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79"/>
  </p:notesMasterIdLst>
  <p:sldIdLst>
    <p:sldId id="257" r:id="rId3"/>
    <p:sldId id="258" r:id="rId4"/>
    <p:sldId id="259" r:id="rId5"/>
    <p:sldId id="260" r:id="rId6"/>
    <p:sldId id="261" r:id="rId7"/>
    <p:sldId id="262" r:id="rId8"/>
    <p:sldId id="263" r:id="rId9"/>
    <p:sldId id="264" r:id="rId10"/>
    <p:sldId id="265" r:id="rId11"/>
    <p:sldId id="271" r:id="rId12"/>
    <p:sldId id="272" r:id="rId13"/>
    <p:sldId id="273" r:id="rId14"/>
    <p:sldId id="274" r:id="rId15"/>
    <p:sldId id="275" r:id="rId16"/>
    <p:sldId id="277" r:id="rId17"/>
    <p:sldId id="282" r:id="rId18"/>
    <p:sldId id="283" r:id="rId19"/>
    <p:sldId id="284" r:id="rId20"/>
    <p:sldId id="285" r:id="rId21"/>
    <p:sldId id="286" r:id="rId22"/>
    <p:sldId id="287" r:id="rId23"/>
    <p:sldId id="288" r:id="rId24"/>
    <p:sldId id="289" r:id="rId25"/>
    <p:sldId id="291" r:id="rId26"/>
    <p:sldId id="292" r:id="rId27"/>
    <p:sldId id="410" r:id="rId28"/>
    <p:sldId id="293"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4" r:id="rId54"/>
    <p:sldId id="325" r:id="rId55"/>
    <p:sldId id="332" r:id="rId56"/>
    <p:sldId id="411"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 id="408" r:id="rId77"/>
    <p:sldId id="409"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3:38.662"/>
    </inkml:context>
    <inkml:brush xml:id="br0">
      <inkml:brushProperty name="width" value="0.08571" units="cm"/>
      <inkml:brushProperty name="height" value="0.08571" units="cm"/>
    </inkml:brush>
  </inkml:definitions>
  <inkml:trace contextRef="#ctx0" brushRef="#br0">123 36 5802,'-18'-18'0</inkml:trace>
  <inkml:trace contextRef="#ctx0" brushRef="#br0" timeOffset="80">105 18 7569,'0'-17'0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41.086"/>
    </inkml:context>
    <inkml:brush xml:id="br0">
      <inkml:brushProperty name="width" value="0.08571" units="cm"/>
      <inkml:brushProperty name="height" value="0.08571" units="cm"/>
      <inkml:brushProperty name="color" value="#008C3A"/>
    </inkml:brush>
  </inkml:definitions>
  <inkml:trace contextRef="#ctx0" brushRef="#br0">1 262 6975,'9'2'-441,"-3"4"427,-4 6 1,4-2 0,0 1 26,-2 3 1,-2 1 0,-2 3-14,0-1 1,2 1 0,1-1 0,5 1-8,2-1 1,-6 1-1,4-1 5,-1 0 1,1 1 0,6-1 5,-3 1 1,1-6 0,5-3-39,1-1 1,-1-2 12,1-6 1,-1 0 0,-1-2 13,-5-4 0,5-4 0,-6-7 22,-1-1 1,-1 1 0,-8-1 0,0 1 12,0 0 1,0-1-1,0-1 1,0-3-12,0-1 0,0 0 0,0 5 1,-2 1-19,-4-1 0,2 1 0,-5-3 0,1-1 2,4-2 0,-6 0 0,1 5 11,-1 1 0,0 5 0,4 2 31,-5 3 1,1-1-38,-2 2 1,7 4 62,-7-4-19,8 4 0,-2 2 1,12 0-15,6 0 0,1-2 1,1-2-1,-2-1-13,1 1 1,9 2 0,1 2 0,-2 0-8,-1 0 0,3-6 0,2 0 0,0 2-4,1 2 1,5 2-1,-4-2 1,2-1 9,0-3 0,-6-6 0,4 6 0,1 0 38,-1-1 0,-6 5 0,4-4 0,-1 2-41,-1-2 0,0 4 0,-5-4-109,-1 4 1,1 2 0,-1 0-405,0 0 1,-5 0 0,0 0 493,-8 8 0,3 2 0,-7 7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3.483"/>
    </inkml:context>
    <inkml:brush xml:id="br0">
      <inkml:brushProperty name="width" value="0.08571" units="cm"/>
      <inkml:brushProperty name="height" value="0.08571" units="cm"/>
    </inkml:brush>
  </inkml:definitions>
  <inkml:trace contextRef="#ctx0" brushRef="#br0">71 70 7341,'-12'0'-1356,"1"0"1310,-3 0 0,6-2 0,0-1 90,1-3 1,5-2-14,-4 2 1,4 2-25,2-7 0,0 5 20,0-6 0,8 8 9,3-2 1,5 5-1,1 1-13,1 0 1,-1 0 0,1 0-14,-1 0 1,1 0 0,-1 0-21,1 0 0,-7 1 1,1 3 6,1 2 0,-5 8 10,-2-3 0,-4 5 0,-2 1 0,-2-1 1,-4-4 1,-2 3 0,-5-3 0,1 5-7,-1 6 1,-3-5 0,-1 1 0,-1-5-5,1-1 1,5 3 0,0 0-1,1-3 8,1-1 0,0-8 1,7 3 29,-3 1 6,0-6 1,8 6 0,4-8-2,5 0 1,5-6 0,1 0 0,1 2-3,-1 2 0,3-3 0,1-1 1,2 0-5,-1-2 0,3 6 1,-2-4-1,0 4-30,3 2 1,-7-5 0,4-1 0,-3 2-57,-3 2 1,1 2 0,-1 0-179,1 0 1,-7 2 150,1 4 0,-1-4 78,7 4 0,-1-5 0,1-1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245"/>
    </inkml:context>
    <inkml:brush xml:id="br0">
      <inkml:brushProperty name="width" value="0.08571" units="cm"/>
      <inkml:brushProperty name="height" value="0.08571" units="cm"/>
    </inkml:brush>
  </inkml:definitions>
  <inkml:trace contextRef="#ctx0" brushRef="#br0">0 210 8072,'12'0'-171,"-1"0"93,3 0 1,-4 0 0,1 0-1,3 0 156,1 0 1,-3-6-1,0 0 1,1 2-17,3 2 0,1-4 0,1-1 0,-1-1-157,1 0 1,-1-4-1,-1 5 1,-3-3 151,-1-4 0,-6 5 0,3-3 17,-1-2 1,-2-1 0,-6-3 12,0 1 0,-2 7 1,-2 2-1,-4 3 35,-1-1 0,-9 0 0,-7 8 0,0 2-220,0 2 1,-1 7 0,5-1-1,-2 3 21,1 3 0,3 5 1,3 0-1,5 1 30,5 1 1,4-6-1,2 5 1,0-5-9,0-1 1,8 3 0,3-2 0,7-3-168,5-1 0,2-1 0,6-2 1,-1-5-3,1 1 0,2-6 1,3 4-1,3-4 224,2-2 0,0 0 0,1-8 0,3-2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729"/>
    </inkml:context>
    <inkml:brush xml:id="br0">
      <inkml:brushProperty name="width" value="0.08571" units="cm"/>
      <inkml:brushProperty name="height" value="0.08571" units="cm"/>
    </inkml:brush>
  </inkml:definitions>
  <inkml:trace contextRef="#ctx0" brushRef="#br0">349 994 7924,'18'-19'-610,"-1"-5"0,-1 3 0,-4-6 1020,-7 2 0,-3 1 1,-2 7-332,0-1 0,-9 7 1,-7 1-1,-5 2-33,-1 5 1,-5 1-1,-2 2 1,-4 0-186,-2 0 1,0 2 0,2 1 0,4 5 134,6 2 1,-2 1-1,1 7 1,5-1-13,5 1 0,1-1 0,7 1 1,2-1-11,2 1 1,4 5 0,2 0-8,2-1 1,13-11-1,-1-3 1,3-2 10,4 0 1,-5 0 0,5-6 0,-2-2-89,0-4 1,3 2-1,-5-8 1,2-1 85,-1-3 0,-5-1 0,-3-1 0,-3-1 38,3-4 1,-6 1 0,-1-7-1,-1-2-16,0-2 1,0-2 0,-6 0-1,-2 0-26,-4 0 0,2-5 0,-7-3 0,-1 0 0,2 0 0,-5-5 0,5 3 1,-2-1 55,1-1 1,5 6-1,-4-3 1,2 3 40,5 8 1,1-2 0,2 8 0,0 0 152,0 4 1,0 9 277,0 2-442,0 8 1,0-1 0,0 10-1,0 7 22,0 4 0,0 9 0,0 6 0,0 6-26,0 3 0,0 15 1,0-3-1,2 3-27,3-1 0,3 4 0,6 0 0,-3-1-159,3-3 0,1 4 0,3 0 0,-1-1-144,1-3 1,-6-2 0,-3 1 0,1-1 275,0 1 0,-6-1 0,3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297"/>
    </inkml:context>
    <inkml:brush xml:id="br0">
      <inkml:brushProperty name="width" value="0.08571" units="cm"/>
      <inkml:brushProperty name="height" value="0.08571" units="cm"/>
    </inkml:brush>
  </inkml:definitions>
  <inkml:trace contextRef="#ctx0" brushRef="#br0">1 1 8093,'12'2'-274,"-1"4"0,-5-3 0,4 9 0,0 0 505,-1-3 0,-3 7 0,4-4 0,-1 3-136,1 3 1,0-1-1,3 2 1,-1 3-69,2 1 1,-5 0 0,3-5-1,0-1-3,-3 1 1,1-1 0,-6 1 0,2-1-65,-2 1 1,-2-1 0,0-1 0,1-3-149,3-1 0,0-1 0,-6 7-1274,0-1 1462,-8 1 0,-9-1 0,-10 1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755"/>
    </inkml:context>
    <inkml:brush xml:id="br0">
      <inkml:brushProperty name="width" value="0.08571" units="cm"/>
      <inkml:brushProperty name="height" value="0.08571" units="cm"/>
    </inkml:brush>
  </inkml:definitions>
  <inkml:trace contextRef="#ctx0" brushRef="#br0">1 262 6516,'11'0'998,"1"0"0,2 0-980,1 0 1,3 0 0,-1 0 0,3 0-69,3 0 1,-2 0-1,8 0 1,2-2 17,2-4 0,2 4 0,0-5 0,0 1-21,0 0 0,0-8 0,0 5 0,0-3 46,0 0 1,-8 7-1,-4-5 1,-3 0 20,-3 1 1,1-1 0,-3-4 0,-1 5 49,-3 1 1,-7-6 0,2 3 22,-4-5 0,-2 4 1,0 1-27,0-3 1,-2 6 0,-2 1 0,-4 1-38,-1 0 0,-3 0 0,-5 6-27,-1 0 0,6 0 1,1 0-1,-1 2 12,2 4 1,-5 2 0,3 5 0,-1-1-85,1 2 0,-2 1 0,7 4 0,-3 3 36,-4 1 0,7 0 0,1-3 0,4 1-13,2 2 1,0 1 0,0-7 0,0 1-91,0-1 0,8 1 1,3-3-14,5-3 1,3 1-1,3-7 1,3-2-115,2-2 0,2-2 1,6 0 268,0 0 0,0-8 0,0-2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398"/>
    </inkml:context>
    <inkml:brush xml:id="br0">
      <inkml:brushProperty name="width" value="0.08571" units="cm"/>
      <inkml:brushProperty name="height" value="0.08571" units="cm"/>
    </inkml:brush>
  </inkml:definitions>
  <inkml:trace contextRef="#ctx0" brushRef="#br0">193 288 8304,'10'-18'0,"-4"1"-120,-4-1 0,-2 1 84,0-1 1,-2 3 0,-4 3 0,-4 4 226,0 1 0,-5 5 0,3-4-94,-3 4 0,-3 2 0,1 2-85,-1 4 1,1-2 0,1 7 0,3 1-19,1-2 0,8 5 0,-4-3 0,3 3 86,-1 3 0,0-1 0,6 1-161,0-1 0,8 1 0,3-1 0,5-1 75,1-5 0,1 5 0,1-5 0,3 3 19,1-2 0,2 3 0,-4-3 0,3 3-11,-3 3 0,-2-3 0,-1-1 0,-3-2-32,-3 1 1,2-3 0,-7 1-5,3 3 1,-6-4 0,0-1 24,-8-1 1,-6-2-1,-7-6 1,-1 0 23,1 0 1,-6 0 0,-3 0 0,1 0-76,0 0 1,-6 0 0,4 0 0,0 0 5,3 0 1,5-8-19,1-3 1,9 1-1,3-2 15,4-1 0,12-3 0,5-1 0,8-1 12,5 1 0,1 5 1,6-1-1,0-5 38,0-3 0,-1-3 0,1 7 0,-2-2 11,-4-5 0,3 5 0,-9-6 0,-2 1 27,-1 1 0,-5-6 0,-1 6 0,-5 1 86,-1 3 0,0-4 0,-4-1 0,2 3 242,-3 2 0,-1 7 0,-2 0 349,0-1-756,0-3 0,0 8 0,0 8 14,0 10 0,0 8 0,0 5 1,0 4-27,0 0 0,0 10 0,0-6 0,0 0 2,0 2 0,0-2 1,0 0-1,2-4-60,4-1 1,-2 3-1,6-6 1,-1-2-60,1-1 0,0-3 0,3 1 1,-1-3-57,2-3 0,-5 2 0,1-7 0,0 1-733,-1 0 966,-5-2 0,12-6 0,-6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684"/>
    </inkml:context>
    <inkml:brush xml:id="br0">
      <inkml:brushProperty name="width" value="0.08571" units="cm"/>
      <inkml:brushProperty name="height" value="0.08571" units="cm"/>
    </inkml:brush>
  </inkml:definitions>
  <inkml:trace contextRef="#ctx0" brushRef="#br0">0 210 6262,'0'-17'550,"2"1"-315,4 5 0,-2 1 1,8 6-1,1-2-115,3 2 1,3-3 0,3-1 0,1 0 83,-2 0 0,4-3 1,1 3-1,-1 0-71,0 0 1,0-3 0,-1 5 0,3 0-106,0-2 0,4 4 1,-6-5-1,0 1 6,1 4 0,-1 0 0,-4 0-444,3-2 0,-1 1-598,-6 5 390,-7 0 0,-2 2 618,-8 3 0,0 5 0,0 8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6.036"/>
    </inkml:context>
    <inkml:brush xml:id="br0">
      <inkml:brushProperty name="width" value="0.08571" units="cm"/>
      <inkml:brushProperty name="height" value="0.08571" units="cm"/>
    </inkml:brush>
  </inkml:definitions>
  <inkml:trace contextRef="#ctx0" brushRef="#br0">1712 113 8355,'2'-12'-1300,"4"0"949,-4 8 619,6-11 0,-8 11 13,0-8-338,0 8 82,0-3 1,-6 14-1,-2 5 1,-1 6-40,-5 5 1,0 2 0,1 6 0,1 0-7,-1 6 1,-3 0 0,-1 9-1,-1 5 18,1 5 1,-1 4-1,-1 4 1,-3-3 8,-1-1 0,-2-4 0,4 6 0,-5-2-57,-1-3 1,6-5-1,-2-4 1,3-3-37,3-2 0,-1-3 1,1-5-1,-1-2-67,1-3 1,1-3-1,3-6 1,1 2 31,-1-1 1,3-9 0,-2-3 120,-1-2 0,-3-2 0,6-6 0,3 0 0</inkml:trace>
  <inkml:trace contextRef="#ctx0" brushRef="#br0" timeOffset="247">961 689 8355,'8'-10'-204,"-6"-5"0,14 13 0,-5-4-129,5 4 1,1 2 120,1 0 0,-1 6 0,1 2 212,-1 1 0,1-5 0,-1 4 0</inkml:trace>
  <inkml:trace contextRef="#ctx0" brushRef="#br0" timeOffset="505">1939 916 8355,'10'8'-539,"-2"-6"692,-8 5-449,0-7-88,0 0 384,8 0 0,1 0 0,9 0 0</inkml:trace>
  <inkml:trace contextRef="#ctx0" brushRef="#br0" timeOffset="-48422.73">53 140 8027,'0'-10'-707,"0"3"0,0 5 1012,0-4-183,0 4 1,0-8 0,-2 6 242,-3-1-109,3-1-210,-6 6-58,8 0 1,0 2-1,0 3 74,0 7 0,0-2 0,0 1 1,0 3 0,0 2 0,0 1-56,0 0 0,0 1 1,0-1-4,0 1 0,0-1 1,0 1 7,0-1 0,-2-1 0,-2-3-180,-2-1 1,0-6 269,6 5 283,0-7-329,0 4 1,0-10 0,2-2-4,4-2 1,-2-7-1,8 3-33,1 1 0,-3-1 0,2 6-31,1-2 1,3-2 0,1 4 0,1-1 30,-1 1 0,1 2 0,-1 2-14,0 0 1,1 0-1,-1 0 1,1 0 6,-1 0 1,-5 0 0,0 0 7,1 0 1,3 6 0,1 1-17,1 3 0,-3-4 0,-1 4 0,-5-1 10,-1 1 0,4 2 0,-4 5 11,1 1 1,-3-1-1,4 1-4,-2-1 1,3 0 0,-5 1 0,-2-1 20,-2 1 0,-2-1 0,0 1 0,0-1 0,0 1 1,0-1 0,0 1 0,0-1 11,0 1 1,0-1 0,-2 0 15,-4 1 1,-4-1-1,-5 1 1,1-1-42,3 1 0,-1-1 1,-5-1-1,-1-3-35,1-1 1,-1-2 0,1 1 0,-1-3 17,1 0 1,5-6 0,1 4 0,-3-4 3,-2-2 0,-1 0 0,-1 0-34,1 0 1,0-2 0,-1-2-1,1-2 7,-1 2 0,1-6 1,-1-1 51,1-5 1,1 5 0,3 1 0,3 0 20,2 0 1,0 5 89,3-7-256,3 8-1220,-6-4-209,8 8 371,0 0 1161,8 0 0,1 0 0,9 0 0</inkml:trace>
  <inkml:trace contextRef="#ctx0" brushRef="#br0" timeOffset="-47966.73">53 158 8355,'-9'-12'-1161,"3"0"1,-2 1 1305,2-7 110,0 1 0,6 5-127,0 0 88,0 9-10,8-5 97,-6 8-227,14 0 1,-13 0 0,9 0 56,2 0 0,1 0 1,3 0-1,-1 0 20,1 0 1,5 0-1,2 0 1,2 0-21,4 0 1,8-6 0,4-2-1,0 0-20,-1 1 1,7-1-1,-3 4 1,3-2-73,-3 2 1,3 2 0,-6 2-1,-1 0-203,1 0 1,-2 0 0,-6 0 0,0 0-771,0 0 0,-2 0 932,-4 0 0,4 8 0,-6 2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26.958"/>
    </inkml:context>
    <inkml:brush xml:id="br0">
      <inkml:brushProperty name="width" value="0.08571" units="cm"/>
      <inkml:brushProperty name="height" value="0.08571" units="cm"/>
    </inkml:brush>
  </inkml:definitions>
  <inkml:trace contextRef="#ctx0" brushRef="#br0">192 506 6524,'-8'-10'231,"6"3"0,-5 5 0,5-2-197,-4-2 1,2 0 5,-8 6 1,6 0 0,-5 0 0,-3 0-74,-1 0 0,-3 8 0,1 2 74,-1-1 0,3 7 0,1-5 0,4 5-29,3 1 0,1 1 1,6-1-1,0 1-2,0-1 1,2 1-1,2-1 9,2 1 0,7-7 0,-1-1 1,3 0 6,3-1 0,-1-5 0,1 2 0,1-4 2,4-2 0,-1 0 0,5 0 0,0 0 25,0 0 1,-4 0 0,5 0 0,-1 0 35,0 0 1,-6-6 0,3-1 0,-3-1-44,2 0 0,-5-6 0,1 3 1,-5-5-10,-1-1 0,-5-1 0,-6 14-28</inkml:trace>
  <inkml:trace contextRef="#ctx0" brushRef="#br0" timeOffset="1">519 621 8772,'5'-10'22,"1"-8"-22,-4 10 0</inkml:trace>
  <inkml:trace contextRef="#ctx0" brushRef="#br0" timeOffset="-1">518 466 8543,'-14'-12'-53,"-7"-6"-86,-2 1 0,-8 5 1,2 2-1,-4 3-16,-2 3 0,0-4 0,0 2 0,0 2-56,0 2 1,8 4 0,4 2 0,3 4 210,3 2 0,-1 1 0,1 7 0</inkml:trace>
  <inkml:trace contextRef="#ctx0" brushRef="#br0" timeOffset="65959.72">1205 17 6323,'8'-10'355,"-4"3"-247,7 7 1,1 0-1,5 0-40,1 0 1,-1 0 0,1 0-49,-1 0 0,1 0 0,-1 0 1,1 0 48,-1 0 0,0 0 0,1 2 0,1 1 20,5 3 0,-3 6 0,6-4 1,-2 1-40,-3 5 1,3 0-1,0-1 1,0 1-41,1 5 0,-3-1 0,-4 5 0,3-4-4,1-1 0,0 5 0,-5 2 1,-1 0-21,1 1 0,-1 3 1,1-6-1,-3 0-3,-3 3 0,-3-5 0,-5 8 0,2 0 6,-2-2 1,-2 6 0,-4-6 0,-2 3-84,-2-1 1,-7-2 0,3 4 0,-2-4 84,1-2 1,-1 0 0,-5-3 0,1 1 38,4-2 0,-9 5 0,4-3 0,-3-2-7,1-1 1,1-3 0,1 1 0,-1-1-30,1 1 1,-6-3 0,-1-1 0,3-5-125,2-1 1,1 0 0,-1-4 0,-3 2 17,-1-2 112,0-3 0,5 7 0,1 2 0</inkml:trace>
  <inkml:trace contextRef="#ctx0" brushRef="#br0" timeOffset="12145">839 376 8192,'0'10'-2092,"2"4"1980,4-8 32,-4-1 0,4-5 42,-12 0 0,2 0 34,-8 0 0,7 0 18,-7 0-7,0 0 0,3-2 11,3-3 1,4 1 136,2-8 1,0 6 36,0-5 1,0-1 95,0-6 1,-2 9-88,-4 3 1,4 2 146,-4-2-270,4 4 0,2-3 0,-2 10-92,-3 7 1,1 3 0,-6 3-9,2-1 0,0 1 0,5-1 0,-3 1 33,2-1 1,2 1 0,2-1 0,0 1-13,0-1 1,-2 1-1,-2-1-4,-2 1 1,0-1-3,6 0 0,-5-5 3,-1 0 48,0-8-29,6 3 0,8-7 1,1-2-20,1-3 1,6 1 0,-5-6-2,5 2 1,1 1 0,1 3 7,-1-2 0,-5 0 0,0 6 0,1 0 30,3 0 0,1 0 1,1 0-1,-1 0 22,0 0 1,1 0 0,-1 0 0,1 0-5,-1 0 1,1 2 0,-1 2-25,1 2 0,-1 1 0,1-3-24,-1 2 0,1 8 0,-3-3-3,-3 5 0,1-5 1,-5 1-11,2 2 1,0 1 0,1 3 7,-5-1 1,-2-5-1,0-1 15,2 3 1,-1-4-1,-5 1 40,0 3 0,-2-6 0,-1-1 0,-5-1-5,-2 0 0,0 2 0,-3-4 0,1 2-16,-1-3 0,-3 1 1,-1 0-1,-3 2-60,-3-2 1,3-2-1,-5-2 1,2 0-91,0 0 0,-3 0 1,5 0-1,-4 0-109,-2 0 0,5 0 1,-3 0-1,2 0 5,0 0 0,-3 0 0,5 0 0,-2 0-243,1 0 0,3 0 465,2 0 0,-1-8 0,1-2 0</inkml:trace>
  <inkml:trace contextRef="#ctx0" brushRef="#br0" timeOffset="12646">595 307 7909,'9'0'-531,"-1"-8"1,0 6 638,4-4 1,-3 4 0,3 2 41,1 0 0,3 0 1,1 0-2,1 0 1,-1-6 0,3 0 0,1 3-29,2 1 1,3 2 0,-5-2 0,4-2 12,2-2 0,1 0 0,3 6 1,-2-2-5,2-4 1,2 4 0,2-3-1,-2 3-17,-4 2 0,4-6 1,-4 0-1,4 2-45,2 2 1,-2 0 0,-4-2 0,-6-1-97,-3 1 1,-3 2 0,0 2-1,1 0 15,-1 0 1,-5-6-113,0 0-1400,-8 0 1015,3 6 1,-14 6-1,-5 0 510,-4-2 0,-9 6 0,-2-1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4.576"/>
    </inkml:context>
    <inkml:brush xml:id="br0">
      <inkml:brushProperty name="width" value="0.08571" units="cm"/>
      <inkml:brushProperty name="height" value="0.08571" units="cm"/>
      <inkml:brushProperty name="color" value="#008C3A"/>
    </inkml:brush>
  </inkml:definitions>
  <inkml:trace contextRef="#ctx0" brushRef="#br0">18 123 8355,'0'-10'-1563,"-2"-3"1573,-4 7 0,4-2 124,-4 2 1,4 2 278,2-7 28,0 7-335,0-4-70,0 8 1,2 0-1,4 0-94,5 0 0,5 0 1,1 0 59,1 0 0,-1-6 1,3 0-1,1 3 21,2 1 0,3 2 1,-5-2-1,2-2-6,-1-2 1,5 0-1,0 6 1,2-2-16,0-4 1,-6 4 0,5-3 0,-3 3-74,-4 2 0,-1 0 0,-3 0-184,1 0 0,-1 0-227,0 0 127,1 0 0,-3 2 355,-3 3 0,-4-3 0,-8 6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4.989"/>
    </inkml:context>
    <inkml:brush xml:id="br0">
      <inkml:brushProperty name="width" value="0.08571" units="cm"/>
      <inkml:brushProperty name="height" value="0.08571" units="cm"/>
      <inkml:brushProperty name="color" value="#008C3A"/>
    </inkml:brush>
  </inkml:definitions>
  <inkml:trace contextRef="#ctx0" brushRef="#br0">1 1 7846,'17'0'-160,"-1"2"0,-3 1 313,-1 3 0,-6 8 0,5-3-103,3 5 0,-4 3 0,-1 3 0,-1 1 25,-4-2 1,4-1-1,-2-1 1,-2 3-68,-3 1 0,5 0 0,0-3 0,-2 1-39,-2 2 0,-2 0 0,0-5-79,0-1 1,0 1 0,0-1-1,-2-1-61,-4-5 1,4 5-1,-6-6-433,1-1 1,5 1 603,-4-4 0,-4-4 0,1 6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3.988"/>
    </inkml:context>
    <inkml:brush xml:id="br0">
      <inkml:brushProperty name="width" value="0.08571" units="cm"/>
      <inkml:brushProperty name="height" value="0.08571" units="cm"/>
    </inkml:brush>
  </inkml:definitions>
  <inkml:trace contextRef="#ctx0" brushRef="#br0">1 70 7569,'0'-10'-1373,"0"3"1235,0 7 216,0 0 1,0 7-56,0 5 1,0 4 0,0 1-30,0 1 0,6-1 15,-1 0 1,9 1 1,-2-1 0,-3-7 0,3-4 48,2-4 1,1-2 0,3-2 10,-1-4 0,0 4-80,1-4 25,-1 4 1,1 2 0,-1 0 0,1 0 1,-1 0 0,1 0 0,-1 0 0,1 0-18,-1 0 0,1 0 0,-1 2-9,1 4 0,-7-2 1,1 8-1,1 1 0,-5-3 1,-2 2 6,-4 1 1,-2 3 0,0 1-1,0 1 1,-2-1 0,-4-1 2,-6-5 0,3-1 0,-3-6 0,-1 2-6,-3-2 1,-1-1 0,-3 1-1,-1 2-25,-2-2 0,-1-2 1,7-2-1,-3 0-31,-3 0 0,4-2 0,-5-2-63,5-2 1,2-7 124,-1 1 0,8-3 0,3-3 0</inkml:trace>
  <inkml:trace contextRef="#ctx0" brushRef="#br0" timeOffset="296">71 88 6168,'7'-10'27,"5"4"1,-2 4 0,1 2 0,3-2 24,1-4 0,3 4 0,-1-3 0,1 3-31,-1 2 1,1-6 0,1 0 0,3 2-20,1 2 1,6 0 0,-6-2 0,-1-1-91,-3 1 0,4 2 1,1 2-1,-3 0-1,-2 0 1,-1 0 0,-1 0 88,1 0 0,-1-8 0,1-2 0</inkml:trace>
  <inkml:trace contextRef="#ctx0" brushRef="#br0" timeOffset="733">804 70 6661,'-12'2'-585,"1"2"614,-3 2 1,-1 5 0,-1-3 32,5 2 1,1-4-24,4 5 0,2 1-28,-7 5 0,7 1 2,-2-1 1,4 1 0,2-1 11,0 1 1,2-9 0,4-1-16,5 0 0,5 0 0,1 3 1,1-3-6,-1 0 1,1-6 0,-1 4 0,1-4-1,-1-2 1,2 0 0,3 0 0,1 0 6,-2 0 0,-1-6 0,-3-2 0,1-2 2,-1-3 1,-5 3 0,-2-2 0,-1-1 1,1-3 1,-6 5-1,2-1 1,-4-2-27,-2-1 1,-2-1 0,-4 3-1,-6 1-56,-3-1 1,-9 3-1,-1 0 1,-2 2 10,-4 5 1,-2 1 0,-4 4 0,-2 1 54,-1 3 0,-17 16 0,3-3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6.431"/>
    </inkml:context>
    <inkml:brush xml:id="br0">
      <inkml:brushProperty name="width" value="0.08571" units="cm"/>
      <inkml:brushProperty name="height" value="0.08571" units="cm"/>
      <inkml:brushProperty name="color" value="#008C3A"/>
    </inkml:brush>
  </inkml:definitions>
  <inkml:trace contextRef="#ctx0" brushRef="#br0">175 18 7842,'-2'-10'-39,"-3"5"0,1 3 120,-8 2 1,0 0-1,-3 2-25,3 3 0,-3-1 0,3 8 0,-2 1-57,3 3 1,-3 1 0,6 3 0,1 1 25,-1 3 0,-4 1 0,6-2 0,3 4 28,1 0 1,2 1 0,0-7-1,0 4 26,0 2 1,0-5-1,0 1 1,2-4-27,3-1 1,5-1 0,8 1-54,-1-1 1,6-1-1,1-5 1,-3-5-24,-2-4 1,5-2 0,-1 0-1,0 0 10,2 0 0,-5-2 0,5-2 0,-2-4 2,1-1 0,-1-3 0,-6-5 6,1-1 1,-8 1 0,-5-1 0,-1 3 3,2 3 1,-4-3 0,2 3-11,-8-4 0,-6 7 1,-7 3-1,-1 4-123,1 2 1,-6 0 0,-3 0 0,-1 0 37,-4 0 1,0 8 0,0 3 0,2 7-920,-2 5 1015,-2-3 0,-2 13 0,0-6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5.226"/>
    </inkml:context>
    <inkml:brush xml:id="br0">
      <inkml:brushProperty name="width" value="0.08571" units="cm"/>
      <inkml:brushProperty name="height" value="0.08571" units="cm"/>
      <inkml:brushProperty name="color" value="#008C3A"/>
    </inkml:brush>
  </inkml:definitions>
  <inkml:trace contextRef="#ctx0" brushRef="#br0">0 332 8334,'10'-7'-58,"-4"-5"0,-2-3 0,0-3 21,1 1 0,3 7 0,-4 2-511,2 0 717,0 6-681,2-5 0,-5 7 512,9 0 0,-8 7 0,4 3 0</inkml:trace>
  <inkml:trace contextRef="#ctx0" brushRef="#br0" timeOffset="689">577 158 7841,'15'-2'-1285,"-1"-2"1225,-3-2 1,-7-2 0,4 5 236,0-3 1,-4-8-30,7 2 1,-7 3 0,2-3 9,-4-1 0,-2 3 1,0-2-92,0-1 1,-2 5 0,-4 0-5,-5 0 1,-7 6 0,-3-3-80,-3 3 0,-1 2 1,2 0-1,-4 2-56,0 3 0,-6-3 0,5 6 1,1-2 90,4 0 1,-2 5 0,2-5 0,3 0-13,7 2 1,-3 1-21,4 9 1,5-1-1,1 1-48,4-1 0,4-5 0,4-2 47,5-3 1,5 5 0,3-6-1,3-2-8,1-2 1,0-2 0,-5 0 0,-1 0-5,0 0 0,1 0 0,-1 0 0,1 0 25,-1 0 0,1-8 0,-1-2 21,1 1 1,-1-7 0,1 6 55,-1 1 0,-5-5 0,-3 6 470,-1-1-332,6-3-47,-12-6-171,6 9 0,-7 1-34,5 8 1,-4 2 23,4 4 1,2 3 0,-2 9 0,-1-1 0,1 1 121,0-1 1,0-5-1,-6 0 1,0 1 32,0 3 1,0 1 0,0 1 0,0-1-130,0 1 0,0-1 1,0 1-1,0-1-44,0 0 0,0 3 1,0 1-1,0 2-33,0-1 1,0-9 0,0-1-40,0 2 1,2-1-1,2 1-308,2-3 1,-1-5-1150,-5 6 1561,0-8 0,0 4 0,0-16 0,0-2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8.569"/>
    </inkml:context>
    <inkml:brush xml:id="br0">
      <inkml:brushProperty name="width" value="0.08571" units="cm"/>
      <inkml:brushProperty name="height" value="0.08571" units="cm"/>
      <inkml:brushProperty name="color" value="#008C3A"/>
    </inkml:brush>
  </inkml:definitions>
  <inkml:trace contextRef="#ctx0" brushRef="#br0">367 192 8070,'15'-2'-373,"-3"-4"0,-2 4 1,-6-5 706,1-1 0,1 4-110,-6-8 0,0 7-29,0-7 0,-2 6-168,-4-6 1,-3 3 0,-9-3 0,1 6-57,-1 4 1,1-3 0,-1-1 0,-1 2 28,-4 2 1,3 2-1,-5 0 1,2 2-23,0 4 0,-3-4 0,5 5 0,-2 1-5,1 4 0,3-3 0,1 3 0,3 2 1,3 1 0,-1-3 0,7 0 1,2 1-47,2 3 0,2-5 0,0 1 42,0 1 1,8-3 0,3 0-19,5-2 0,1-3 0,1-5 1,-1 0-6,1 0 0,-1 0 1,1 0-1,-1 0 33,1 0 1,-1-5 0,1-1 0,-1 0 39,1-2 1,-1 4 74,0-7 0,1 1 0,-3-4 88,-3 3 0,-2 5-18,-4-6 108,-4 8 40,5-11-146,-7 13-102,0-6 0,0 10 0,0 4 14,0 6 0,6 3 0,0 3-76,-2-1 0,-2 1 0,-2-1 0,0 0 12,0 1 1,0-1 0,0 3 0,0 1 22,0 2 0,0 1 0,0-7 0,0 1-65,0-1 1,0 1 0,0-1-3,0 1 1,2-3 0,2-1-783,1-3 0,3-1-478,-2 2 1289,-4-5 0,13 1 0,-5 2 0</inkml:trace>
  <inkml:trace contextRef="#ctx0" brushRef="#br0" timeOffset="695">1030 18 8009,'0'-10'27,"-1"2"38,-5 8 0,-4 0 0,-7 2 0,-1 2 10,1 2 1,-1 7 0,1-1 0,-1 1-67,1-1 0,-1 4 1,1-3-1,-1 7 29,1 3 0,-1 0 0,1-5 0,1-1 54,5 1 1,-3 5 0,8 0-1,1 0-36,-3 3 1,6-7-1,-4 4 1,4-1 7,2 1 1,2-4-1,2 5 1,4-5-53,1-1 0,1-1 0,4 1 1,-3-3-19,3-3 0,1 3 1,3-5-1,1 2-7,5-1 0,-5-7 0,6 4 0,-2-2 22,1-1 0,1 1 0,-4-6 0,3 0-10,-3 0 1,0 0 0,1 0 0,1-2-10,-2-3 0,-1 1 0,-3-6 0,-1 0-9,-5 1 1,5-3 0,-6-6 10,-1 1 1,5 0 0,-8-1 0,-2 1-2,-3-1 0,-1 1 0,0-1 11,0 1 1,-1 5 0,-5 2 0,-6 1-3,-3-1 0,-3 6 0,1-2 1,-3 4-17,-3 2 1,-2 0 0,-6 0 0,2 0-23,-2 0 1,-1 2 0,1 2-1,2 4-36,-2 2 0,4-5 1,0 7-1,2 2-13,3 1 1,1 3-1,2-1 1,-1 1-265,5-1 0,3 1 0,-2 1 0,5 2 351,1 3 0,-6 7 0,5-4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7.640"/>
    </inkml:context>
    <inkml:brush xml:id="br0">
      <inkml:brushProperty name="width" value="0.08571" units="cm"/>
      <inkml:brushProperty name="height" value="0.08571" units="cm"/>
      <inkml:brushProperty name="color" value="#008C3A"/>
    </inkml:brush>
  </inkml:definitions>
  <inkml:trace contextRef="#ctx0" brushRef="#br0">0 18 7423,'0'-9'1016,"0"1"-1021,0 8 0,2 2 0,2 4 43,2 5 1,0 5 0,-6 1 0,0 3-46,0 3 0,0-4 0,0 7 0,0-3-26,0 0 0,6 0 1,0-5-1,-3-1-48,-1 1 0,-2-1 1,0 1-1,0-1-182,0 1 1,0-1 0,0 1 64,0-1 0,0-5 198,0-1 0,0 1 0,0 6 0</inkml:trace>
  <inkml:trace contextRef="#ctx0" brushRef="#br0" timeOffset="206">262 245 8037,'6'-17'411,"0"-1"0,2 9-693,-2 3-354,-4 4 1,7 2 635,-3 0 0,-4 8 0,6 1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3.836"/>
    </inkml:context>
    <inkml:brush xml:id="br0">
      <inkml:brushProperty name="width" value="0.08571" units="cm"/>
      <inkml:brushProperty name="height" value="0.08571" units="cm"/>
      <inkml:brushProperty name="color" value="#008C3A"/>
    </inkml:brush>
  </inkml:definitions>
  <inkml:trace contextRef="#ctx0" brushRef="#br0">0 71 7516,'0'-18'1679,"6"7"-1473,0-1 1,0 6-75,-6-6 382,0 9-1807,0-5-92,0 8 378,0 0 1007,0 8 0,0-6 0,0 5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4.449"/>
    </inkml:context>
    <inkml:brush xml:id="br0">
      <inkml:brushProperty name="width" value="0.08571" units="cm"/>
      <inkml:brushProperty name="height" value="0.08571" units="cm"/>
      <inkml:brushProperty name="color" value="#008C3A"/>
    </inkml:brush>
  </inkml:definitions>
  <inkml:trace contextRef="#ctx0" brushRef="#br0">228 36 8355,'11'0'-1687,"1"0"2187,-8-8 380,4-2-731,-8 0 1,-8 3-52,-4 7 1,3 0 0,-3 0-73,-2 0 1,5 5-1,-3 3 1,-2 0-43,-1 0 0,3 5 0,1-1 0,-3 5 8,-1 7 1,-3-5-1,1 4 1,-1-1 24,1 1 0,5-4 1,2 5-1,3-5-15,3-1 1,2-1-1,2 1 1,0-1 19,0 0 0,2-1 1,4-2-12,5-3 1,5-1 0,1 4-1,1-5-20,-1-1 0,1-2 1,-1-4-1,0 2-5,1 1 0,1 1 0,3-6 1,1 0 2,-2 0 1,-1-6 0,-3-1-1,-1-3 97,-5-4 1,5 5 0,-4-3 40,3-2 0,-5-1 1,-4-3-103,-4 1 0,-2 0-27,0-1 0,-2 3 0,-4 3 16,-6 6 1,-3 4 0,-3 2 0,1 0-189,-1 0 0,1 2 0,-3 2 0,-1 4-60,-2 1 1,-1 1 0,7 4 0,-1-3-56,1 3 1,1-4-1,3-1 1,3 1-451,2 0 739,3-6 0,5 11 0,0-5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7.655"/>
    </inkml:context>
    <inkml:brush xml:id="br0">
      <inkml:brushProperty name="width" value="0.08571" units="cm"/>
      <inkml:brushProperty name="height" value="0.08571" units="cm"/>
      <inkml:brushProperty name="color" value="#008C3A"/>
    </inkml:brush>
  </inkml:definitions>
  <inkml:trace contextRef="#ctx0" brushRef="#br0">1 1 8355,'10'0'-2269,"-1"0"2999,-3 0 0,-2 0-438,8 0 0,-8 2-120,1 4 1,-3-2 0,-2 7-119,0 3 1,0-4 0,0 1 0,0 3 40,0 1 1,2 9 0,2-1-1,2-2-92,-2-1 1,-2 3 0,-2 2 0,0 0-54,0 1 1,0 3 0,0-6-1,0-2-64,0-1 1,0-3 0,0 1 0,0-1-158,0 1 1,0-1 0,0 1-217,0-1 1,0-5 486,0-1 0,0 1 0,0 5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7.848"/>
    </inkml:context>
    <inkml:brush xml:id="br0">
      <inkml:brushProperty name="width" value="0.08571" units="cm"/>
      <inkml:brushProperty name="height" value="0.08571" units="cm"/>
      <inkml:brushProperty name="color" value="#008C3A"/>
    </inkml:brush>
  </inkml:definitions>
  <inkml:trace contextRef="#ctx0" brushRef="#br0">1 70 8351,'0'-12'273,"0"1"-166,0-3 1,0 5-533,0-3 127,0 8-1385,0-4 1683,0 8 0,0 8 0,0 2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8.401"/>
    </inkml:context>
    <inkml:brush xml:id="br0">
      <inkml:brushProperty name="width" value="0.08571" units="cm"/>
      <inkml:brushProperty name="height" value="0.08571" units="cm"/>
      <inkml:brushProperty name="color" value="#008C3A"/>
    </inkml:brush>
  </inkml:definitions>
  <inkml:trace contextRef="#ctx0" brushRef="#br0">210 18 7924,'10'0'-271,"-2"-8"0,-16 6 457,-4-4 0,-3 4-65,-3 2 0,1 6 0,1 2 0,3 2-27,1 3 1,2 3 0,-3 1 0,3 1-73,2-1 0,-5 1 0,3-1 1,0 0-86,4 1 0,-1 5 1,1 1-1,0-3 26,-2-2 1,6 5 0,-3-1 0,3-2 25,2-1 1,7-3 0,5 1-27,4-1 0,1-5 1,0-3 23,1-1 1,1-2 0,3-6-1,1 0-59,-2 0 0,-1-2 0,-1-2 1,2-4 180,3-1 0,-1 3 0,-4-6 0,3-1-103,1-3 1,-5-1-1,-9-1 1,1 3 137,0 3 0,-7-4 1,3 5-112,-4-5 1,-4 5-1,-4 1 1,-5 2-61,-5 4 0,-1 2 0,-1 2 1,-1 0 27,-4 0 1,3 0 0,-5 2-1,2 2-170,0 2 0,-1 6 0,7-5 0,-1 3-405,1 4 1,1 1-371,5 3 944,3-1 0,0-7 0,-2-2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8.812"/>
    </inkml:context>
    <inkml:brush xml:id="br0">
      <inkml:brushProperty name="width" value="0.08571" units="cm"/>
      <inkml:brushProperty name="height" value="0.08571" units="cm"/>
      <inkml:brushProperty name="color" value="#008C3A"/>
    </inkml:brush>
  </inkml:definitions>
  <inkml:trace contextRef="#ctx0" brushRef="#br0">16 158 8191,'9'-12'59,"-3"1"-190,4 7 488,-8-4-292,6 8 1,-8 8 0,-2 4-56,-4 3 1,4 2 0,-6-1 0,2-2-47,1-3 1,-1 1 0,6 5-1,-2-1 71,-4-4 1,4 3 87,-4-3 1,6-3-1,6 1 29,6-2 1,-3-2-1,3-6 1,4 0-62,5 0 1,-2 0 0,7 0 0,-3 0-104,0 0 0,6 2 0,-4 1 0,1 3-151,-1-2 1,-2-2-1,-5-2 1,-1 0-109,1 0 0,-1 0 0,1 0 0,-1 0-406,0 0 0,-5 0 677,0 0 0,-1 0 0,7 0 0</inkml:trace>
  <inkml:trace contextRef="#ctx0" brushRef="#br0" timeOffset="294">260 158 8355,'0'10'88,"2"-3"0,2-5 139,2 4 0,0 4 0,-4 7-67,3 1 0,-3-1 1,4 3-1,-4 1-113,-2 2 0,0 3 0,0-5 0,0 4-268,0 2 0,0-5 1,0 1-1,0-4-58,0-1 0,0-1 0,0 1-377,0-1 1,2 1-206,4-1 861,-4-7 0,13 5 0,-5-5 0</inkml:trace>
  <inkml:trace contextRef="#ctx0" brushRef="#br0" timeOffset="958">679 175 8077,'10'-7'147,"-2"-3"-51,-8-7-304,0 7 208,0 2 1,-2 8 24,-4 0 1,2 6 0,-5 2 0,1 1 8,4 5 0,-4-4 0,2 1-30,2 3 1,2 1 0,2 3 16,0-1 1,0-5-81,0 0 0,8-8 1,4 1 33,3-3 0,3-2 1,-1 0-1,1 0 22,-1 0 1,1 0 0,-1-2 0,1-2 71,-1-1 1,1-1-1,-1 6 1,1 0 129,-1 0 0,0 0 0,1 0-57,-1 0 0,1 0 0,-1 0-86,1 0 1,-1 2 0,1 2 0,-1 1-29,1-1 1,-1 4-1,-1 0-35,-5 2 0,-1-5 1,-6 7-133,2 2 0,-1 1 1,-5 3-1,0-1 47,0 1 0,0-7 1,0 1-1,-1 1 60,-5 3 1,4-4-1,-6-1 1,0 1 28,-3-2 1,-5 3 0,-1-5 28,-1 2 0,-1-7 0,-3 3 0,-1-4 5,2-2 1,-1 6 0,1 0 0,-2-2-20,1-2 1,1-2 0,0 0-1,-3 0 1,5-2 0,4-2-1,3-2 1,-2 2-90,-1 2 0,3-4 1,2-1-43,3-3 143,1 6 1,8-4-152,4 8 1,-2 0-257,7 0 1,-5 0 67,6 0 0,-7 0-646,7 0 961,-8 0 0,11 0 0,-5 0 0</inkml:trace>
  <inkml:trace contextRef="#ctx0" brushRef="#br0" timeOffset="1497">610 106 7044,'0'-10'242,"0"2"70,0 8-52,0-8 0,1 5-83,5-9 0,-2 8 1,8-2-8,1 4 0,3 2 0,1 0 1,1-2-13,-1-4 0,7 5 0,1-5 1,0 4-38,0 2 0,6-6 1,-3 0-1,1 2-72,0 2 0,-6 0 1,4-2-1,0-1-86,1 1 1,-7 2 0,2 2 0,-2 0 73,3 0 0,-5 0 0,4 0-20,-3 0 0,-3 0 0,1 0-272,-1 0 0,-5 0-684,0 0 331,-9 0 0,5 2 0,-10 2-443,-4 1 1051,4 1 0,-21 2 0,4 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8.231"/>
    </inkml:context>
    <inkml:brush xml:id="br0">
      <inkml:brushProperty name="width" value="0.08571" units="cm"/>
      <inkml:brushProperty name="height" value="0.08571" units="cm"/>
    </inkml:brush>
  </inkml:definitions>
  <inkml:trace contextRef="#ctx0" brushRef="#br0">350 122 5927,'-10'-17'-7,"5"-1"1,1 7 0,-2-1 141,-6-2 0,3 5 0,-3-3-75,-2-1 1,-1 5 0,-3 2-49,1 4 1,5 2-1,1 0 1,-3 0-23,-2 0 0,5 0 0,-1 0 30,-1 0 1,-3 8-1,-1 1 1,1 3-24,4 0 0,-3-1 0,5 7 0,-1-1 10,-1 1 1,8-7 0,-4 1 0,2 2 26,1 1 1,-1-3 0,6-1-16,0 3 0,2 0 0,2-1-4,1-1 1,9-8 0,-2 2 0,3-4-8,3-2 0,-1 0 1,3 0-13,3 0 1,0-2 0,2-2 0,-7-2-16,-3 2 1,1-6-1,-1-1 11,-3-5 1,2-1 0,-7 1 0,1 3 2,0 1 1,-2 6 0,-4-6 5,4-1-47,-5 5 22,7 0 0,-8 10 20,0 4 0,0 4 0,0 7 26,0 1 0,0-1 0,0 1-5,0-1 0,6-5 0,0-1 0,0 1 13,1-2 1,1-1-1,6-5 1,-3 2 11,3-2 0,2-2 1,1-2-20,0 0 1,-5 0 0,0 0 0,1-2 0,3-2-11,1-2 0,1-5 0,-1 3 1,1-2-5,-1-3 0,-1 3 1,-3-2-1,-3-1-34,-2-3 1,0 5-1,-5-1-140,3-2 0,-2 5 1,-10-1-36,-5 2 0,1 2 200,-2 6 0,1 0 0,-7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6.918"/>
    </inkml:context>
    <inkml:brush xml:id="br0">
      <inkml:brushProperty name="width" value="0.08571" units="cm"/>
      <inkml:brushProperty name="height" value="0.08571" units="cm"/>
      <inkml:brushProperty name="color" value="#008C3A"/>
    </inkml:brush>
  </inkml:definitions>
  <inkml:trace contextRef="#ctx0" brushRef="#br0">105 0 8355,'-11'0'-1857,"1"2"1857,2 4 0,-6-4 0,3 4 0,-5-5 0,-1-1 0</inkml:trace>
  <inkml:trace contextRef="#ctx0" brushRef="#br0" timeOffset="346">0 17 7918,'0'10'-1807,"0"6"1844,0-14 352,0 5-30,0-7 508,0 0-200,0-7-554,0 5 0,8-6-159,4 8 0,3 0 1,3 0 39,-1 0 1,1 0-1,1 0 1,2 0 5,3 0 0,1 0 1,-4 0-1,5 0 10,1 0 1,-4 0-1,4 0 1,-2 0-23,-3 0 0,3 0 0,-2 0 0,-1 0-23,-3 0 1,-7 0 0,-1 0-160,3 0-1151,1 0 1345,-5 0 0,-2 0 0,-8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5.711"/>
    </inkml:context>
    <inkml:brush xml:id="br0">
      <inkml:brushProperty name="width" value="0.08571" units="cm"/>
      <inkml:brushProperty name="height" value="0.08571" units="cm"/>
      <inkml:brushProperty name="color" value="#008C3A"/>
    </inkml:brush>
  </inkml:definitions>
  <inkml:trace contextRef="#ctx0" brushRef="#br0">18 105 7729,'0'-17'572,"0"-1"-894,0 1 144,0 7 281,0 2 0,0 10 1,0 4-16,0 6 0,0 3 0,0 3-81,0-1 0,0-5-46,0-1 1,1-1-1,5 2 41,6-6 1,-2 1-1,1-1 48,3-2 1,1-2 0,3-2-28,-1 0 1,1 0 0,-1 0-1,1 2 151,-1 4 0,1-4 0,-1 4 0,1-5-44,-1-1 0,0 2 0,1 2 24,-1 2 1,1 2-141,-1-2 0,1-2 0,-3 7 0,-1 1 25,-2-2 0,-9 5 1,5-5-1,-2 1-180,0 1 1,0 0-1,-6 5 1,0 1-27,0-1 1,0 1 0,0-1 146,0 0 1,-2 1-1,-4-1-20,-6 1 0,3-6 0,-3-3 203,-2-1 0,-1 4 0,-3-7 0,1-1-117,-1-2 1,1-2 0,-1 0 0,1 0-41,0 0 1,-1 0-1,1 0 1,-1 0-58,1 0 1,5 0 0,0 0-138,-1 0 0,-3-6 0,-1 1-175,-1 1 1,7 2-1,-1 2-143,-1 0 1,-3-2 505,-1-4 0,7 4 0,2-6 0</inkml:trace>
  <inkml:trace contextRef="#ctx0" brushRef="#br0" timeOffset="286">87 88 8256,'-9'-2'299,"3"-4"-92,4 4 1,10-12 0,1 7 0,3-1 16,0 0 0,-1 0 1,7 4-1,-1-1-100,1 1 0,1-4 1,2 2-1,5 2-402,1 2 1,2 2 0,8 0-1,2 0 278,1 0 0,9 0 0,-4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4.886"/>
    </inkml:context>
    <inkml:brush xml:id="br0">
      <inkml:brushProperty name="width" value="0.08571" units="cm"/>
      <inkml:brushProperty name="height" value="0.08571" units="cm"/>
      <inkml:brushProperty name="color" value="#008C3A"/>
    </inkml:brush>
  </inkml:definitions>
  <inkml:trace contextRef="#ctx0" brushRef="#br0">1 18 8355,'17'0'-704,"-7"-8"0,-1 6 1087,-3-4-282,-4 4 0,6 10 0,-10 4-20,-4 3 1,2 3-1,-5-1 1,1 0-7,4 1 0,-4-1 0,2 1-6,3-1 1,1 1-21,2-1 1,2-1-1,1-3 1,5-3 96,2-2 0,-4-2 1,5-4-6,3 3 0,1-3 0,3 4 1,-1-4-56,1-2 1,5 0 0,0 0 0,-1 0-72,-3 0 0,4 0 1,1 0-1,-3 0 23,-1 0 0,3-6 1,0 0-1,-2 3-719,-1 1 1,-3 2-33,1 0 1,-1 0 712,1 0 0,-9 0 0,-1 0 0</inkml:trace>
  <inkml:trace contextRef="#ctx0" brushRef="#br0" timeOffset="275">263 53 8148,'0'9'81,"0"-1"0,2-8 150,3 0 1,-3 2 0,4 4-48,-4 5 0,4 5 1,0 1-1,-2 1-154,-2-1 1,-1 7-1,3 1 1,2 0-160,-2 0 0,-2 1 0,0-5 0,2 2 106,2-2 0,-1-1 0,-3-5 0,2-1-228,2-2 0,2-3 1,-2 3-1,3-4-349,1 0 1,6-7 0,-5 5 599,5-4 0,1-10 0,1-1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3.086"/>
    </inkml:context>
    <inkml:brush xml:id="br0">
      <inkml:brushProperty name="width" value="0.08571" units="cm"/>
      <inkml:brushProperty name="height" value="0.08571" units="cm"/>
      <inkml:brushProperty name="color" value="#008C3A"/>
    </inkml:brush>
  </inkml:definitions>
  <inkml:trace contextRef="#ctx0" brushRef="#br0">18 88 6962,'0'0'0</inkml:trace>
  <inkml:trace contextRef="#ctx0" brushRef="#br0" timeOffset="445">18 88 5852,'0'-10'319,"0"0"-160,0 4 0,0 3-1,0-9-123,0 8-19,0-11 1,0 11-3,0-8 0,-2 8 224,-4-2 67,4 4 88,-6 2-49,8 0 314,0 0-507,0 8 1,0-4-1,2 8-123,4 1 1,-4 3 0,4 1 0,-4 3 26,-2 3 0,0-4 1,0 5-1,2-5-83,4-2 0,-4 1 1,3-1-1,-3 1-57,-2-1 0,0 1 1,0 1-1,0 3 76,0 1 1,0 0 0,0-5 0,0-1-1,0 0 0,0 1 0,0-1-15,0 1 0,0-6 0,0-1-708,0 3-157,0-6-29,0-1 918,0-7 0,0 0 0,0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3.104"/>
    </inkml:context>
    <inkml:brush xml:id="br0">
      <inkml:brushProperty name="width" value="0.08571" units="cm"/>
      <inkml:brushProperty name="height" value="0.08571" units="cm"/>
    </inkml:brush>
  </inkml:definitions>
  <inkml:trace contextRef="#ctx0" brushRef="#br0">647 0 8355,'0'10'-107,"0"5"1,2-3-1,2 3 14,2 3 1,-1-1 0,-5 1-1,0-1 100,0 1 1,0 5 0,0 0 0,-1 1 0,-5-1 0,-4 2 0,-2 0 0,3 1-1,-1-3 1,0 0 0,-3 0 0,-1 1 0,0-1 0,3 0 0,-3 1 0,1-1-1,-1 0 1,2-2 0,-1-3-57,-3-6 1,-1 3 46,-1-3 0,1 1 0,-1 1 0,1-4 0,0-3-35,-1-3 0,1 0 1,-3 0-17,-3 2 1,-2 0 0,-4-6 0,5 0 34,5 0 1,1 0 0,1-2 38,0-4 0,-1 2 0,3-8 0,1 1-1,2 1 0,3-5 0,-5 3 0,4-4 6,3-1 0,-5-1 0,4 1 0,0-1 22,1 1 0,1 0 0,6-1-40,0 1 1,0-1 0,0 1-19,0-1 1,6 1 0,1 1-17,3 5 0,-4-3 0,4 6-17,-3-1 1,7 5 12,-2-2 1,3 4-1,3 2 23,-1 0 0,-5 0 1,-1 0-1,3 0 26,1 0 0,3 0 1,-1 0 28,1 0 0,-1 0 0,1 0 0,-1 2-12,1 4 1,-7-4 0,1 5 0,2 1-32,1 4 0,1-3 0,-3 1 1,-1 0 47,1 0 1,3-5 0,1 7-10,1 2 0,-3-5 0,-1 1 0,-2 0 3,1-1 1,-3-3 0,2 4-1,-1 0 2,-1-1 0,5-3 0,-3 6 0,4-1 7,1-1 0,1 4 1,-3-6-1,-1-1-23,-3 1 0,1 4 1,5-5-1,1 1-24,-1 0 1,-1 0-1,-3-4 1,-1 1-36,2-1 0,1 4 1,3-2 12,-1-2 0,-5-2 0,-1 0-156,3 3 1,-4-3 0,1 4-219,3-4 0,-4-2-61,1 0 1,-5-2 447,6-4 0,-8 4 0,11-13 0,-5 5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228"/>
    </inkml:context>
    <inkml:brush xml:id="br0">
      <inkml:brushProperty name="width" value="0.08571" units="cm"/>
      <inkml:brushProperty name="height" value="0.08571" units="cm"/>
    </inkml:brush>
  </inkml:definitions>
  <inkml:trace contextRef="#ctx0" brushRef="#br0">1 35 6265,'0'-9'708,"0"1"-592,0 8 1,7 0-34,5 0 0,4 0 1,1 0-50,0 0 1,1 0-1,-1-2 1,1-2 2,-1-2 0,1 0 0,-1 6 1,1 0-58,-1 0 1,1 0 0,-1 0 0,1 0-100,-1 0 0,0 0 0,1 0-23,-1 0 1,-1 2 0,-2 2-2,-3 2 0,-5 6 0,4-5 143,-3 3 0,-1 2 0,-6 5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466"/>
    </inkml:context>
    <inkml:brush xml:id="br0">
      <inkml:brushProperty name="width" value="0.08571" units="cm"/>
      <inkml:brushProperty name="height" value="0.08571" units="cm"/>
    </inkml:brush>
  </inkml:definitions>
  <inkml:trace contextRef="#ctx0" brushRef="#br0">0 1 8355,'12'10'0,"-2"-3"0,0-1 0,-1 0-267,3 0 51,5-6 1,1 0-1,-1 0-70,1 0 0,1 0 0,2 0 190,3 0 0,-1 0 0,-6-2 96,1-4 0,7 4 0,2-6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9.904"/>
    </inkml:context>
    <inkml:brush xml:id="br0">
      <inkml:brushProperty name="width" value="0.08571" units="cm"/>
      <inkml:brushProperty name="height" value="0.08571" units="cm"/>
    </inkml:brush>
  </inkml:definitions>
  <inkml:trace contextRef="#ctx0" brushRef="#br0">245 88 8355,'10'-2'-1118,"-4"-4"0,-4 2 1389,-2-7 1,-2 5-187,-4-6 0,2 8 1,-8-1-2,-1 3 1,3 2 0,-2 0-11,-1 0 1,-3 0-1,-1 0-102,-1 0 1,1 5-1,0 3 1,-1 2 20,1 3 0,1 3 0,2 1 0,5 1-10,1-1 1,-4 1 0,7-1-1,1 3-29,2 3 1,2-4 0,0 5 19,0-5 1,7-1-1,5-1 20,4 0 1,1-7 0,3-2-1,1-2-1,2 0 1,0-1 0,-3-5-1,1 0 25,2 0 1,7 0 0,-7 0-1,-2 0 4,-1 0 1,3 0 0,0-2 0,-1-1 59,-3-3 0,-2-8 0,1 4-23,-1 1 0,-5-7 1,-2 5-1,-1-5-3,1-1 1,-6-1-1,2 1 1,-4-1-26,-2 1 1,0-1 0,0 1 0,0-1-15,0 1 1,-8-1 0,-2 1 0,-1 0-12,-1-1 0,0 6 0,-5 3 1,-3-1-23,-3 0 1,2 6-1,-6-1 1,0 3-273,-1 2 0,1 0 0,-4 0 0,4 0 41,2 0 0,1 0 0,7 0-61,0 0 308,-1 7 0,8-5 0,3 6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0.594"/>
    </inkml:context>
    <inkml:brush xml:id="br0">
      <inkml:brushProperty name="width" value="0.08571" units="cm"/>
      <inkml:brushProperty name="height" value="0.08571" units="cm"/>
    </inkml:brush>
  </inkml:definitions>
  <inkml:trace contextRef="#ctx0" brushRef="#br0">18 0 8342,'-10'0'-570,"2"0"-537,8 0 1107,0 0 0,8 0 0,2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8.182"/>
    </inkml:context>
    <inkml:brush xml:id="br0">
      <inkml:brushProperty name="width" value="0.08571" units="cm"/>
      <inkml:brushProperty name="height" value="0.08571" units="cm"/>
    </inkml:brush>
  </inkml:definitions>
  <inkml:trace contextRef="#ctx0" brushRef="#br0">385 53 8355,'10'-2'-1687,"-5"-3"1521,-3 3 1,-2-8 338,0 4-99,0 4 0,-2-11-46,-3 7 0,1 0 0,-8 6 24,-1 0 0,3 0 0,0 2 0,0 2 3,1 2 0,-3 5 0,-3-3 0,1 2 12,2 3 0,1 9 1,-7 3-1,1 0-48,-1 0 0,1 4 1,-1-3-1,1 1 12,-1 4 0,1 2 0,-1 2 1,1 0-75,0 0 0,5 0 0,0 0 0,1-1 26,1 1 1,-4 0 0,9 2 0,1 2 15,2 2 1,2-1 0,0-5-1,0-2 29,0-3 0,2 2 0,3-4 0,7 1 8,4 0 1,1-8 0,1 3-1,-1-5-29,0-2 1,9 1 0,1-1-1,2-1-24,0-5 0,0-3 0,6-6 0,0 2-60,0 2 0,0 0 0,-2-6 1,-2 0-87,-2 0 0,-6 0 0,5 0 0,-3 0 77,-4 0 1,-7-6-1,-3 0 1,1 0 85,-2-2 0,5-9 0,-5-10 0</inkml:trace>
  <inkml:trace contextRef="#ctx0" brushRef="#br0" timeOffset="568">804 473 8355,'-12'0'-1384,"1"0"1070,-3 0 1,-1 0 387,-3 0 0,7 0 0,-1 1-50,-2 5 1,5-2 0,-3 8 32,-2 1 0,5 3 0,-1 1-10,2 1 1,2-1 0,6 1 0,0-1-22,0 1 0,0-1 0,2-1 0,2-3 11,2-1 1,8-2-1,-3 3-13,5-1 0,1-8 1,1 2-1,-1-5-15,1-1 1,-1 0 0,1 0 0,-1 0 19,1 0 0,-1-5 0,-1-3 0,-3-2 8,-1-3 1,-6 3 0,3-2 0,-1-1 75,-4-3 0,-2-1 0,-2-1 1,0 1-111,0-1 1,-8 1 0,-4-1-1,-3 3-50,-3 3 1,1-3-1,0 5 1,-3 0-155,-3 4 1,3-1-1,-3 1 1,2 2 43,-2 2 0,3 2 1,-3 2-1,3 2 157,3 2 0,-1 7 0,1-3 0</inkml:trace>
  <inkml:trace contextRef="#ctx0" brushRef="#br0" timeOffset="1051">979 455 8045,'11'0'38,"1"0"0,2 0 62,1 0 0,3 0 1,-1 0-1,0 0-419,1 0 1,-1 2 0,1 2 0,-3 4 324,-3 1 1,4-3 0,-7 6-1,3-1-7,0-1 1,-3 6-1,3-5 1,-4 5-8,-1 1 0,-5 1 0,4-1-15,-4 1 1,-2-1 0,0 1-17,0-1 1,0-5 18,0-1 0,-2-7-7,-4 2 1,2-4 0,-7-2 0,-1-2 26,2-4 1,-3 2 0,5-5-1,0-1 68,1 0 1,1-1 0,6-7 27,0 1 1,0-1-1,0 1 1,0-1-65,0 1 1,8-1-1,3 1 1,3-1 18,-3 1 1,5 0 0,-4-1 0,3 3-350,3 3 0,-1 4 208,1 8 0,-1 0 1,0 0 89,1 0 0,-1 0 0,1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6.163"/>
    </inkml:context>
    <inkml:brush xml:id="br0">
      <inkml:brushProperty name="width" value="0.08571" units="cm"/>
      <inkml:brushProperty name="height" value="0.08571" units="cm"/>
    </inkml:brush>
  </inkml:definitions>
  <inkml:trace contextRef="#ctx0" brushRef="#br0">35 140 7569,'-5'11'-413,"-1"1"1,-6 0 0,6 5 386,2 1 1,2-1-1,2 1 50,0-1 0,2 1 1,2-1 4,2 0 1,0-5 0,-4 0-1,4 1 0,3 3-23,9 1 1,-1-1-6,1-5 0,-1-3 5,1-8 1,-1-2-6,1-4 0,-3-3 0,-1-7 0,-3 3-6,3 1 1,-4 0 0,-1-5 0,-1-1 0,0 7 0,-4-1-1,2-1-32,-1 5 14,-5 0 1,-5 10 33,-1 4 0,0 4 9,6 7 1,2 0-1,4-1 1,3-2-3,1-3 1,6-5 0,-5 6 3,5 1 0,1-5 1,1 0-1,-1-2-6,1-1 0,-1 1 0,1-6 7,-1 0 1,1 0 0,-1-2-14,0-4 1,-1 3-1,-4-9-15,-7-2 0,-3 5 1,-2-3-1,0-2-9,0-1 1,-2-3-1,-1 1 1,-5 0-75,-2-1 0,-2 1-44,-5-1 1,0 3-21,-1 3 0,1 4 152,-1 8 0,8 0 0,3 8 0,7 2 0</inkml:trace>
  <inkml:trace contextRef="#ctx0" brushRef="#br0" timeOffset="305">734 192 7569,'0'12'-453,"0"-1"1,0-5 314,0 6 0,0 0 0,0 5 116,0 1 1,0-7-1,0 1 34,0 1 1,0-3-68,0 2-186,0-8 241,0 3 0,0-14 0,0-3 0</inkml:trace>
  <inkml:trace contextRef="#ctx0" brushRef="#br0" timeOffset="453">751 0 6002,'0'18'0</inkml:trace>
  <inkml:trace contextRef="#ctx0" brushRef="#br0" timeOffset="691">1031 52 7569,'10'0'-190,"-3"0"0,-7 8 0,0 4 21,0 3 1,0 3 0,0-1 113,0 1 0,0-1 1,0 1-1,0-1 44,0 1 1,0-1-1,0 1-31,0-1 1,2 1-1,2-1-51,2 0 0,0 1 93,-6-1 0,8 1 0,1-1 0</inkml:trace>
  <inkml:trace contextRef="#ctx0" brushRef="#br0" timeOffset="1304">944 192 7569,'-18'0'-1095,"8"-2"951,5-4 117,3 4 1,9-5 0,5 7 0,5 0 16,7 0 1,-5 0-1,6 0 1,-1 0 8,-1 0 1,6 6 0,-4-1 0,1-1 4,-1-2 0,-2-2 1,-6 0-1,1 0-7,-1 0 1,1-6-1,-1 1 1,1-1-4,-1-2 1,1 4 0,-1-8 0,1-1 1,-1-3 1,-7 5 0,-2-1 26,-1-2 1,-5 5 9,4-3 0,-12 2-24,-5-1 0,3 5 27,2 12 1,-2-2 0,3 7-10,1 3 1,2 1 0,2 3-1,0-1-10,0 1 0,0-1 0,0 1 0,0-1-11,0 1 0,0-1 1,0 1-1,0-1-9,0 1 0,0-1 0,0 0-32,0 1 41,0-8 1,0 5-14,0-3 25,7-4 0,-5-3-12,4-10 1,-4 1 0,0-8-31,4-2 1,-2-1 0,5-3 0,1 1 15,0 0 0,2-1 0,5 1-7,0-1 0,1 3 0,1 1 1,3 4 12,1 3 0,0 1 0,-5 6 0,-1 0 16,1 0 1,-1 0-1,1 2 1,-1 2 3,0 1 1,1 7 0,-3-4-1,-3 1-10,-6 5 0,2-4 1,-2 1-1,-3 3-8,-1 2 1,-2-5-1,0 1-35,0 1 0,0 3 1,0 1-106,0 1 1,0-7 0,2 1 139,4 2 0,4-7 0,7 1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32.825"/>
    </inkml:context>
    <inkml:brush xml:id="br0">
      <inkml:brushProperty name="width" value="0.08571" units="cm"/>
      <inkml:brushProperty name="height" value="0.08571" units="cm"/>
    </inkml:brush>
  </inkml:definitions>
  <inkml:trace contextRef="#ctx0" brushRef="#br0">53 1 7427,'-12'5'0,"0"1"0,7 6 0,-7-6 0,8-2 0,-2-10 0,4 4 0,2-6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51.455"/>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definitions>
  <inkml:trace contextRef="#ctx0" brushRef="#br0">1 5729 8355,'0'9'-1651,"0"-1"1675,0-8 0,2 2 5,4 4 1,-3 2-31,9 3 0,0 3 0,3-6-5,-3 1 0,3-5 0,-3 2-12,4-4 1,-5 0 0,1 2 13,1 1 0,3 1 0,1-6 4,1 0 1,-1 0-1,1 0 1,-1 0 18,1 0 1,-1 0 0,1 0 0,1 0-15,4 0 1,-3 0 0,5 0 0,-2 0-18,1 0 1,1 0-1,-4-2 1,4-2-3,3-1 0,-5-1 1,4 4-1,-2-2 5,-3-2 0,5-5 1,0 5-1,0 0-3,-4-2 1,3 4 0,-3-5 0,-2-1 10,-1 0 1,-3 4 0,2-3 0,3 1 13,1 4 1,0-6 0,-5 1 6,-1-1 0,1-4 0,1 7 1,3-3-1,1-2 5,-2 3 0,-1-7 0,-3 6 0,0-1 37,1-1 1,-1 0 0,1-3 0,-3 1-31,-3 3 0,4 1 0,-7-4 0,3 3-29,0-3 1,-1-1 0,7-3-9,-1 1 1,-5 1 0,-3 3-1,1 1 3,0-2 0,0-1 1,3-3-1,-1 1 12,1-1 1,3 1-1,1-1 1,1 1 12,-1 0 0,1-7 0,-1 1 1,1 0-15,-1-3 1,1 7 0,-3-4 0,-1 3 25,-3 3 0,1-3 0,5-1 1,1-2 10,-1 2 1,1 1-1,-1 3 1,1-1-34,-1 1 0,-5-1 0,0 1 0,1-3-11,3-3 1,3 4 0,2-7 0,3 3 9,-3 0 0,-2-6 0,-1 4 0,-1-1 11,1 1 0,-3-4 0,-1 6 0,-2 1-25,1 3 1,3-4 0,-1-1-1,-1 3-23,-3 2 1,1-5 0,4 1 0,-3 0 18,-1-2 1,-1-1 0,7-5 0,-1 2-3,1-2 0,-1-2 0,1-2 0,-1 2 6,1 4 0,-1-4 0,1 6 0,-3-2 3,-3 0 0,3 5 1,-3-3-1,3 2 0,3 4 1,-3-4-1,-1 1 1,-2 3-3,1 1 0,3-3 0,1-2 1,1 0-31,-1 0 0,1-7 1,-1 3-1,1-4 19,-1-2 0,2 1 1,3-3-1,1-2 87,-2-2 0,5-5 1,-3 5-1,0 2-37,2 2 1,-5-4-1,3 1 1,-3 1-21,-3 2 0,0 4 1,1 2-1,-3 4-9,-3 1 0,4-3 1,-7 4-1,3 0 26,0 0 1,-3-1 0,5 5-1,-2-2-9,1 1 0,3 1 0,1 0 0,1-2-22,-1 1 1,2-3 0,3 0 0,1-1-66,-2 1 1,1 0 0,-1 4-1,2-5 23,-1-1 0,-1 6 0,0-4 1,1 1 20,-7 1 1,3-6-1,-7 6 1,5-1 10,1-1 0,-5 4 1,0-6-1,1 0 20,3-1 0,-1 5 1,-1-4-1,-2 0 57,1 0 1,3 3-1,1-3 1,1 2-42,-1 4 0,-5-5 1,-1 3-1,3 2-1,1 1 1,3-3 0,-3 0-1,-1 1-27,-2 3 0,-3 0 0,5-3 1,-2-1-63,1 2 1,-5 7-1,0 2 1,-2-1 52,-1-3 1,7-1-1,-4-1 1,1 1 12,5-1 0,-4 1 0,1-2 0,1-3 47,-2-1 0,5 0 1,-3 5-1,1-1-67,-1-5 1,4 5-1,-5-4 1,5 1-5,1-1 0,-5 4 0,0-6 0,1 1 12,3 1 0,-1-6 1,-1 6-1,-3-1 42,3-1 0,-4 6 0,-1-7 0,1 3-18,0 0 0,0 0 0,3 3 0,-3-1-14,-2-2 1,5-1-1,-1 7 1,1-1-43,-1 1 0,4-1 1,-5 1-1,5-1-3,1 1 0,1 0 1,-3-1 14,-3 1 1,3-1-1,-3 1 1,2-1-1,-1 1 16,-1-1 0,-3 1 0,5-1 0,-4 1 37,-2-1 0,3 1 0,-3 0 0,0-1-1,-1 1 1,5-1 0,-4 1 0,2 1-8,3 4 0,-3-3 0,1 3 0,3-3-5,2-3 0,1 7 0,1-1 0,1-2-29,4-1 0,-3-3 0,5 3 0,-2 1-12,0 3 1,1-1 0,-7-3 0,1 1 31,-1 2 0,1 1 0,-1-5 0,0 3 21,1 1 1,-1 2 0,1-3 0,-1 3-20,1 2 0,-1-5 0,1 3-16,-1 0 1,1-3 0,-1 7 0,1 0-38,-1-2 1,1 0 0,-1-3-1,-1 3-17,-5 0 1,9 4 0,-7-5 0,1 1 49,1 4 1,1-4 0,1 2-1,1 1-13,-1-3 0,1 6 0,-1-6 0,1 2 105,-1 1 0,0-1 0,1 6 0,-1 0-51,1 0 0,-1-6 0,1 0 0,-1 2-25,1 2 1,-1 2 0,1 0 0,1 0-11,4 0 0,-1 0 1,7 0-1,0 0 2,-2 0 1,4 0-1,-6 0 1,1 0 5,-1 0 0,4 6 0,-4 0 0,0 0 4,1 1 0,-3-3 1,-4 6-1,3 0-5,1-1 1,0 3 0,-5 6 0,-1-1-22,1 1 0,5-1 0,0 0 0,-1 1 10,-3-1 1,-2 7 0,3 1 0,1 0-17,2 0 1,1 1 0,-7-5 0,1 4 24,-1 2 1,6-3-1,1 3 1,-3 0 5,-2 0 1,5 0-1,-1 4 1,0-4 7,3-1 1,-7 5-1,6-2 1,-2 4-10,1 2 1,1 0-1,-4 0 1,4 0-4,3-1 1,-7 1-1,4 0 1,-1 0 13,-1 0 1,2 0-1,-4 0 1,3 0 12,-3 0 1,4-6-1,0 0 1,1 2 13,-1 2 0,4 0 1,-4-2-1,0-4-14,1-1 1,3 5-1,-4-2 1,0 2 9,0-2 1,5 4 0,-5-4 0,0 2-49,0-2 0,0 4 0,-3-4 0,1 2-34,-2-2 0,-1 4 0,-3-5 0,1 1 39,-1 0 0,1-2 0,-1 4 0,1-2 16,-1 2 0,6-4 1,1 0-1,-3 1-2,-2-1 1,5 0 0,1 4 0,0-4-1,0-2 0,1 6 1,-5-1-1,4 3-8,2 1 1,-5 1 0,3 0 0,-2 0-4,1 0 0,1 0 1,-4 0-1,4-2 1,2-4 1,-5 4-1,3-4 1,-2 4 13,1 2 1,7-6 0,-4 0-1,0 2 54,-4 2 0,4-3 0,1-1 0,1 0-36,0-2 0,-6 6 0,4-4 1,0 4-34,1 2 0,-7-6 0,4 0 0,-2 4 21,1 6 0,-1-2 0,-5 4 1,-1-5-38,0-1 1,7 6-1,1 0 1,2-2 7,4-2 0,-4-3 1,2 1-1,2 0 47,2 0 0,2 0 1,-2-2-1,-2-2-30,-1-2 1,-1 0-1,6 6 1,0 0-11,-1 0 1,1-6-1,0 0 1,-2 2-11,-4 2 0,4 2 0,-4-2 0,3-2 9,-3-1 0,4-3 1,-4 4-1,2-2 25,-2 2 1,4-6 0,-6 0 0,2-1-11,0-1 1,-2 6 0,4-4-1,-1 0 10,1 1 0,2-1 0,0-4 0,-2 3-20,-2-3 0,0-2 0,6-1 0,-2-1 54,-4 1 1,4 5 0,-4 0 0,4-1-27,2-3 1,-2-2-1,-2-1 1,-2-2-5,2-3 0,-4-1 1,2 3-1,2-3 72,2-2 1,2 0 0,2-4-1,2 1-15,2-1 1,0 6-1,-5 0 1,3 1-74,2 1 0,0-2 0,-4 3 0,1-1 23,3 2 1,6-5-1,-5 3 1,1-1 0,0-1 0,3 4 0,-5-6 0,-2 1-67,-2 5 0,4-6 0,-1-1 0,-1-1 47,-2 0 0,-2 2 0,0-4 1,0 1-12,0-1 0,0-2 0,0-2 1,-1 0 13,1 0 0,0 0 0,0-2 0,0-2 27,0-1 1,0-7-1,0 4 1,0 0 8,0 1 0,-2-5 1,-2 4-1,-2 1 0,2-1 0,-4-4 1,0 4-1,-1 1-117,-5-1 1,-4 0 0,-3 4-5,-2-2 0,-3-1-479,3 1 0,-6 4 549,-12-4 0,-4 12 0,-7 4 0</inkml:trace>
  <inkml:trace contextRef="#ctx0" brushRef="#br0" timeOffset="2142">158 6532 7427,'-12'10'-1400,"1"-5"1667,7-3 1,-4-4 152,8-3-306,0 3 1,2-12 0,4 8-88,5 2 1,-1 2-1,2 2 1,1-2-41,3-3 1,1 3-1,1-4 1,-1 4-1,1 2 0,-1 0 0,3 0 1,1 0-3,2 0 1,2 0 0,-3 0-16,1 0 0,8 0 0,-2 0 0,4 0 0,2 0 24,0 0 1,0 0 0,2 0-1,2 0 7,1 0 0,9 0 1,-2 0-1,3 0 17,2 0 0,1 0 0,-1 0 0,2-2 16,5-4 0,-3 4 1,6-4-1,0 3-11,0-3 1,-4 4 0,6-4 0,2 2-8,2-2 1,6 4 0,-2-3 0,-4 1-49,0-2 1,0 4 0,3-6 0,3 2 40,2 0 1,2 1 0,-3 3 0,3-2-1,-4-2 1,9-2 0,-9 4-1,5-1 0,3 1 0,-7 0 0,7 0 1,-1-2 27,-1 2 0,0 2 1,-5 2-1,5 0 49,-1 0-70,7 0-69,-7 0 1,3-6 0,-1 1 0,3 1 0,1 2 0,2 2-62,1 0 1,-1 0 0,0 0-1,1-2 57,-1-4 0,0 4 0,-1-4 0,-1 4 175,2 2 1,-3-6 0,9 1-1,-4 1-35,-1 2 1,-1 2-1,0 0 1,1 0-131,-1 0 1,0 0-1,1 0 1,-1 0-85,0 0 0,1-2 0,-1-2 0,0-2 103,0 2 1,1 0 0,-3 1 0,-1-3 50,-3 2 0,-1 2 1,3 0-1,1-2 168,5-2 0,-2 0 0,6 6 0,-3 0-149,-3 0 0,6 0 0,2 0 0,0-1-169,0-5 0,-2 4 0,-7-4 110,-5 4 0,5 2 0,-5 0 1,3 0-1,-1-2 76,-1-4 0,-7 4 1,7-4-1,1 3-78,3-3 0,-1 4 1,-2-4-1,-1 4 130,1 2 1,-3 0 0,1 0 0,-1 0-123,-6 0 0,7 0 0,-9 0 0,2 0-14,-2 0 0,7-6 1,-9 0-1,4 3-64,3 1 1,-5 2 0,4 0 0,-6 0 37,-6 0 1,4 0 0,-4 0 0,2 0 15,-2 0 1,2 0 0,-8 0 0,0 0 151,2 0 0,-5 0 1,3 0-1,-4 0-66,-2 0 0,1 0 1,-3 0-1,-1 0-66,-3 0 0,-1 0 0,4 0 0,-3 0-64,3 0 0,-5 0 0,3 0 0,1 0 41,3 0 1,-5-2 0,-1-2 0,0-2 18,-1 2 0,-5 2 0,2 2 1,-4 0 157,-2 0 0,0-2 0,-1-2 0,-1-2 14,-3 3 1,1 1 0,-6 2 0,0 0-121,0 0 0,4 0 1,-3 0-1,-1 0-59,0 0 0,-2 0 0,-5 0 0,-1 0-166,1 0 0,-7 0-226,1 0-389,-8 0 807,4-8 0,-24-2 0,-3-7 0</inkml:trace>
  <inkml:trace contextRef="#ctx0" brushRef="#br0" timeOffset="40503">420 12487 8355,'-2'10'-928,"-4"-4"170,-6-4 873,5-2 1,1 0-1,12 0-102,5 0 1,-1 0-1,2 0-84,1 0 1,3 0-1,-1 2 1,-1 1 9,-2 3 1,-1 8-1,5-2 1,-3 1 5,-1-1 1,0 3 0,5-3 0,1 2 48,-1-3 0,-5 3 1,-1-7-1,3 1-18,1 0 0,9-2 1,-1-6-1,-2 0 51,-1 0 0,-3 0 1,1 0-1,-1 0 126,1 0 1,5 0 0,0-2-1,-2-2-131,-1-2 0,3-5 0,2 3 1,1-2 1,-1-3 0,4 3 1,-6-2-1,1-1-11,1-3 1,-6-1 0,4-1 0,-3 3-13,-3 3 1,7-9-1,-1 3 1,-2-1 19,-1-1 0,-3 3 1,1-3-1,-1-1 24,0-2 1,3-2 0,1 3 0,3-1-8,-3 2 0,0-1 0,1 1 0,1-4-1,-2-2 0,4 3 0,-1-3 0,-1 0-1,2 0 1,-5 3 0,5-3 0,-2 2-40,0 4 0,3-4 0,-5-1 0,4 1-12,2 0 0,-3 0 0,3 1 0,0-5 13,0-4 0,2 4 1,6 0-1,-2-2-11,-4-2 0,4 0 0,-6 2 0,3 4 7,-1 2 0,-8-5 0,4 5 0,-1 0 44,-1 0 1,0 0 0,-5 1 0,-1-3-27,0 0 0,7-4 0,-1 6 0,-2-1-5,-1 1 1,3-6-1,2 4 1,1-2-28,-1 0 1,4 0-1,-4-6 1,0 2 13,1 4 1,3-4 0,-4 4 0,0-4 17,0-2 0,4 0 0,-5 0 0,-3 0 19,-2 0 1,5 0 0,-1 2-1,-2 2-6,-1 2 1,-3 0 0,1-4 0,-1 2-7,1 2 1,5 1-1,0-3 1,-1 2-21,-3-2 1,4 0-1,3 0 1,-1 2-35,0-2 0,4-2 0,-6-2 0,1 0 23,1 0 1,-6 0 0,6 0 0,-1 0-13,-1 0 1,2 3 0,-3 0 0,1 3 20,-2-2 0,4 4 0,1-2 1,-1 0 1,0 2 1,0-6-1,-3 6 1,1-3 5,-2 1 1,5 0 0,-3-6-1,0 2-4,2 4 0,-5-10 0,3 5 0,-2-3-1,3 0 0,-5 2 0,6 0 0,-1 0 1,-1 0 0,2 0 0,-4 0 1,5 2-10,1 4 0,0-4 1,4 4-1,-2-4-14,2-2 1,2 0-1,2 0 1,2 0-53,4 0 1,-10 2-1,6 2 1,-2 2 49,-2-2 1,5 4-1,-8 0 1,1 0 14,-2 0 1,4 3 0,-4-3 0,2 0 23,-2 0 0,2 5 0,-6-1 0,0 2-30,1-3 0,5 11 0,-4-5 0,0 3-2,-4-1 0,5 1 1,-1 1-1,2 3 10,0-3 0,-8 4 1,4 1-1,-1 1 5,-1 4 1,6-4-1,-4 2 1,3 1-2,3-3 0,2 6 0,3-4 0,3 2 28,2-2 1,6 4 0,-5-3 0,1 1-23,0-2 0,5 4 0,-1-4 0,1 4 10,-1 2 0,1 0 0,-7 0 0,-2 0-1,-2 0 1,3 0 0,1 0 0,-2 0-6,-2 0 0,-2 2 0,2 2 0,2 4-11,1 1 1,7-3-1,-4 6 1,-1 0-7,1-3 0,3 7 0,-3-5 0,0 5 7,0 1 0,3 1 0,-3-1 0,0 1 3,-1-1 1,5 1-1,-5-1 1,1 1 21,0-1 1,3 3 0,-3 1 0,0 2-12,-1-1 1,-1 3 0,-6-2-1,0 0-10,0 3 1,4-1 0,0 6 0,-2-2-31,1 2 1,3 2 0,-2 0 0,2-2 13,-3-2 1,5 6-1,0 6 1,0-2-34,-1-3 0,-1 5 0,-4 0 0,2 0 62,1 1 0,1-3 1,-6 6-1,0 0-16,0-1 1,0-3 0,2 4 0,2-1 57,1 1 0,3-4 0,-4 3 0,3-1-11,3-4 0,-4 3 0,3 1 0,1 0-27,0-1 1,-1 5-1,5-4 1,-3-1-11,3 1 1,-4 6 0,-1-3-1,-1 3-11,-4-3 1,-2 5-1,-2-7 1,-1 3-2,1-1 1,0-5-1,0 4 1,0-1-5,0 1 1,2-4 0,2 3 0,2-1 4,-3-4 0,1 4 1,0-3-1,2-1 2,-2-2 1,-1 0 0,1 2 0,0 2 0,-6-3 0,8-1 0,-8-2 0,0 0 0,-2 0 0,-2 6 0,6 1 0,0 1 1,0 0 1,0-1 0,-1-3 0,-1 2 0,-3-2 0,6 4 1,-5-3-1,1-1-3,0-2 1,1 2 0,2-2 0,0-6 0,0-4 1,0 2 0,0-6 0,0-1-2,0-3 0,0 4 1,-2 1-1,-2-3 2,-2-2 0,-2-7 0,4 0 0,-4 1 36,-1 3 1,5 1 0,-2 1 0,2-3-33,-2-3 1,2 3 0,-6-3 0,0 4-1,1 1 0,3-5 0,-4-1 0,0 1 39,0-2 1,5 3-1,-5-7 1,0-2 0,0-2 1,6 0-1,-4 2 1,3 1 10,-1-1 0,-2-2 0,4-2 1,-4 0 3,-2 0 1,4 0 0,-3 0 0,-1 0-135,0 0 0,0 0 1,-3 0-1,1 0-114,-2 0 1,-7 0-1,-2 0-11,1 0 1,-3 0 198,1 0 0,-7 8 0,4 2 0</inkml:trace>
  <inkml:trace contextRef="#ctx0" brushRef="#br0" timeOffset="42412">280 13500 8355,'12'0'-2552,"-1"0"2981,-7 0-350,4 0 1,-2-2-69,0-4 0,0 2 0,-4-5-79,3 1 0,5-6 60,8 3 0,-7 3 0,1 0-156,1 1 1,-3 5 183,2-4 1,-1-2 0,7 2 59,-1 2 0,-5-3 1,0 1-1,1 2-17,3 2 1,7 2 0,0-2-1,1-2-26,1-2 1,2 0 0,8 6 0,0 0-45,0 0 0,0 0 0,2 0 0,1-2-26,3-3 1,2 3-1,-2-4 1,3 4 7,1 2 1,5-2 0,-3-2 0,3-2 19,3 2 1,-5 1 0,3-1 0,3-2 15,0 2 1,1 0-1,-1 0 1,2-2-10,2 2 1,8-3 0,-2 1-1,4 0 2,2-2 0,-8 6 0,-2-5 0,-1 1 5,-1 0 1,0 0 0,-4 4-1,3-2 31,1-1 1,2-3 0,-4 4 0,5-2-9,1 2 0,0-4 0,4 1 0,-2-1-6,2 0 0,2 0 1,1 4-1,1-3-22,0-3 1,-2 4 0,-2-4 0,-2 3-23,2 3 0,-4 2 0,0 2 0,-2 0 4,-3 0 1,3-6-1,0 0 1,0 2 22,0 2 1,4 2-1,-3 0 1,-1 0 8,0 0 1,6-5 0,-4-1 0,2 2 36,0 2 0,-6-4 1,6 0-1,0 1 29,-2-3 0,10 6 1,-6-4-1,0 4-53,2 2 1,-6 0 0,2 0-1,0 0-28,-2 0 1,4 0-1,-6 0 1,1 0-51,-1 0 0,4 0 0,-4 0 0,0 0-16,0 0 1,4 0 0,-4 0-1,1 0 45,-1 0 0,4 0 0,-4 0 1,0 0 17,0 0 0,6-6 0,-4 0 0,0 3-10,-3 1 0,1 2 0,0 0 0,0 0 23,0 0 0,4 0 0,-4 0 0,2 0-37,4 0 1,0 0-1,0 0 1,-2 0-4,2 0 0,0 0 1,0 0-1,-4 0 42,-1 0 0,5 0 1,-4 0-1,2 0-9,0 0 0,-2 0 0,4 0 0,-2-2-1,2-4 1,0 4 0,0-4 0,-2 4-4,2 2 0,-4 0 0,0 0 1,-2 0-4,-4 0 0,5 0 0,-3 0 0,-2 0-2,-2 0 1,-1 0 0,1 0 0,0 0 5,-1 0 0,9 0 1,-10 0-1,3 0 19,-1 0 0,4 0 0,-1 0 0,-3 0-21,0 0 1,-11 0 0,9 0-1,-1 0-3,-1 0 0,3 0 1,-1 0-1,-2 0 0,-3 0 0,9 0 0,-3 0 0,1 0 0,0 0 1,-1 0 0,1 0-1,0 0 2,-1 0 0,3 0 0,-9 0 0,1 0 23,-1 0 1,3 0 0,-5 0 0,1 0 6,1 0 1,-6 0 0,3 0-1,-1-2-13,-4-4 1,3 4 0,-1-3-1,-2 3 15,-2 2 0,4-2 0,-1-2 0,1-2-7,2 2 0,-6 2 0,3 2 0,-5 0 2,-5 0 1,2 0 0,-4 0 0,1 0 2,0 0 1,-8 0 0,3 0 0,-5 0-110,-2 0 0,1 0 0,-1 0 0,1 0-322,-1 0 0,1 0 401,-1 0 0,1 8 0,-1 2 0</inkml:trace>
  <inkml:trace contextRef="#ctx0" brushRef="#br0" timeOffset="46154">13204 11963 8355,'2'10'-270,"3"-4"0,-1-4 0,8 0 0,2 2 249,1 1-51,-5 1 1,5-6 0,-3 0 0,4 0 35,1 0 1,0 0 0,-1 2 0,-2 2 1,-3 2 1,1 0-1,3-4 1,-1 1 24,-2 3 1,-1 2-1,7-4 15,-1 2 0,-5 0 0,-1-6 48,3 0 0,2 0 0,1 0 0,0 0-10,1 0 0,-1 0 1,1 0-1,-1-2-22,1-4 1,-1 4 0,1-6 0,-1 2 5,1 0 1,5-7 0,0 1 0,-1-1 29,-3 1 1,6-3 0,2 3 0,2-4-14,1-1 0,-7-6 0,6-1 1,0 3-31,-2 2 0,4 1 0,-7 1 0,-3-1 12,-2 1 1,5-1-1,-1 1 1,-2-1-54,-1 1 1,-3-1 0,3 1-1,-1-1 4,-2 1 0,11 0 0,-11-1 1,4 1 43,5-1 0,-7-1 0,6-3 0,-1-1 38,-1 2 1,0-4-1,-4-1 1,3-1-37,1-4 0,6 4 0,-5 0 1,-1 0-14,2-1 1,-4 1 0,7-4 0,-1 2-56,0-2 1,-4 0 0,4 0 0,0 2 63,1-2 0,-5 4 0,4-2 0,0-1 21,0 3 1,-3-6 0,3 4 0,-2-2-37,-4 2 1,7-2-1,-1 6 1,2-2-40,0-4 1,-6 3 0,4-1-1,-1-2-18,-5-2 1,4 4 0,0 0 0,1-2-1,-1-2 1,0-2-1,-3-2 1,1-2 77,-2-1 1,6-7 0,0 6 0,3 1 34,-1-3 1,0 0 0,4-3 0,-2 3-47,-2 0 0,0 6 0,6-5 0,-2 1-55,-4 0 0,2 0 0,-6 5 0,1-3 53,-1-2 0,-2 0 0,-5 6 0,1-2-57,4-3 1,-3 3-1,3-6 1,-4 2-5,-1 1 1,5-9 0,2 4 0,1-1 46,-1-1 0,6 7 1,-2-5-1,4 2 17,2 4 1,0 3 0,0 1 0,0 0-9,0 0 1,-1 0 0,1 0-1,-2 0-6,-4 0 0,4 0 1,-3-2-1,3-2 37,2-1 0,-3-1 0,1 4 0,-1-2-32,-1-1 0,5-1 1,-6 8-1,3 2 2,1 2 0,1 5 1,-2-3-1,-2 2-8,-1 4 1,-1-5 0,6 3-1,0 2-22,-1 1 1,7 3-1,2-1 1,0 1 15,-1-1 1,7-5-1,-5 0 1,3 2-1,0 1 1,-7 3 0,5-1 0,-2 1 4,-5-1 0,1-5 0,0 0 0,2 1-16,-2 3 0,-3 2 0,1-1 1,2 1 5,2-1 0,5 1 0,-5-1 1,0 3-50,2 3 0,-1-3 1,5 5-1,-4-2 43,-1 1 1,-5 5-1,6-4 1,0 0 17,3 1 1,-1 3 0,-1-4 0,1 0 46,0 1 1,-5 5 0,5-2 0,-2 4-44,-4 2 1,-3 0-1,-1 2 1,0 4-36,0 5 1,6-1 0,0 2 0,-3 1 0,-1 3 1,4 7-1,2 0 1,-1-1 12,1-3 0,6 4 1,-5 3-1,3-1 16,-1 0 0,1 0 1,3-1-1,-3 3 6,-6 0 1,7 6-1,1-4 40,-1 4 0,1 2 0,5 0 0,2 0 0,5 0-30,1 0 0,-4 0 1,6 2-1,0 1-8,-2 3 1,6 6 0,-4-5-1,2 1-10,-2 0 0,-4 5 1,-7-1-1,-1 3 5,0 3 0,1-7 0,1 1 0,0-1 19,-1-1 1,9 5 0,-8-3 0,4 2-3,3-3 0,3 10 1,-6-3-1,0 1-15,2 0 0,-5-1 1,3-1-1,-4 1-8,-1-1 1,-1-2 0,2-1-1,3-2 11,1 1 1,0 1 0,-6-1 0,1-1 5,-1 1 0,1-3 0,-1 1 0,-2 1-1,-3-2 1,7 5 0,-5-5-1,-1 1 11,3 1 0,-1-6 0,3 3 0,-1 1 31,0-1 1,1-5-1,1 2 1,0-4-43,-1-2 1,9 6 0,-10-1 0,3-1 7,-1-2 0,2-2 0,-1 0 0,-5 0-101,0 0 1,-7-6 0,-2 0 0,-4 0 52,-2-2 1,0 4-1,0-6 1,0 1 14,-1-1 1,1-2 0,-2-3 0,-2 1-3,-1 2 0,-3 1 0,4-7 0,-4-1 9,-2-5 0,4 5 1,-4-7-1,1 3 22,-1 0 1,0-8-1,-4 3 1,5-1 19,1 0 1,-4 0 0,4-6 0,0 0-99,1 0 1,-7 6 0,2-1 0,-3-1-589,-3-2 0,6 0-67,1 4 715,-1 4 0,-13 7 0,-3 1 0</inkml:trace>
  <inkml:trace contextRef="#ctx0" brushRef="#br0" timeOffset="48378">13588 12784 8355,'17'6'-163,"3"0"0,1-2-224,2-2 1,7-2 0,-5 0-1,2 0 1,2 0 454,-2 0 0,6 0 0,-4 0 0,4-2-9,2-4 1,6 4-1,0-4 1,-2 4-75,-3 2 1,5 0 0,2 0 0,1 0 24,5 0 0,-1-2 0,1-2 0,-2-2-27,1 3 1,3 1 0,1 0 0,0-2 38,1-2 1,5 0-1,0 6 1,-2-2 19,-1-4 1,-3 4 0,2-5 0,5 1-5,5 0 1,-2 0 0,0 6 0,0 0-24,0 0 0,2-6 1,6 1-1,-2 1-17,-4 2 0,8-4 0,-6 0 0,0 2 0,2 2 1,-6 2 0,2-2 0,0-2 4,-2-1 0,6-1 0,-4 4-8,4-4 0,-4 4 0,0-4 0,0 4 1,0 2-8,0 0 1,-2-5 0,4-1-1,-2 2 7,2 2 1,0 2 0,0-2 0,-2-2 2,2-2 0,6-1 0,2 3 0,-3-2-1,3 2 1,0 2 0,-2 0 0,-1-2 4,-1-2 0,10-1 0,-8 3 1,1-2-19,-1 2 0,8-4 0,-10 2 0,1 3 17,1 1 0,-2-4 0,0 0 0,-2 2-4,-4 2 1,2 2-1,-6 0 1,0-2 10,0-4 1,6 4 0,-4-3 0,2 3 12,0 2 1,0-2-1,8-2 1,0-2 10,-2 2 0,4 2 1,-8 2-1,3 0-10,1 0 1,8-6-1,-12 1 1,0 1-43,2 2 0,0 2 1,4-2-1,-1-2-4,-1-2 0,4 0 0,-10 6 0,4 0-14,2 0 0,-2-2 0,-2-2 1,-2-1 20,2 1 1,2 2 0,-1 0 0,-1-2 75,-2-2 1,-1-2 0,3 5 0,-4-3-52,-2 2 1,4 0-1,-4 0 1,0-2-4,0 2 1,0 0 0,-3 1-1,1-3-5,-2 2 0,-1 2 0,-3 2 0,0-2-3,1-4 0,-1 4 0,0-4 1,1 4-3,-1 2 1,-5-1-1,-1-3 1,1-2-2,-2 2 0,3 2 0,-5 2 0,0-2-2,-1-4 1,5 4 0,-5-4-1,3 5 4,4 1 1,-5 0-1,1 0 1,-2 0 17,-5 0 0,5 0 0,-2-2 0,0-2 28,1-2 0,-5 0 0,4 6 0,-4 0-14,-2 0 1,0 0 0,0-2-1,-1-2-14,1-2 1,0 1 0,0 5-1,0 0-5,0 0 0,-2 0 0,-2 0 1,-2 0-25,2 0 0,-5-2 1,-1-2-1,-2-2 18,0 2 1,1 2 0,-5 2-1,2 0 25,3 0 0,-1-6 0,-6 1 1,3 1-11,3 2 1,-4 2 0,7 0 0,-3-2-81,0-4 0,1 4 0,-7-4-131,0 4 0,1 2 173,-1 0 1,-7-2 244,-4-4 0,-2 5-55,2-5-484,-4 4-396,5 2 710,-7 0 0,-7 8 0,-3 1 0</inkml:trace>
  <inkml:trace contextRef="#ctx0" brushRef="#br1" timeOffset="70747">2411 3580 7736,'-18'0'-1436,"9"-2"1481,3-3-23,4 3 0,4-6-75,4 8 86,-4 0 91,5 0-108,-7 0 1,2 8-14,4 3 0,-4 5-4,4 1 1,2-5 0,-3 0-12,-1 1 0,0 3 28,2 1 0,-4 1 0,4-1 6,-4 1 0,4-7 0,-1 1 1,-1 1-3,-2 3 1,-2 1 0,0 1-1,0-1 43,0 1 1,2-1-1,2 1 1,2-1-24,-2 1 1,-2-1 0,0 3 0,1 1-18,3 2 1,2 2 0,-4-3 0,2 3-21,-2 2 0,0-5 1,-1 3-1,3 0-50,-2 4 1,-2-2 0,-2 2 0,0 2-1,0 2 0,0 2 1,0 0-1,0 0 41,0 0 0,0 0 0,0 0 0,0 0 13,0 0 1,0 0-1,0 0 1,0 0 7,0 0 1,0-1-1,0 1 1,0 0-4,0 0 1,0 0 0,0-2-1,0-2 26,0-2 0,0 0 0,0 4 0,0-2-17,0-1 1,0-3-1,0 4 1,0-2-22,0 2 1,0 2 0,2 0 0,2-2 10,2-2 1,0 0-1,-6 4 1,0-2-62,0-2 0,1-5 0,3 3 0,2-2 24,-2-4 0,-2 1 1,-2-1-1,0 2 41,0-1 0,2-3 1,2-1-1,2-1 20,-2 0 1,-3 7 0,-1-1 0,2-2-15,4-1 0,-4-3 1,4 1-1,-4-1 4,-2 1 0,0 5 0,0 0 1,0-1-12,0-3 0,0-2 1,0 1-1,0-1-15,0 1 1,0-7 0,0 1-1,0 2 10,0 1 1,6 3-1,0-1 10,-3 1 1,-1-1-1,-2 1 27,0-1 0,0 0-30,0 1 1,6-1 19,0 1 1,0-1 14,-6 1 1,6-1 3,-1 1 1,1-7 17,-6 1-235,0-8-236,0 4 85,0-8 1,0 2-306,0 3 618,0-3 0,0 14 0,0-6 0</inkml:trace>
  <inkml:trace contextRef="#ctx0" brushRef="#br1" timeOffset="78034">8960 3877 8030,'12'12'-447,"-1"0"0,-7-9 0,4 5 0</inkml:trace>
  <inkml:trace contextRef="#ctx0" brushRef="#br1" timeOffset="80044">8523 3598 6079,'-9'8'-228,"-7"-6"281,4 3 1,-3-3-103,-3-2 38,9 0 20,1 0 16,8 0 317,0 0 0,0 8 0,0 4-297,0 3 1,0-3 0,0 0 0,0 1 7,0 3 0,0 1 0,0 1 0,0-1-41,0 1 0,0-1 1,0 0-1,0 3-17,0 3 0,0-3 1,0 5-1,0 0-21,0 4 1,0-2-1,0 2 1,0 1 15,0-3 1,0 10 0,0-6-1,0 0 30,0 2 0,0 0 1,0 0-1,0-2 11,0-2 0,0 0 0,0 6 0,0-2-13,0-4 1,0 2-1,0-6 1,0 2-10,0 4 0,0 0 0,0 0 0,0-3 16,0-3 0,0 6 1,0-4-1,0 2 26,0 0 0,2-5 0,2 3 0,2 0-6,-2 0 0,3-6 0,1 5 0,0-3-5,0 0 1,3 6 0,-3-5 0,2-3-34,3-2 1,1 5 0,-1-1 0,-3-2-20,-2-1 0,4 3 1,-5 0-1,1-1-6,0-3 1,0-2-1,-5 1 1,3-1 12,-2 1 0,-2 5 0,-2 0 0,0-1 3,0-3 0,0 4 0,0 1 1,0-1 10,0 2 0,-2-5 0,-2 5 0,-2-2 37,3 0 0,-5 1 1,2-7-1,2 1 8,2-1 1,2 1-1,-2-1 1,-2 1 4,-1-1 1,-1 0-1,6 1-23,0-1 0,0 1 0,0-1 0,0 1-54,0-1 0,0 1 0,0-1 0,0 1-26,0-1 1,0 1 0,0-1 43,0 0 0,0 1 1,0-1 49,0 1 0,0-1 1,0 1-33,0-1 1,0-5 0,0 0 14,0 1 1,2 1-1,2-1-72,1-1 0,3-2 0,-4 3-114,2-1 0,0-6 19,-6 5 0,0 1 88,0 5 1,0-5-122,0 0 1,-2-1-247,-4 7 1,2-1 412,-8 1 0,1-1 0,-7 1 0</inkml:trace>
  <inkml:trace contextRef="#ctx0" brushRef="#br1" timeOffset="93395">13256 716 7427,'-10'-7'-881,"3"3"1450,7-8-440,0 0 0,0 1 133,0-1-286,0 8-22,0-4 0,0 10 0,0 4 37,0 6 0,-6 9 0,0 2 1,2-1 10,2-3 0,2 5 0,0 1 0,0 0-78,0 0 0,0-2 1,0-5-1,0-1-52,0 1 1,0-6-1,0-1 1,0 3-205,0 1 1,-2-3 331,-4 0 0,4-9 0,-5 5 0</inkml:trace>
  <inkml:trace contextRef="#ctx0" brushRef="#br1" timeOffset="93811">12802 629 8248,'-8'10'-676,"6"-3"872,-5-7-141,7 0 1,2 0 0,3 0-17,7 0 1,4 0 0,3 0-1,4 0-35,6 0 1,4-2-1,2-1 1,0-3-7,0 2 0,0 0 1,0 0-1,0-2-22,0 2 0,0 3 0,0-1 1,-2-2-113,-4-2 1,2 0 0,-6 6-1,0 0-94,0 0 1,-1 0 0,-7 0-1,1 0 230,-1 0 0,1 0 0,-1 0 0,1 8 0,-1 2 0</inkml:trace>
  <inkml:trace contextRef="#ctx0" brushRef="#br1" timeOffset="94382">13640 612 7922,'18'7'-1839,"-1"-5"1676,1 4 1,-1 2 389,1-2-169,-9-1 1,1-5 71,-4 0 153,-4 0-33,6 0 1,-10 0-186,-4 0 0,4 2 0,-6 4-5,0 6 0,6-2 0,-3 1 0,1 3-77,-2 1 0,4 3 0,-4-1 3,4 1 1,2-1 0,2 1 0,2-1 10,2 1 0,2-7 1,-3 1-16,7 1 0,4-5 0,-1 0 0,-1-2-24,-3 0 0,1-1 0,5-5 0,1 0 7,-1 0 1,-5 0 0,0-2-1,1-1 13,3-3 1,-5-2 0,-1 2 66,-2-5 0,4 1 99,-7-2 0,1 6-19,-6-5-79,0 7 1,0-2-1,0 12-31,0 5 0,0-1 0,0 2-63,0 1 0,2 1 0,2 0 1,4-5 59,1-1 0,3-2 0,6-6 0,-1 0 16,0 0 0,1 0 0,-1 0 1,1 0-14,-1 0 1,7 0 0,-1 0 0,-2-2 5,-1-4 0,-5 2 1,-1-5-1,-3-1 204,3 0 0,-4-2-137,1-5 0,-7 0 0,2-1 0,-4 1-100,-2-1 0,-2 3 0,-4 1 1,-5 2-113,-5-1 1,-1 5 0,-3 0-1,-1 2-106,-2 1 1,-7-1 0,7 6 0,0 0-41,-2 0 0,5 0 1,-1 2 269,7 4 0,-1-4 0,5 5 0</inkml:trace>
  <inkml:trace contextRef="#ctx0" brushRef="#br1" timeOffset="94845">14758 716 5746,'0'-9'2229,"-8"-5"-2173,-3 8 0,-5 0 0,-1 6 0,1 2-126,4 4 1,-3-2-1,3 6 1,-3-1-16,-3 1 0,3 2 0,1 5 0,5 1 83,1-1 1,2 1 0,6-1-7,0 1 1,2-1 0,4-1 0,5-5 15,5-5 1,1 2 0,1-2 0,-1-3-7,1-1 0,5-2 0,2 0 0,0 0 4,1 0 0,3-2 0,-6-1 1,-2-3-14,-1 2 1,-3-6 0,1 0 0,-1 1 18,1 3 1,-9-4 0,-3-1 27,-4-5 0,-2-1 1,-2-1-69,-4 1 0,-9-1 1,-8 3-1,1 3-62,3 6 1,-6 4 0,-5 2 0,-2 0-75,-3 0 0,2 0 0,2 2 1,3 2-95,3 2 0,2 6 258,5-7 0,1 9 0,-1-4 0</inkml:trace>
  <inkml:trace contextRef="#ctx0" brushRef="#br1" timeOffset="95215">15893 437 8272,'0'-18'-562,"0"1"460,0 7 92,0 2 0,6 22 0,0 4 26,-2 1 0,-2 6 0,0 0 1,2 1-57,1-1 0,3 6 1,-4-4-1,2 0-27,-2-4 1,3 3 0,-1-3-1,0-2-72,2-1 0,-4-3 0,5 1-93,-1-1 1,0-5 0,-2-3 231,5-1 0,-3 6 0,0-4 0</inkml:trace>
  <inkml:trace contextRef="#ctx0" brushRef="#br1" timeOffset="95451">15561 664 8355,'-9'8'-129,"1"-6"0,10 5 0,4-7 0,5 0 0,5 0-57,1 0 1,1 0 0,1 0 0,4 0 35,7 0 1,3 0 0,2 0 0,-1 0-5,1 0 0,6 0 154,0 0 0,7-7 0,-3-3 0</inkml:trace>
  <inkml:trace contextRef="#ctx0" brushRef="#br1" timeOffset="96248">16574 629 8247,'18'0'-1235,"-9"0"1261,-1-8 1,-16 6 0,-3-4 0,-5 5 18,-1 1 1,-1 0 0,1 0 0,-1 0-23,1 0 1,0 1-1,-1 3 1,1 4-19,-1 2 1,1-1-1,1 5 1,3-2-21,1 1 1,2 3 0,-1 1 0,3 1 18,0-1 0,6 1-20,-4-1 0,12 1 0,6-3-12,3-3 1,3-4-1,-1-8 1,1 0 8,-1 0 1,1 0-1,-1 0 1,1 0-6,-1 0 1,0 0-1,1 0 1,-1-2 18,1-4 1,-1 2 0,1-6 0,-3 0 24,-3 1 1,3 3-1,-5-6 44,0-1 1,3-3 0,-7-1-15,-2-1 0,-2 7 0,-2-1-6,0-2 1,0 5-35,0-3 0,-6 6-161,0-5 117,-7 7 0,9-4 0,-6 10 27,3 4 0,1-2 108,6 7 0,0 1 1,0 5-65,0 1 1,0-1-3,0 1 1,6-1-1,1-1 1,3-5-43,4-5 1,1-2-1,3 0 1,-1 2 7,1-2 0,-1-2 1,2-2-1,3 0-37,1 0 1,2 0-1,-3-2 1,1-2-10,-2-2 0,-3-2 0,-5 4 1,-1-3 18,1-3 0,-3 4 0,2-6 23,1-1 1,-5-3 0,0-1 6,0-1 0,-6 7 1,3-1 20,-3-2 0,-2-1-1,0-2 1,-2 7 56,-3 4 0,1 4-108,-8 2 0,2 2 0,-3 4-21,1 5 1,8-1 0,-2 2 50,5 1 1,1 3 0,0 1-6,0 1 0,5-7 0,3-1 0,2 0-15,3 0 1,3-7-1,1 5 1,1-2-89,-1 0 0,1 0 1,1-6-1,3 0-248,1 0 0,0 0 353,-5 0 0,-1 0 0,1 0 0</inkml:trace>
  <inkml:trace contextRef="#ctx0" brushRef="#br1" timeOffset="96412">17011 454 8355,'-18'0'-496,"1"0"0,7-2-517,4-3 421,5 3 592,1-6 0,0 8 0,0 0 0</inkml:trace>
  <inkml:trace contextRef="#ctx0" brushRef="#br1" timeOffset="96789">17238 35 8029,'10'-8'-710,"3"5"1,-5-7 1030,2 2 1,-4 2-252,5 6 0,-5 0 1,6 2-2,1 4 1,-5 4 0,-2 7-1,-4 3-48,-2 3 1,6-2 0,-1 8-1,-1 2-16,-2 2 0,0 2 1,2 0-1,2 0-15,-2 0 1,-2 0 0,-2-2 0,2-2 17,3-2 0,-3-8 0,4 5 1,-4-3-58,-2 0 1,0 1-1,2-7 1,2 1-315,2-1 0,0 0 0,-4 1 363,3-1 0,5 1 0,8-1 0</inkml:trace>
  <inkml:trace contextRef="#ctx0" brushRef="#br1" timeOffset="97229">17709 681 6995,'18'0'-16,"-1"0"0,1 0 0,-1 0 61,1 0 0,1 0 0,3 0 0,1 0-116,-2 0 0,-1 0 0,-3-2 0,1-1 91,-1-3 0,-1-2 0,-3 4 1,-3-4 157,-2-1 1,3 3 118,-5-6-226,0 1 0,-14-1 0,-4 2-70,-3 2 0,-8 3 0,-1 5 1,3 0 17,2 0 1,-5 0-1,-1 0 1,0 2 67,0 3 1,1-1-1,7 6 1,-1 0-74,1-1 1,5 3-93,1 5 0,7 1 0,-2-1 0,6-1 0,4-3-27,2-1 1,9-6-1,1 4 1,7-3-58,4-3 0,-4 4 0,7-2 0,1-2 21,2-2 0,2 0 1,-1 2-1,1 1 141,0-1 0,0-2 0,0-2 0,8 0 0,1 0 0</inkml:trace>
  <inkml:trace contextRef="#ctx0" brushRef="#br1" timeOffset="97749">18303 769 8355,'35'0'-648,"0"-2"-81,0-4 0,-6 4 700,0-4 0,-7-2 1,1 1-1,-4-3 131,-1-4 0,-1 5 1,1-3 8,-1-2 0,-1-1 0,-5-3 54,-5 1 1,-4 5-126,-2 1 1,-8 1 0,-3-2 0,-5 7-37,-1 3 1,-1 2-1,1 0 1,-1 0 5,1 0 1,-1 0-1,-1 0 18,-4 0 1,3 5 0,-3 3-1,6 2-16,5 3 0,-2 3 0,8 1 0,3 1-92,1-1 0,2 1 1,0-1-58,0 1 0,2-1 1,3-1 65,7-5 1,-2-3 0,1-8-1,3 0 1,2 0 0,1 0 1,0 0-1,1 0 44,-1 0 1,1-2 0,-1-4 0,1-5 27,-1-5 1,-5 1-1,-2 1 1,-1 2-23,1-1 0,-6-8 0,4-3 1,-3 1-34,1-2 1,0 3 0,-6-7-1,0 0 18,0 2 1,0-6-1,0 2 1,0-6 34,0-4 0,0 3 0,0 7 0,0 1 43,0-1 1,0 6-1,0 2 1,0 3 186,0 3 0,0 0-86,0-1 0,0 6 51,0 1 1,0 9-141,0 2 1,2 8-1,2 11 1,2 2-47,-2 3 1,-2 7 0,-2 0 0,0 6-8,0 3 0,0 7 0,0-6 0,0-3-45,0-1 1,0-2 0,0 0-1,0-2-91,0-4 1,0 2 0,0-7 0,0-3-79,0-2 0,7-7 212,5 0 0,3-8 0,3 3 0</inkml:trace>
  <inkml:trace contextRef="#ctx0" brushRef="#br1" timeOffset="98073">19421 192 7074,'17'0'49,"-1"8"0,-2 4 53,-3 3 1,-7 9 0,2-1 0,-2 0-53,2 2 1,-4-3 0,5 5 0,-1 0-108,0 0 1,0-5 0,-6 3-1,2-2-11,4 0 1,-5 1-1,5-7 1,-4 1-109,-2-1 0,2-1 0,2-3 11,2-1 1,-2-1 164,-10 7 0,4-8 0,-14-3 0,7-7 0</inkml:trace>
  <inkml:trace contextRef="#ctx0" brushRef="#br1" timeOffset="98582">19159 524 7408,'17'0'-222,"-5"0"1,0 0 0,1 0 257,3 0 0,1 0 1,3 0-1,1 0-14,2 0 1,8 0 0,-3 0 0,1 0 19,0 0 0,0 0 1,6 0-1,0 0 4,0 0 0,4 0 0,-3 0 0,-3 0-52,0 0 1,-2 0 0,0 0 0,-1-2 4,1-4 1,-6 4 0,0-5-1,-2 1 10,1 0 0,-1-2 1,-6 4-1,-1-3 21,-4-3 1,3 4-19,-3-5 0,-5-1-9,-1-6 1,-4 7-18,-2-1 1,-2 6 9,-4-5 1,3 7-1,-9-2 0,-2 4 1,-1 2 74,-3 0 0,1 2 0,-1 2-22,1 2 0,1 7 0,3-1 0,1 3-47,-1 3 0,-1-6 0,2-1 0,5 3-86,-1 1 1,6 3-1,-4-1-33,4 1 0,2-7 1,2-1-1,4 0 1,6-1 1,5-5-1,4 2 1,5-4-55,1-2 1,2 2 0,6 2 169,0 2 0,0 0 0,0-6 0</inkml:trace>
  <inkml:trace contextRef="#ctx0" brushRef="#br1" timeOffset="98974">20382 489 7920,'17'-8'-609,"0"-3"0,1-5 1,-3-1 944,-3-1 1,2 1-188,-9-1 0,1 1-94,-6 0 1,-2 7-1,-3 4-38,-7 4 0,-4 2 1,-1 0-1,-1 0 45,1 0 1,0 0 0,-1 0 0,1 2-11,-1 4 1,3-2-1,1 7 1,4 3-59,3 1 1,1-3-1,6 0 1,0 1 49,0 3 1,0 1 0,2-1-1,4-3-44,5-1 1,5 0 0,1 3 0,3-1-69,3-3 1,-4-1 0,5 4-1,-5-5 62,-2-1 0,1 6 0,-1-3 9,1 5 0,-9-4 0,-3-1 49,-4 3 1,-2-4-19,0 1 1,-6-5-1,-3 4 1,-5-3-27,-5-3 1,-5-2 0,1-2 0,-6 0-35,-4 0 0,4 0 0,2 0 1,2 0-150,3 0 0,3 0-126,1 0 1,11-2-556,7-3 856,7 3 0,11-14 0,-1 6 0</inkml:trace>
  <inkml:trace contextRef="#ctx0" brushRef="#br1" timeOffset="99279">20748 227 8355,'0'-11'-173,"2"1"-344,4 2 0,-2 2 389,8 6 1,-7 2 0,5 4 192,-2 6 0,-2 3 0,-6 3 0,0-1 29,0 1 1,0 5-1,0 0 1,0 1-35,0 1 0,0-4 1,0 6-1,0-1-62,0-5 1,0 4 0,0-2 0,0-1-74,0-3 0,0-1 0,0-1 0,0 1-222,0-1 0,0 0-13,0 1 1,0-6 184,0-1 1,2-7 124,3 2 0,-3-4 0,6-2 0</inkml:trace>
  <inkml:trace contextRef="#ctx0" brushRef="#br1" timeOffset="99622">20696 454 8229,'17'0'-111,"-5"0"0,0 0 1,1 0 213,3 0 1,1-5 0,1-1 0,-1 2-226,1 2 1,1 2 0,2-2 0,3-2 118,-3-2 0,6 0 1,0 6-1,2 0 87,1 0 0,-9 0 0,4 0 0,0 0-50,4 0 0,-3-5 0,-3-1 1,-4 2 41,-1 2 0,-1 2 0,1 0 1,-1 0-91,1 0 1,-1 0-23,1 0 1,-1 0-184,1 0 1,-7 0 31,1 0 1,-6 0-589,5 0 775,-7 0 0,-4 8 0,-10 1 0</inkml:trace>
  <inkml:trace contextRef="#ctx0" brushRef="#br2" timeOffset="114542">4052 1747 6885,'10'17'93,"4"1"0,-8-1-34,-3 1 0,5-1 0,-2 0 0,0 1-37,2-1 1,-6 1 0,5-1 0,-1 1 17,0-1 0,2 1 0,-4-1 0,1 1-85,-1-1 0,-2 1 0,0-1-164,4 1 0,-4-7-271,4 1 197,-4-1 0,-2-3 283,0-8 0,-6-2 0,-2-9 0,-2-3 0,5-1 0,-7-3 0,0 1 0,3-1 0,-7 6 0,6 1 0,-1-3 0,-1-1 0,2-3 0,-1 1 0,3-1 12,0 1 0,6-1 0,-4 1 57,5-1 0,1 1 0,0 0-31,0-1 1,1 3 0,3 1 0,4 4 107,2 3 0,-4-5 1,5 4-1,3 0-100,1 1 0,-3-1 1,0 4-1,1-4 17,3-2 1,7 7 0,0-5 0,-1 2-3,-3 0 1,4 0 0,3 4 0,-1-1-40,0-3 0,-2 0 1,-3 6-1,1 0-69,2 0 0,-5 2 0,-7 2 0,1 3 33,-2 3 1,0 2 0,-7 5-27,3 1 0,0-7 0,-6 1 1,-2 2 5,-4 1 1,2 1 0,-7-3-1,-1-1 30,2 1 0,-5-3 0,3 0 0,-3 0 9,-3-1 1,1-3-1,-1 4 1,1 0-6,-1-1 1,1-5-1,1 4-7,5 0-13,-5-6 0,14 7 62,-3-3 1,3-2 143,2 8 0,2-7-99,3 7 0,-1-6 0,8 4 0,1-3 29,3-3 0,1 4 1,1 0-1,-1 0-6,1-1 1,5 1 0,0-4-1,-1 2-283,-3-2 0,-1 3 1,-1-1-1,1-2-95,-1-2 0,0 0 0,1 2-411,-1 2 679,1 0 0,-1 1 0,1 3 0</inkml:trace>
  <inkml:trace contextRef="#ctx0" brushRef="#br2" timeOffset="114973">4646 1991 8355,'10'0'-904,"-2"0"1,-6 0 997,3 0 1,-1 0-1,8 0 60,2 0 0,1-2 0,3-2-120,-1-1 1,-5-1 0,-1 4 0,3-2 7,1-2 0,-3 0 0,0 4-71,1-4 1,3-1 0,1-7 20,1 3 0,-9 5 0,-1-4 1,-2 0 64,0 1 0,0 3-60,-6-6 0,-8 6 0,-4-3 4,-3 1 1,-3 2-1,1 6 1,-1 0 13,1 0 1,5 0 0,1 2-1,-3 2 14,-2 2 1,5 5 0,1-3 0,0 2 59,1 3 0,5-3 0,-2 2 0,4 1-115,2 3 0,0-5 1,0 1-1,2 0-55,4-3 1,4 5 0,7-6-1,0 0-111,1-1 0,5-1 1,2-6-1,3 0 105,3 0 1,2 0 0,2 0-1,-2 0 87,-4 0 0,4 0 0,-6 0 0</inkml:trace>
  <inkml:trace contextRef="#ctx0" brushRef="#br2" timeOffset="115550">5345 1956 8355,'10'-8'0,"-3"-3"0,-1-5 0,0-1 0,0-1 0,-6 1-194,0-1 0,0 7-619,0-1 787,0 1 0,-2-5 0,-2 2 120,-2 3 0,-6 5 1,5-4 5,-3 3 1,4 1 0,-5 6-87,-3 0 0,-2 0 0,-1 2 5,-1 3 1,1 5-1,0 6 1,1-3-67,4-1 1,-1 0-1,7 5 40,2 0 1,2-5 0,2 0 1,0 1 0,2 1 1,4-2-19,6-7 1,3 3 0,3-2 0,-1-2 1,0-2 1,1-2 0,-1 0 0,1-2-6,-1-4 0,1 4 1,-3-6-1,-1 3 14,-2-1 0,-7-6 0,5 4 25,-2-1 1,3-3 0,-5-6 73,-2 1 1,4 5 347,-2 1-338,0 7-86,-6-4 0,0 10-11,0 4 1,0 4-1,0 7 1,0 0-13,0 1 1,0 5 0,0 1 0,0-3 1,0-2 0,0 5 0,2-1 0,1-2 27,3-1 1,0 3-1,-6 0-12,0-2 0,0-1 0,0-3 5,0 1 1,-8-3 22,-3-3 1,-5 2-1,-1-9 31,-1-1 1,1-2-1,-1-2 1,1 0-174,-1 0 1,1 0 0,-1 0-384,1 0 0,-1 0-8,1 0 1,7-2 499,5-4 0,3-3 0,2-9 0</inkml:trace>
  <inkml:trace contextRef="#ctx0" brushRef="#br2" timeOffset="115833">5554 1869 6927,'0'-10'354,"0"4"0,0 12-366,0 6 1,0 3 0,0 3-44,0-1 0,0 1 1,0-1-277,0 1 1,0-1-239,0 1 569,8-9 0,2-1 0,7-8 0</inkml:trace>
  <inkml:trace contextRef="#ctx0" brushRef="#br2" timeOffset="116017">5607 1712 8257,'-8'-18'0,"-2"1"-434,1-1 1,-1 7-21,4-1 249,4 8 1,-11-2-3,7 12 1,-2 4-1,4 7 207,-2 1 0,-7-1 0,3 1 0</inkml:trace>
  <inkml:trace contextRef="#ctx0" brushRef="#br2" timeOffset="116430">5851 1799 8355,'-2'-12'-643,"-3"1"1,1 7 701,-8-2 1,6 4 0,-5 2 32,-3 0 1,-2 6 0,1 2-1,1 1-107,3 5 0,1 2 0,-2 1 1,7 0 34,3 1 0,2-1 0,0 1 0,0-1-44,0 1 0,0-7 0,2 1-6,3 2 1,5-7-1,7-1 17,1-4 0,1-2 0,3 0 0,1 0 7,-2 0 0,-1-6 0,-3-1 0,1-1 20,-1 0 0,-1-6 0,-3 5 0,-3-3 40,-2 1 1,-2-1 0,-6-6-31,0 1 1,0-1 0,-2 3 0,-2 1-46,-2 3 1,-8-1-103,3-5 1,-5 7 0,-1 4-173,-1 4 0,7 2 0,-1 0 137,-2 0 0,5 6 158,-3 0 0,8 7 0,-4-3 0</inkml:trace>
  <inkml:trace contextRef="#ctx0" brushRef="#br2" timeOffset="116852">6061 1764 8236,'6'-11'-777,"-1"-1"959,9 8-164,-4-4 1,5 10-1,-3 4-23,-6 6 1,-2-3 0,0 3 0,1 2-2,-1 1 1,-2 3 0,-2-1-16,0 0 1,0 1 0,0-1 0,0 1-74,0-1-53,0 1 88,0-9 0,-2-1 14,-4-8 1,4-8 48,-3-3 0,3-5 0,2-1 0,2 1-9,3 5 1,3-5 0,6 6 0,-3-1-6,3-1 1,2 2-1,1-1 77,0 5 1,1-2-1,-1 2 1,1 3 86,-1 1 0,1 2 0,-1 0 0,1 0-59,-1 0 0,1 2 1,-1 1-1,1 5-111,-1 2 0,-7-4 0,-2 5 0,-3 3-226,1 1 1,0 3 0,-6-1 241,0 1 0,-16 7 0,-3 2 0</inkml:trace>
  <inkml:trace contextRef="#ctx0" brushRef="#br2" timeOffset="117796">4681 3022 7809,'-11'-6'-447,"-1"0"1,6 0 544,-6 6 0,7 2-4,-7 4 1,8-2-1,-2 7-61,4 3 1,2 2 0,0 1 0,0 0-25,0 1 0,0-6 0,0-1 16,0 3 0,8 1 0,4 1-8,3-5 1,3-3-1,-1-8 1,1 0-61,-1 0 1,1-2 0,-1-2 0,0-3 42,1-3 0,-1 4 0,1-6 10,-1-1 0,-5-1 0,-2 1 0,-1 1 0,-1-2 21,0-1 1,-2-2 0,-6-1-39,0 1 1,-2 1-1,-4 2 1,-6 3 0,-3 1 0,-3-2 1,1 7-106,-1 3 1,-1 2 0,-2 0 0,-3 2-147,3 3 1,2 5-1,-1 8 1,1-1 105,1 1 0,-3-1 151,9 1 0,-3-1 0,-3 0 0</inkml:trace>
  <inkml:trace contextRef="#ctx0" brushRef="#br2" timeOffset="118251">5188 2777 8355,'-8'-10'-106,"4"3"0,-8 7-320,-1 0 0,3 0 1,-2 0 357,-1 0 0,-1 7 0,1 5 127,1 4 1,8 7 0,-2 0 0,4-2-17,2-1 1,0 5 0,0 4 0,0 2-4,0-2 1,2 2-1,2-5 1,4-1-24,2 0 0,-5 6 1,5-4-1,0 2-5,0 1 1,-5-3 0,5 4 0,-2-4 28,-4-2 0,4 4 0,-3-5 0,1-3 22,2-2 0,-6 5 1,4-1-1,-4-2-45,-2-1 1,0-9-1,0 1-23,0 1 1,-2 3-1,-4 1 0,-4-1 1,-7-4-1,-1-7-93,1-3 1,-1-2 0,1 2-1,-1 2-102,1 2 0,-2 0 0,-3-6 0,-1 0-33,2 0 0,1 0 0,3-2 233,-1-4 0,1-4 0,-1-7 0</inkml:trace>
  <inkml:trace contextRef="#ctx0" brushRef="#br2" timeOffset="118434">4891 3336 8174,'9'-12'-216,"-1"3"1,0 1 0,2 2 271,-1-2 1,7 6-1,-4-5 1,3 1-50,3 0 1,5-2 0,2 4 0,0-2-23,0 3 1,1 1 0,-5 2-1,2 0-160,-1 0 1,3 0 0,-2 0 174,-1 0 0,5 0 0,0 0 0</inkml:trace>
  <inkml:trace contextRef="#ctx0" brushRef="#br2" timeOffset="119667">3232 4296 7944,'-10'-9'-1270,"-6"1"1209,5 8 1,1 0 0,-2 0 129,-1 0 1,-3 0-1,-1 0-30,-1 0 0,1 2 1,-1 2-1,1 4-5,0 1 0,-1-3 0,1 6-3,-1 1 1,1 3-1,1 1 1,5 1-28,5-1 0,2 1 0,0-1 0,-2 1-12,2-1 1,2 1-1,2-1 11,0 1 1,6-7-1,0 1 1,0-1 1,2-1 1,1 0 0,9-6 8,-1 2 1,1-1 0,-1-5 0,1-2-6,-1-3 0,0 3 0,1-6 1,-1 0-49,1-4 0,-7 3 0,1-3 20,2-1 0,-7-3 0,1-1 3,0-1 0,-6 1 1,4-1 30,-4 1 0,-2-1 165,0 1-12,0-1-151,0 9 1,-2 1 0,-2 10 20,-2 4 1,0-2 0,6 7-26,0 3 1,0 1-1,0 3-29,0-1 1,0 1-87,0-1 1,2-1 0,2-3 0,4-3 0,2 0-35,3-1 0,3-5 136,1 2 0,8-4 0,2-2 0</inkml:trace>
  <inkml:trace contextRef="#ctx0" brushRef="#br2" timeOffset="120049">3686 4279 8234,'-18'0'-282,"7"0"0,1-2-437,2-4 734,-5 4 1,3-5 34,-8 7 1,7 0 0,1 1-9,2 5 0,-3-2 1,5 8-1,0-1 6,-2-1 1,6 6 0,-5-5-1,1 5-6,0 1 1,0 1-1,6-1-4,0 1 1,0-1 0,0 1-22,0-1 1,2-1 0,2-3-1,4-3-17,1-2 1,3 3-1,5-5-63,1-2 0,-1 4 0,1-2 0,1-3-130,5-1 1,-5-2 0,6 0 0,-2-2-117,1-3 0,-1 1 309,-6-8 0,9 1 0,1-7 0</inkml:trace>
  <inkml:trace contextRef="#ctx0" brushRef="#br2" timeOffset="120475">4122 4262 8355,'0'-10'-975,"-2"2"1060,-3 8 1,-5 0 0,-8 0-30,1 0 1,5 2 0,1 4-69,-3 5 1,4-1 0,1 2 0,-1 1 53,0 3 1,4-1 0,-3-1-1,1-2 7,4 1 1,2 3 0,2 1-13,0 1 0,2-1-47,4 1 0,4-9 1,9-3-1,2-4-95,3-2 0,1 0 0,-2 0 0,4 0-158,0 0 1,6 0 0,-5 0 0,1 0 262,0 0 0,0-8 0,6-1 0</inkml:trace>
  <inkml:trace contextRef="#ctx0" brushRef="#br2" timeOffset="120896">4437 4349 6512,'2'10'375,"3"-5"-302,7-3 1,4-2 0,1 0-76,1 0 1,-1 0 0,0 0 0,1 0 4,-1 0 0,-5-5 1,0-1-1,-1 0-17,-1-2 0,4 4 43,-9-7 1,7-1 1,-6-6 1,-2 9-1,-10 3-16,-6 4 0,-3 2 0,-3 0 0,1 0-13,-1 0 0,1 2 0,-1 2 0,1 4 8,0 1 0,-1-3 0,1 6 1,1 1 2,4 3 1,-1-4 0,7-1-20,2 3 1,2 1 0,4 1-1,4-3-17,6-1 1,3-8 0,3 4-1,-1-3-86,1 1 1,5 0 0,0-6-1,0 0-38,3 0 1,-1 0-1,6 0 1,-4 0-184,-2 0 330,6-8 0,-4-1 0,8-9 0</inkml:trace>
  <inkml:trace contextRef="#ctx0" brushRef="#br2" timeOffset="121209">4926 4279 7327,'0'17'153,"0"1"0,0-1 0,0 1-95,0-1 0,0 1 1,0-1-1,0 1-66,0-1 1,0 6 0,2 3 0,1-1-36,3 0 1,0 0 0,-4-3 0,2 1 0,2-2 0,0 5 1,-6-3-1,0-2-69,0-1 0,0-3 0,0 1 0,0-1-106,0 0 0,0-5 0,0 0-360,0 1 577,0-5 0,0-2 0,0-12 0,-8-4 0,-2-7 0</inkml:trace>
  <inkml:trace contextRef="#ctx0" brushRef="#br2" timeOffset="121510">4926 4593 7705,'0'-35'-813,"0"6"0,0 2 753,0 2 1,0 2 0,0 5 0,0 1 188,0-1 0,0 1 0,0-1 0,0 1 0,2-1-110,3 1 1,-1 1 0,8 5 47,2 5 0,-5-2 1,3 2-1,1 2 12,3 3 1,-4 1 0,-1 0-32,3 0 1,1 0 0,3 0-63,-1 0 0,1 0 0,-1 1 29,1 5 0,-9-2 0,-1 6 56,0-2 0,-6-1-20,4-1 0,-6 4-22,-6 7 1,-4-1 0,-7-2 0,-1-5-53,1-1 1,-1 0-1,1-4 1,-1 1-61,1-1 1,-1 0 0,1 0 0,0 2-164,-1-2 0,1 0 138,-1 1 108,8-3 0,3 6 0,7-8 0</inkml:trace>
  <inkml:trace contextRef="#ctx0" brushRef="#br2" timeOffset="121825">5327 4017 8115,'10'0'-920,"0"0"873,-4 0 124,-4 0 0,11 2 0,-7 4-10,-2 5 0,-2 5 0,-2 1 0,2 1-41,4-1 1,-5 7 0,5-1-1,-4-2-9,-2-1 0,0 3 0,0 0 0,0-1-22,0-3 1,0-2 0,0 1 0,2-1-210,4 1 1,-4-6 0,4-1-316,-4 3 1,-2 1 528,0 3 0,0-9 0,0-1 0</inkml:trace>
  <inkml:trace contextRef="#ctx0" brushRef="#br2" timeOffset="122032">5257 4296 8154,'8'-9'-456,"4"3"443,3 4 0,3-4 1,-1 0-1,1 2 59,-1 3 0,1 1 0,-1 0 1,1 0-142,-1 0 1,3 0-1,1 0 1,4 0-461,2 0 1,-3 0 554,5 0 0,0-8 0,6-2 0</inkml:trace>
  <inkml:trace contextRef="#ctx0" brushRef="#br2" timeOffset="122497">5991 4192 8133,'0'-10'-681,"0"0"664,0 4 0,-2 5 138,-4-5 1,2 4 0,-7 2-42,-3 0 1,-1 0 0,-3 2-76,1 4 1,-1 3-1,1 9 1,1-1-18,5 1 0,-3-1 0,8 1 0,2-1-26,2 0 1,2 1 0,0-1-8,0 1 1,2-6-1,4-3 22,6-1 1,3 4 0,3-7-1,-1-1-50,1-2 1,-1-8 0,1-1-1,-1-1 44,1 0 0,-1-5 0,0 3 0,1-2 30,-1 1 0,1-1 0,-3-6 1,-1 1-7,-2 0 0,-9-1 0,5 1 0,-2-1 91,0 1 1,0 5 0,-6 0 375,0-1-260,0 5-173,-8 0 1,0 16-1,-3 4 1,5 3-2,4 3 0,2-7 0,0 1 0,0 2-126,0 1 1,0-3 0,0-1-239,0 3 1,2 0-1,4-3 89,5-5 1,-3-2 0,0 0 0,-1 2 246,5-3 0,-4-1 0,7-9 0,-5-3 0</inkml:trace>
  <inkml:trace contextRef="#ctx0" brushRef="#br2" timeOffset="122947">6235 4279 8032,'10'-17'-972,"4"5"0,-6 0 983,1-1 1,-5-3-1,4 1 12,0 3 1,-4-2 0,5 7 117,-1-3 1,0 6 50,-2-2 1,-3 4 46,9 2 1,-8 2-116,2 4 0,-2-2 0,0 8-64,1 1 1,1 3 0,-4 1-23,4 1 0,-4-1 1,4 1-63,-4-1 1,-2-5 0,2-3-146,3-1 0,-3 0-31,4-2 162,-4-4 0,4 3 0,0-10 49,-2-7 1,3-4 0,-1-1 0,0 1-4,2 5 1,-4-5-1,5 5 1,1-5-19,0-1 1,0-1 0,3 1-1,-1 1 13,1 5 0,3-3 1,1 8-1,1 2 36,-1 2 0,-5-3 0,0-1 0,1 2 28,3 2 1,1 2 0,-1 2 0,-3 2 168,-1 2 0,-1 7-209,7-1 0,-8 3 0,-5 3-186,-3-1 1,-2 1 0,0-1 34,0 1 0,0-7 1,-2-1-1,-1 0-183,-3-1 1,0-3-1,4 4 307,-4-2 0,4 5 0,-13-11 0,5 6 0</inkml:trace>
  <inkml:trace contextRef="#ctx0" brushRef="#br2" timeOffset="123680">7021 4035 8281,'10'-18'-287,"-4"1"1,-4 5-121,-2 0 386,0 8 1,-2-3 66,-4 7 1,-2 2 0,-5 1 19,1 3 0,2 8 0,-3-2 15,1 3 1,6 3 0,-3-1 0,1 2-80,4 5 1,2-5 0,2 4-1,0-3-18,0-3 1,0 1 0,0-1 36,0 1 0,2-1-1,4 1 1,4-3-1,7-3 12,0-6 0,1 1 0,1-1 0,3-2 2,1-2 0,2-2 1,-3 0-1,1-2-15,-2-4 1,4 4 0,1-6 0,-1 3-18,0-1 1,-2-6 0,-5 4 0,-1 1-19,1-1 1,-1-6 0,1 5 0,-3-3-7,-3 0 0,-2 3 1,-7-5-1,5 2 16,2-1 1,-6-3 0,2-1-12,-4-1 1,-2 1 0,0-1-60,0 1 1,0 0 32,0-1 0,-8 6 0,-4 3 16,-3 1 0,3 2 1,0 6 20,-1 0 1,-3 0-1,1 2-2,3 4 0,-3 4 0,5 7 0,0 1 0,2-1 1,6 0-1,-1 1 32,-3-1 1,0 1 0,6-1 0,0 1 29,0-1 1,0 1-1,2-3 30,4-3 1,-2 3 0,7-3-1,3 2 16,1-3 0,3-3 0,1-6-9,4 4 0,-3-4 0,3 4 0,-3-5 14,-3-1 1,6-1 0,1-3 0,-1-2-56,2 2 1,-4-4 0,7 2-1,-3 1-37,-4-3 0,-1 6 0,-3-4 1,0 4-87,1 2 1,-6 0-352,-1 0 0,-5 0-696,6 0 1120,-8 0 0,-12 0 0,-12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2.617"/>
    </inkml:context>
    <inkml:brush xml:id="br0">
      <inkml:brushProperty name="width" value="0.08571" units="cm"/>
      <inkml:brushProperty name="height" value="0.08571" units="cm"/>
    </inkml:brush>
  </inkml:definitions>
  <inkml:trace contextRef="#ctx0" brushRef="#br0">1083 0 6711,'-18'0'0,"1"2"0,-1 2 0,3 4 0,-1 0 0,1 1 0,-4 1 0,-3 4 0,-1 1 0,-2 3 0,-1-1 0,-1 2 0,2 3 0,-2 1 0,0-2 0,-2 1 0,-1 1 0,1 4 0,-4 2 0,-3 0 0,-5 3 0,2-1 0,0 0 0,0-2 0,-1 2 0,-1 2 0,0 2 0,0 2 0,3 1 0,1 1 0,4-4 0,2-4 0,3 0 0,3 0 0,4 0 0,1-4 0,5-1 0,1-5 0,3-2 0,7-1 0,-4-1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539"/>
    </inkml:context>
    <inkml:brush xml:id="br0">
      <inkml:brushProperty name="width" value="0.08571" units="cm"/>
      <inkml:brushProperty name="height" value="0.08571" units="cm"/>
    </inkml:brush>
  </inkml:definitions>
  <inkml:trace contextRef="#ctx0" brushRef="#br0">0 0 6640,'18'0'-93,"-1"0"0,1 0 0,-1 0 120,1 0 0,-1 0 0,2 0 0,3 0 59,1 0 1,6 0 0,-4 0-76,3 0 0,1 0 0,6 0 0,0 0 0,0 0 8,-1 0 0,1 6 0,2 0 0,2-2-143,2-2 0,0-1 1,-7 3-1,1 2 29,0-2 1,0 4-1,0-2 95,0-3 0,0 7 0,0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898"/>
    </inkml:context>
    <inkml:brush xml:id="br0">
      <inkml:brushProperty name="width" value="0.08571" units="cm"/>
      <inkml:brushProperty name="height" value="0.08571" units="cm"/>
    </inkml:brush>
  </inkml:definitions>
  <inkml:trace contextRef="#ctx0" brushRef="#br0">0 0 8355,'18'0'-736,"-1"0"590,1 0 0,-1 0 1,1 0 86,-1 0 1,3 0 0,1 0 0,4 0 104,2 0 1,4 0 0,8 0 0,2 0-137,-2 0 0,5 0 0,3 0 0,3 2 121,3 4 1,-1-4-1,2 4 1,5-2-44,5 1 0,-4-3 0,0 6 1,-4-2-78,-3 0 0,3 5 0,-11-3 0,-1 0-42,-3 0 1,-4 3 0,-4-3 0,-2 0 130,-2 0 0,-8 5 0,5-3 0,-9 7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645"/>
    </inkml:context>
    <inkml:brush xml:id="br0">
      <inkml:brushProperty name="width" value="0.08571" units="cm"/>
      <inkml:brushProperty name="height" value="0.08571" units="cm"/>
    </inkml:brush>
  </inkml:definitions>
  <inkml:trace contextRef="#ctx0" brushRef="#br0">8 35 8185,'-8'10'-93,"8"-4"0,10-4 1,7-2 21,7 0 0,3-2 1,10-2-1,2-2-169,1 2 1,13-3-1,-5 1 1,3 2 307,5 2 1,-4-4 0,8 0-1,1 2-57,3 2 1,4 2 0,1 0-1,1 0-53,0 0 1,4 0-1,-2 0 1,-2 2 29,3 4 1,-3-4 0,6 4-1,-4-4-49,-3-2 0,1 0 0,0 0 0,0 0 66,0 0 1,4 0-1,-3 0 1,-3 0-5,0 0 0,-6 6 0,0 0 1,-3-3-82,-9-1 1,3 0-1,-9 2 1,1 2-38,-4-2 0,-7 4 0,-2-3 117,-3-1 0,-8 6 0,4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231"/>
    </inkml:context>
    <inkml:brush xml:id="br0">
      <inkml:brushProperty name="width" value="0.08571" units="cm"/>
      <inkml:brushProperty name="height" value="0.08571" units="cm"/>
    </inkml:brush>
  </inkml:definitions>
  <inkml:trace contextRef="#ctx0" brushRef="#br0">78 0 7707,'-17'0'-1458,"-1"6"1741,1 0 0,5 0-227,1-6 0,9 0-187,2 0 1,9 0-1,15 0 1,3 0 101,0 0 0,6 0 0,-2 0 0,6 0 27,4 0 0,13-2 0,-2-2 0,5-2 13,3 2 0,2 2 0,10 2 0,1 0-8,3 0 1,2 0 0,-3 0 0,5 0 7,-1 0 1,7 0-1,-7 0 1,3 0-35,-1 0 1,-7 0-1,2 2 1,-8 2 8,-10 2 0,0 6 1,-13-7-1,-1 1-361,-3 2 375,-12-6 0,4 13 0,-6-5 0</inkml:trace>
  <inkml:trace contextRef="#ctx0" brushRef="#br0" timeOffset="806">2226 157 7922,'18'0'-467,"-1"0"0,-5 0 1,0 0-1,3 0 553,6 0 0,-1 0 0,5 0 0,-2 0-21,1 0 0,7 0 1,-2 0-1,4-2-124,2-3 1,3 3 0,-1-4 0,-4 4 38,0 2 0,0 0 0,2 0 0,-2 0 12,-4 0 1,2 0 0,-5 0-1,-1 0-60,0 0 1,0 0-1,-3 0-6,1 0 1,0 0 73,-5 0 0,-1 0 0,1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6.845"/>
    </inkml:context>
    <inkml:brush xml:id="br0">
      <inkml:brushProperty name="width" value="0.08571" units="cm"/>
      <inkml:brushProperty name="height" value="0.08571" units="cm"/>
    </inkml:brush>
  </inkml:definitions>
  <inkml:trace contextRef="#ctx0" brushRef="#br0">1311 0 6613,'0'12'8,"-2"-2"42,-4-3 1,2 5 0,-8-4-1,-1 1 6,-3 5 1,3-4 0,-3 1 0,-3 3-30,-1 2 1,-5 3-1,0 2 1,-2 3-9,-4-3 1,-4 6-1,-6 2 1,-4 4-47,1 2 0,-7 0 0,5 0 1,-5-2-7,-1-4 1,5 4 0,1-4 0,-3 4-40,-1 2 1,-1 0 0,3-2 0,1-2 39,-1-2 0,5 0 0,2 4 0,4-4-137,2-5 0,8-5 1,6-2-1,5-1 169,5-4 0,-1 3 0,-5-5 0</inkml:trace>
  <inkml:trace contextRef="#ctx0" brushRef="#br0" timeOffset="387">1206 646 6259,'-2'-9'212,"-4"3"-123,-6 4 0,3 2 1,-3 0-20,-1 0 1,3 0-1,-2 0 1,-1 0-48,-3 0 1,-1 0 0,-1 0-1,-1 2-20,-5 4 1,-3 3 0,-8 9 0,0-1 2,0 1 0,-7-1 0,-5 1 0,-3-1-101,-3 1 0,1 5 0,-2 2 0,-3 2 76,-1 4 1,0-3 0,6-1 0,1-2-8,5-4 1,-3 7-1,8-1 1,2 2 1,3 0 0,8-8 1,7 3-1,6-5-267,3-2 291,8 1 0,-11-1 0,5 1 0</inkml:trace>
  <inkml:trace contextRef="#ctx0" brushRef="#br0" timeOffset="670">1031 961 8355,'18'0'-680,"-9"0"1,-3 0 0,-12 0 696,-5 0 1,-3 2 0,-1 2 0,-1 3 1,-3 3 1,-8 0 0,1 3 0,-1-1-41,-4 2 0,-4 7 0,-4 2 0,-1-1-59,1-3 0,-4-2 1,0 1-1,1-1-76,-1 1 156,-5 7 0,11-6 0,-6 7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0.414"/>
    </inkml:context>
    <inkml:brush xml:id="br0">
      <inkml:brushProperty name="width" value="0.08571" units="cm"/>
      <inkml:brushProperty name="height" value="0.08571" units="cm"/>
      <inkml:brushProperty name="color" value="#E71224"/>
    </inkml:brush>
  </inkml:definitions>
  <inkml:trace contextRef="#ctx0" brushRef="#br0">36 192 8355,'17'0'-476,"-7"0"1,0 0-1,-7 2 1,3 4 563,-2 6 0,0 1 0,0 1 0,2-2 9,-2 1 1,-2 3-1,0 1-44,3 1 0,-3-1 0,6 0 0,-2 1-74,0-1 0,1 1 0,-3-1 0,2 1 1,0-1 16,2 1 0,-6-7 1,4 1-75,-5 2 0,-1 1-397,0 3 272,0-1 1,-1-7 202,-5-4 0,-4-4 0,-7-2 0</inkml:trace>
  <inkml:trace contextRef="#ctx0" brushRef="#br0" timeOffset="491">1 419 7924,'0'-17'-384,"0"-1"0,0 1 0,0-1 0,0 1 0,0 0 362,0-1 0,0 1 0,0-1 0,2 3 60,4 3 1,-4-4 0,3 5 0,-1-3 96,2 3 0,-2-5-28,8 4 1,-1 3 0,7-1-71,-1 2 0,1-3 0,-1 5 0,1 2-20,-1 2 0,0 2 0,1 0 0,-1 0 5,1 0 1,-1 0-1,1 0-50,-1 0 1,1 2 34,-1 4 1,-1 3-1,-5 9 1,-5-1-9,-4 1 1,-2-1 0,0 1 0,0-1 2,0 1 0,0-1 0,-2-1 0,-2-3-9,-2-1 1,-7-2 0,1 3 0,-3-3-25,-3-2 0,1 3 1,-1-5-1,1-2 25,-1-2 1,1 4 0,-1 0 3,1-3 1,0 5-16,-1-2 175,8 0-64,3-6 0,14 0 1,5 0-3,4 0 1,1 0 0,0 0-1,1 0-46,-1 0 1,1 2 0,1 2 0,1 3-3,-3 3 1,10-4 0,-9 4-117,1-3 0,1 5 1,-3-4-120,0 2 0,1-7 0,-1 3-510,1-4 701,-1-2 0,9 8 0,1 2 0</inkml:trace>
  <inkml:trace contextRef="#ctx0" brushRef="#br0" timeOffset="961">664 367 8355,'12'0'-680,"0"0"1,-1 0 673,7 0 1,-7 0-1,1 0 57,2 0 1,1-6-54,3 0 1,-1-1-1,1 3 27,-1-2 0,-5 0 1,-3 4-177,-1-4 1,4 2 109,-6-7 0,-1 5 79,-5-6 0,-1 8-39,-5-1 1,-4 3 0,-7 2 22,-1 0 0,1 0 1,-1 2-1,1 1 13,-1 3 1,1 8 0,-1-4 0,3 1 35,3 1 0,-1-6 0,7 5 1,2 3 46,2 1 0,2 3 0,0-1-85,0 1 1,0-1 0,2-1-1,4-3-44,5-1 0,5-8 0,-1 4 0,1-3 10,1 1 0,-3 0 1,9-6-1,-1 0-117,1 0 0,4 0 0,8 0 0,0 0-298,0 0 0,2-6 416,3 0 0,5-15 0,7 2 0</inkml:trace>
  <inkml:trace contextRef="#ctx0" brushRef="#br0" timeOffset="1888">1503 262 8123,'-6'-11'-1227,"-2"1"1142,-2 2 1,1 0-1,-5 4 1,3-1 146,-3 1 1,-2 2 0,1 0 0,1-2-20,3-2 0,-1 0 0,-5 6 0,-1 0 14,1 0 0,1 2 0,3 2 0,1 4-55,-2 2 1,-1-1-1,-1 5 1,3-2 13,1 1 0,8 3 0,-2 1-28,4 1 0,2-7 0,0 1-13,0 1 1,8-5 0,4-2 0,3-4 16,3-2 0,-1 0 0,1 0 1,-1 0 1,1 0 0,5 0 1,0 0-1,-1-2-7,-3-4 1,-2 2 0,1-5-24,-1 1 0,-5-4 0,-2 4 57,-3-1 0,1-1 1,-4-4 63,2 3 0,0 5 64,-6-6-37,0 8-80,0-3 1,0 9 0,0 3-15,0 7 0,2 2 0,2 1 0,3 1-19,3 3 0,-4 2 1,4-3-1,-1 1 10,1 5 1,0-3 0,3 6 0,-3-2-27,-2-3 1,3 3-1,-5-2 1,0 1 17,2 1 1,-6-6-1,4 4 1,-3-3 4,3-3 0,-4 1 0,4-1 0,-4 1-5,-2-1 1,-6-5 0,-2-2-1,1-1 3,-1 1 1,-6-6-1,3 2 1,-5-4-7,-1-2 0,-1 0 0,1 0 1,-1 0-73,1 0 1,-1 0 0,1 0 59,-1 0 0,7-6 0,1-2 0,2-2-32,4-3 0,2 3 1,2-2-1,0-1-46,0-3 1,0-1 0,2-1 0,4 1 27,6-1 0,1 1 0,1-1 0,-2 1-15,1 0 1,1-7 0,-1 1 0,-1 2 60,2 1 0,-5-3 1,1 0-1,0 1 32,-1 3 1,1 1 0,4 1-1,-5-1 13,-1 1 0,6 0 1,-3-1-3,5 1 0,-1-1 0,-1 3 1,-4 1-11,-3 2 0,5 7 0,-4-5 0,0 0-4,-1 0 0,1 7 1,-4-5-1,4 2 20,2 0 0,-5 0 0,5 4 114,-2-3-101,-2 3 1,-6-4 18,0 12 0,0-2 0,-2 5 1,-2 1 59,-2 0 0,0 1 1,6 7-13,0-1 1,0 1 0,0-1-82,0 1 1,6-1-1,2-1 1,1-3-10,5-1 0,-4-6 0,1 3-15,3-1 1,1-2 0,3-6-406,-1 0 1,1 0 0,-1 0-414,1 0 812,-1-8 0,1-2 0,-1-7 0</inkml:trace>
  <inkml:trace contextRef="#ctx0" brushRef="#br0" timeOffset="2070">1922 0 8177,'-18'0'0,"1"0"-723,-1 0 0,1 0 636,0 0 1,-1 0-88,1 0 0,7 2-208,4 4 382,4-4 0,2 13 0,0-5 0</inkml:trace>
  <inkml:trace contextRef="#ctx0" brushRef="#br0" timeOffset="2480">2184 140 7706,'17'0'-1230,"-5"0"1491,0 0 0,-9-2-144,3-4 1,-12 4-47,-5-4 0,-5 4 0,1 4 0,1 2-83,3 2 1,-1 8 0,-4-3 0,3 3 8,1-2 1,6 7 0,-3-4 10,1 5 0,2-5 1,6 9-55,0-5 1,8-3-1,3-5 1,5-5 17,1-4 0,1-2 0,1 0 1,3 0 1,1 0 1,6 0-1,-4-2 1,1-2 41,-1-2 0,-2-7 0,-6 1 0,1-1 15,-1 1 1,-1-4 0,-2 5 34,-3-5 0,-7-1 0,2-1-68,-4 1 0,-4 1 0,-2 3 0,-4 3-80,-1 2 1,3-3 0,-6 5 44,-2 2 0,-1 2 1,-3 2-367,1 0 0,0 6 403,-1 0 0,1 7 0,-1-3 0</inkml:trace>
  <inkml:trace contextRef="#ctx0" brushRef="#br0" timeOffset="2908">2568 140 8120,'18'0'-484,"-1"-2"599,0-4 1,-1 2-1,-2-5-327,-3 1 1,1 2 0,5 6 295,1 0 1,-7 0-1,1 0 10,2 0 1,1 2-98,3 4 1,-3 3 0,-1 9-13,-3-1 1,-7-5-1,2 0 1,-2 1 30,2 3 1,-4-5 0,4 1-232,-5 2 1,-8-7 114,-5-1 0,2 2 78,-1-2 0,7-2 35,-2-10 1,4-4 0,2-7-33,0-1 1,0 7-1,2-1 2,4-2 1,4-1-1,7-1 1,0 3 11,1 1 0,-1 8 0,1-2 1,-1 4 14,1 2 0,1 0 1,3 0-1,1 0 0,-2 0 1,-1 0 0,-3 0-1,1 2-20,-1 4 1,-1-2 0,-3 8 0,-3 1-3,-2 3 0,-3 3 1,-5 3-1,0 1-465,0-2 477,0 6 0,-7 1 0,-3 6 0</inkml:trace>
  <inkml:trace contextRef="#ctx0" brushRef="#br0" timeOffset="3400">2149 1100 7703,'-12'0'-473,"1"0"1,5 0 617,-6 0 1,6 0 40,-5 0 1,7 8-302,-2 4 1,4 3 122,2 3 1,6-7 0,2-1 0,1-2-35,5-4 0,1-2 0,3-2 27,-1 0 0,9 0 1,-1-2-9,-4-4 1,2 2 0,-11-6 0,2 1 28,-3-1 1,-1 4 0,-6-5 0,2-3 54,-2-2 0,-2 5 1,-2-1-1,0-1-46,0-3 0,0 4 1,-2 3-1,-4 1-31,-6 4 0,-3 2 0,-3 2-165,1 0 0,-1 0 0,1 2 0,1 4 52,5 6 0,-3-3 0,8 3 1,0 1 112,-1 3 0,5 1 0,-6 1 0</inkml:trace>
  <inkml:trace contextRef="#ctx0" brushRef="#br0" timeOffset="3783">2638 891 8029,'6'-12'-918,"0"1"1,-1-1 1344,-5-6 1,-2 9-257,-3 3 0,1 4-138,-8 2 1,6 0 0,-3 2-1,-1 4-24,0 5 1,6 5 0,-2 1 0,5 3-45,1 3 1,0-2 0,0 9 0,0-1 8,0-2 1,5 6-1,3-4 1,2 4 18,3 2 0,-3 0 1,2-2-1,1-2 9,3-2 0,-1-2 1,-1 4-1,-4-4 5,-3-1 1,5-3 0,-4-4 0,0 3-9,-1 1 0,-1 0 0,-6-5 0,0-1-25,0 1 1,0-7 0,-2 1-29,-4 1 0,3-3 0,-9 0 0,-2-2-103,-1-5 1,3-1-1,0-2 1,-1 0-26,-3 0 0,-3 0 0,-2 0 182,-3 0 0,1-7 0,6-3 0</inkml:trace>
  <inkml:trace contextRef="#ctx0" brushRef="#br0" timeOffset="3924">2463 1362 8073,'18'0'-1092,"-7"-2"1022,1-3 0,0 3 0,5-6 0,3 2 149,3 0 0,-2-5 1,6 3-1,0 0-24,1 0 0,-1 3-55,2 5 0,4-8 0,-6-2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5.753"/>
    </inkml:context>
    <inkml:brush xml:id="br0">
      <inkml:brushProperty name="width" value="0.08571" units="cm"/>
      <inkml:brushProperty name="height" value="0.08571" units="cm"/>
      <inkml:brushProperty name="color" value="#E71224"/>
    </inkml:brush>
  </inkml:definitions>
  <inkml:trace contextRef="#ctx0" brushRef="#br0">437 403 7966,'-9'-8'-536,"-5"4"1,6-8 533,-1-1 0,3 5 0,-6 0 90,-2 1 0,5 5 0,-3-4-15,-1 4 1,3 2 0,-2 0-78,-1 0 0,-3 0 1,-1 0-1,-1 0 21,1 0 0,-1 8 0,-1 3 0,-3 5-29,-1 1 1,-2 3-1,4 1 1,-3 2 2,3-1 0,4-3 1,3 0-1,4 3 6,2 1 1,3-6-1,5-5 1,0 2 10,0 1 0,2 3 0,3-1-8,7 1 1,4-9 0,1-3 0,1-2 1,-1 2 1,0-4 0,1 4 0,-1-4-67,1-2 1,-1-2-1,1-4-12,-1-6 0,1-1 0,-3-1 0,-1 2 64,-3-1 0,-5 3 0,4-2 0,-2-1 46,-4-3 1,0 5 0,-1-1 13,3-2 1,0-1 191,-6-3-71,0 9-253,0 1 1,0 10 75,0 4 0,0-2 1,2 7-1,2 3-30,2 1 1,5-3-1,-3-2 1,2-1-163,3 1 1,3-6 0,1 2 0,1-2 199,-1 2 0,9-5 0,1 7 0</inkml:trace>
  <inkml:trace contextRef="#ctx0" brushRef="#br0" timeOffset="338">979 333 8030,'-18'0'-963,"7"0"0,-1 0 1245,-2 0 1,-1 0-51,-3 0 1,7 0-136,-1 0 1,6 0-1,-3 2 1,-1 2-80,0 1 0,6 3 1,-4-4-1,3 4 35,-1 2 0,-6-5 1,6 7 12,3 2 1,1 1 0,2 3-34,0-1 1,0 1 0,0-1-46,0 0 1,7-5-1,5-2 0,3-2 1,3 3-1,1-5 1,3-2-181,1-2 0,0-2 1,-3 0-1,1 0-209,2 0 1,6 0 400,-5 0 0,7 0 0,-4 0 0</inkml:trace>
  <inkml:trace contextRef="#ctx0" brushRef="#br0" timeOffset="798">1555 333 8355,'10'0'-567,"-3"0"0,-8 0 0,-3-2 808,-2-4 1,-8 4-1,3-4-269,-5 4 0,4 2 0,1 0 0,-3 0 138,-1 0 1,-3 0 0,3 2-36,3 4 0,-2-2 0,7 8-12,-3 1 1,6 3-1,-2 1-93,4 1 1,2-1 0,0 1 0,0-1-37,0 1 1,2-7 0,4-1-8,6-2 0,3 3 0,3-5 1,1-2-124,4-2 1,-3-2 0,5 0 0,-2 0 195,1 0 0,14-8 0,-1-2 0</inkml:trace>
  <inkml:trace contextRef="#ctx0" brushRef="#br0" timeOffset="1193">1869 420 8355,'0'18'0,"2"-9"-804,4-3 629,-4-4 0,14-2 0,-5 0 175,5 0 1,1-6 0,1-2-122,-1-1 0,1 5 1,-1-4 104,1 0 1,-9 4 0,-1-5-47,0 1 0,-4-4 0,5 5 90,-1-3 0,-2 4 40,-6-6 1,-8 9-14,-3-3 1,-5 4 0,-1 2-26,-1 0 0,1 6 0,-1 1 0,3 3 19,3 4 0,-4 1 0,5 3-27,-5-1 0,7 1 0,3-1 0,4 1-5,2-1 0,2-5 0,4-3 1,3 1 9,1 0 1,11-6-1,-1 1 1,3-3-97,2-2 0,6 0 0,-2 0 69,4 0 0,2-7 0,0-3 0</inkml:trace>
  <inkml:trace contextRef="#ctx0" brushRef="#br0" timeOffset="1732">2516 298 8156,'-10'8'-56,"-6"-6"1,14 7-164,-3-3 0,3 4 0,2 7 271,0 1 1,0-1 0,0 1 0,2-1-30,3 1 1,-3-1 0,6 2 0,-2 3-31,0 1 0,1 0 1,-3-5-1,2-1-61,-2 1 0,0 5 1,0 0-86,2-1 1,-1-3-1,-5-1-86,0-1-188,0-7 321,0-3 1,0-8-1,-1-3 62,-5-2 0,4-8 0,-6 3 0,2-5 28,0-1 1,-5-7-1,5 1 1,0 2 31,-2 1 1,4-3-1,-5 0 1,1-1-30,4-1 1,2 6 0,2-4 0,0 3 91,0 3 1,2-1-1,4 3 1,6 1-25,3 2 0,3 7 0,-1-5 1,0 2-21,1 4 0,5-3 0,2 1 0,1 2 36,-1 2 0,4 2 0,-6 0 0,-1 0-28,-3 0 1,-2 0 0,1 2-39,-1 4 0,-7-2 0,-4 7 34,-4 3 1,-2-5 0,-2 1 0,-4 0-9,-6 0 1,-3-1 0,-3 5 0,-1-4-28,-4-3 0,3 5 0,-5-4 1,2-1 17,0 1 1,1 0 0,9-4 0,1 2-229,-2-2 1,5-2 205,-3-2 0,0 0 0,-5 0 0</inkml:trace>
  <inkml:trace contextRef="#ctx0" brushRef="#br0" timeOffset="2024">3057 88 8355,'10'0'-891,"5"0"0,-13 2 993,4 4 1,-4 4 0,0 7 58,4 1 0,-4 1 0,3 2 0,-1 3-80,2-3 0,-4-2 0,4 1 0,-2 1-100,2 3 0,-5-1 0,5-6 0,-2 1 48,2-1 0,-4 1 0,4-1-482,-4 1 1,-2-1-537,0 1 989,0-1 0,0-7 0,0-3 0</inkml:trace>
  <inkml:trace contextRef="#ctx0" brushRef="#br0" timeOffset="2215">2970 368 8288,'17'-10'-68,"1"4"0,-1 2 0,2 0 0,3-1-102,1 1 1,2 2 0,-3 0-1,3-2 124,2-2 1,-4 0-1,4 6 1,1 0-1020,-1 0 1065,2 0 0,6 0 0,0 0 0</inkml:trace>
  <inkml:trace contextRef="#ctx0" brushRef="#br0" timeOffset="2678">3808 245 8355,'0'-9'-460,"-6"-1"1,-2 6 281,-1-2 1,3 1 0,-6 5 279,-1 0 1,-3 0 0,-1 0 14,-1 0 1,1 0 0,-1 1-68,1 5 1,-1 4-1,3 7 1,1 1-104,2-1 0,9 1 0,-3-1 0,4 1 7,2-1 0,0-5 0,0 0-17,0 1 1,2 1-1,4-3 1,3-3 2,1 0 0,6-6 0,-5 4 29,5-4 0,-1-4 0,-1-2 0,-3-4 2,3-2 1,2 4 0,-1-5 0,-1-1 8,-3 2 0,-1-5 0,4 3 1,-5-3 35,-1-3 1,-2 7 0,-4-1-18,4-2-21,-4-1 249,5 5 0,-7 4-88,0 12 0,0 4 1,0 7-147,0 1 0,0-1 1,2-1-1,2-3-185,2-1 1,2 0-34,-2 5 1,3-1 141,9-5 0,-7-3 83,1-8 0,0 0 0,5 0 0</inkml:trace>
  <inkml:trace contextRef="#ctx0" brushRef="#br0" timeOffset="3131">4105 245 8355,'0'-17'-2269,"2"5"2411,4 1 1,-3 7-1,7-4 26,-2 0 1,0 6 0,-3-3 17,7 3 0,-2 2 0,1 2-108,3 3 0,2 3 0,-1 6 1,-1-3-90,-3 3 0,-7-4 0,4 1 1,-2 3-118,0 1 1,-1 3-1,-5-1 61,0 1 0,0-7 34,0 1 0,0-6 1,-2 4-15,-3-3 29,3-1 0,-6-8-27,8-4 1,0-3 0,0-9 12,0 1 1,2-1 0,2 1-1,4 1-4,1 5 0,3-5 0,3 5 0,-1-3 21,-2 2 1,1-1-1,9 7 1,1 2 63,-2 2 0,-1-4 1,-3 0-1,1 3 47,-1 1 0,0 2 0,1 0 1,-1 2-32,1 3 0,-1-3 0,1 6 1,-1 0-14,1 3 0,-3-1 0,-3 2 0,-4-1-200,-1-1 0,-5 6 0,4-5-205,-4 5 1,-2-4-289,0-1 641,0 1 0,0-2 0,0-3 0</inkml:trace>
  <inkml:trace contextRef="#ctx0" brushRef="#br0" timeOffset="3821">5048 71 8181,'10'-8'-511,"-3"-2"55,-7-7 550,0-1 0,-2 9-174,-3 3 0,-5 4 0,-6 4 106,5 4 0,-3-2 0,6 7 0,1 3 29,-1 1 0,-4 3 0,6-1 0,2 1-24,3-1 1,1 7-1,0-1 1,0-2 10,0-1 0,0-3 0,0 0 0,0 1-126,0-1 1,1 1 86,5-1 0,4-1 1,7-4 2,1-7 1,-1 3 0,1-2 0,-1-2 7,1-2 1,-1-2 0,1-2 0,-1-2-25,1-2 0,-1-6 1,2 5-1,3-1 3,1 0 0,0-5 0,-5 3 0,-3-2 1,-3 1 1,4-1 0,-5-6 0,3 1 2,-3 0 1,3 5 0,-8 0 0,0-1-5,1-3 1,-5-1 0,4-1 0,-4 1-60,-2-1 0,0 7 61,0-1 1,-8 2 0,-3-1 6,-5 5 1,5 4 0,-1 4-1,-2 2-36,-1 2 1,-3 5 0,1-3-13,-1 2 1,1 1-1,1 7 62,5-1 0,-3 1 0,8-1-19,2 1 1,3-1-1,1 1 1,1-3 70,5-3 1,-2 3-1,8-3-2,1 3 0,3-5 0,-1-2 1,-1-2-27,-2 0 0,-1-1 0,7-5 1,1 0-8,4 0 0,-3 0 1,5 0-1,-2 0-8,1 0 1,-1 0 0,-4 0 0,3 0 24,1 0 1,0-2-1,-5-1-2,-1-3 1,1-2 0,-1 4-278,1-2-63,-9-7 1,-1 9-728,-8-8 1019,0 8 0,0-11 0,0 5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9.401"/>
    </inkml:context>
    <inkml:brush xml:id="br0">
      <inkml:brushProperty name="width" value="0.08571" units="cm"/>
      <inkml:brushProperty name="height" value="0.08571" units="cm"/>
    </inkml:brush>
  </inkml:definitions>
  <inkml:trace contextRef="#ctx0" brushRef="#br0">228 105 6387,'8'10'-224,"-4"-2"241,7-8 1,1 0 11,5 0 0,-5 0 1,0-2-26,1-4 0,-3 4 0,0-6-5,-3 0 0,1 5-11,-2-9 1,-4 6 0,4-6 8,-4-1 1,-8 3 0,-2 0 0,0 1-6,1-1 0,-7 6 0,0-2 0,-5 4 13,-4 2 0,-1 0 0,7 0 0,-2 0 24,-5 0 0,5 0 1,-4 0-1,1 2-10,-1 4 1,6-2 0,-3 8 0,7-1 1,-1-1 0,6 6 1,0-5-1,3 5-11,-1 1 1,0-5-1,6 0 1,2 1-6,4 3 0,3-5 1,9 1-1,-1 0-9,1-3 1,1 7 0,3-7 0,3 3 2,2 0 0,-6-6 0,5 3 0,-3 1 0,0 0 0,0-4 0,-5 3 1,-3 1-6,-3 0 1,2-5-1,-7 5 3,3-2 0,-6 5 37,2-1 0,-6-4 1,-6-2 2,-6-4 0,-3 3 1,-3 1-19,1-2 1,-1-2-1,1-2-16,-1 0 1,1 0 0,0 0 0,-1 0-9,1 0 1,-1 0 0,1 0 0,-1 0-46,1 0 0,-1 0 0,1 0 1,-1 0 0,9-2-41,3-4 0,6 4 90,6-3 0,11-5 0,10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29.9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419 88 8093,'10'-8'-1907,"-2"6"1822,-8-6 1,0 7 104,0-5 0,2 2-32,4-8 51,-4 8 1,5-5 162,-7 3-35,0 4-25,0-6-141,0 8-28,0 0 115,0-8-65,8 6 260,-6-5-119,6 7 1,-6 0 0,2 2-175,1 3 0,1-1 1,-6 8-3,0 1 0,6 3 1,0 1-1,-2 1 39,-2-1 1,-2 3 16,0 3 0,0-4 0,2 7 0,2-3-26,1 0 1,1 1 0,-6-7 0,2 2 12,4 5 0,-4-3 0,4 6 0,-4 0-23,-2 1 0,0-5 0,2 6 0,1 0-29,3-2 1,0 6 0,-6-4-1,2 4-1,4 2 0,-4 0 0,4 0 0,-4 0-31,-2 0 1,0 2 0,1 2 0,3 1 13,2-1 0,0-2 1,-6-2-1,0 0 26,0 0 1,0 0 0,0 0-1,0-2 57,0-4 1,0 4 0,0-4 0,0 2-36,0-2 1,0 4 0,0-4 0,2 4 11,4 2 0,-4-6 0,4 0 0,-5 2-9,-1 2 1,0-4 0,2 1-1,2-1-14,2-2 1,0 6-1,-4-4 1,2 2-1,2-2 1,-1 2 0,-5-6 0,2 1-10,4-1 1,-4 4 0,4-4 0,-4 0 4,-2 1 0,0 3 1,2-4-1,2 0 1,2 0 0,-1 1 0,-5-5 0,0 2 26,0-1 0,6-3 1,0-2-1,-2 1 47,-2-1 1,-2 1 0,0-1 0,0 1-20,0-1 0,6 1 0,-1-1 21,-1 1 1,-2-1 15,-2 1 0,0-1-18,0 0 0,0-5 1,0 0 45,0 1 0,0-3 85,0 2-144,-7-8-139,5 3-605,-6-7 447,8 0 1,6-7 241,-1-5 0,9-4 0,-4-1 0</inkml:trace>
  <inkml:trace contextRef="#ctx0" brushRef="#br1" timeOffset="62762">664 1066 7092,'2'-16'-221,"4"3"267,5 1 1,-1 8-7,2-2 0,-7 5 0,7 1 0,2 0 0,1 0-56,3 0 1,1 0 0,4 0 0,5 0 5,-1 0 1,6 0-1,-4 0 1,4 0-16,2 0 1,0 0 0,0 0 0,-1 1-39,1 5 0,0-4 1,2 4-1,2-4 34,2-2 1,0 2-1,-5 2 1,3 2-260,2-2 0,-2 3 288,-10-1 0,4 0 0,-6-6 0</inkml:trace>
  <inkml:trace contextRef="#ctx0" brushRef="#br1" timeOffset="63081">734 1537 8137,'7'10'-657,"5"-4"536,4-4 0,3-2 0,2-2 1,3-2 163,-3-2 0,6 0 0,2 6 0,4 0-31,2 0 0,6 0 0,2 0 1,-1 0 21,1 0 0,4 0 0,-5 0 0,1 0-152,0 0 0,3 0 1,-5 0-1,-4 2-106,-6 4 1,2-2 0,-6 6-1,0-1 224,-3 1 0,1-4 0,-2 6 0,0-1 0,-5 7 0</inkml:trace>
  <inkml:trace contextRef="#ctx0" brushRef="#br1" timeOffset="63353">1013 1939 7705,'-25'10'-813,"6"3"0,-5-7 1265,5-2 0,7 4-280,1-2 0,9 5 1,2-5-208,9-2 1,7-2-1,3-2 1,5 0-9,5 0 0,9 0 0,5 0 0,2 0 26,3 0 0,3 0 0,1-2 0,1-2-5,-1-2 1,6 1 0,-2 5 0,-3 0-99,-5 0 0,-3 0 0,3 0 0,-3 0-60,-2 0 0,-8 0 0,-8 0 180,-2 0 0,6 7 0,-4 3 0</inkml:trace>
  <inkml:trace contextRef="#ctx0" brushRef="#br1" timeOffset="63566">1223 2306 8355,'-16'12'-202,"5"-1"-136,3-7 258,8 4 0,4-8 1,5-2-1,11-2 151,5-2 1,6-2 0,10 5 0,5-5-207,5-2 0,1 4 0,3-3 0,3 1 152,6 4 1,10 2 0,1 2-18,-1 0 0,6-8 0,-1-2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6.68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1503 0 5852,'-10'0'233,"2"0"0,10 0-116,4 0 0,-2 0-78,8 0 1,-7 6-45,7 0 0,-6 6 0,4-5 12,-3 3 1,-1-4 72,-6 5 0,0 1-15,0 6 0,0-7 0,0 1-4,0 1 1,0 3 0,0 1-24,0 1 0,0-1 1,0 1-15,0-1 0,2 1 1,2-1-1,2 1 1,-2-1 1,-2 1-1,0-1 1,1 1 0,3-1 0,2 0 0,-4 1 0,2-1-22,-2 1 1,3-1-1,-1 1 1,-2-1-20,-2 1 0,4 5 1,0 0-1,-3-1-3,-1-3 0,4 4 0,0 1 0,-2-3 12,-2-2 0,-2 5 0,0-1 0,0-2 0,0-1 1,0 3 0,0 0 0,0-1 16,0-3 1,0-2 0,0 1 0,0-1-3,0 1 0,0-1 1,0 1-1,0-1 26,0 1 0,0-1 1,0 1-1,2-1-23,4 1 0,-4-1 0,5 1 0,-1-1-3,0 0 1,2 1-1,-2-1-9,5 1 1,-3-1 0,0 1-8,0-1 0,-5 1 1,7-1-1,-2 1 3,-4-1 1,-2 1 0,0-1 0,2 0 1,1 1 1,1-1-1,-6 1 1,2-1 0,4 1 1,-4 5 0,4 0 0,-4-1 0,-2-3 0,5-1 0,1-1 0,-2 1 0,-2-1 1,4 0 0,0 1 25,-2-1 0,3 1-3,-1-1 1,6 1-1,-6-1-13,-2 1 1,-3-1-1,-1 1-9,0-1 0,0 1 1,0-1-1,0 0-3,0 1 0,0-1 0,0 1-4,0-1 1,0 1 0,0-1-1,0 1 36,0-1 0,0 1 1,2-1-1,2 1-24,2-1 0,2 1 0,-4-1-2,2 0 0,-1-5 1,-3 0-12,4 1 0,-4 3 0,4 1 1,-4 1 0,-2-1 1,0 1-1,0-1 2,0 1 0,0-1 0,0 1 3,0-1 0,0 0 0,0 1 1,0-1 1,0-5-1,0 0 1,0 1 1,0-3-4,0 2 0,0-1 51,0 7 0,2-7-17,4 1 0,-4 0 39,3 5 0,-3 1 0,-2-1-28,0 1 0,0-1 0,0 0-33,0 1 1,0-1 0,0 1 9,0-1 0,0 1 32,0-1 1,0 1 11,0-1 1,0-5-25,0-1 1,0-5-44,0 6 1,2-8 11,4 2-649,-4-4-135,6-2 775,-8 0 0,0-8 0,0-2 0</inkml:trace>
  <inkml:trace contextRef="#ctx0" brushRef="#br1" timeOffset="70230">1555 664 7400,'0'-18'-1153,"-2"9"1218,-4 3 1,-3 4-31,-9 2 1,7 0-1,-1 0 1,-2 0-1,-1 0 15,-3 0 0,1 6 0,-1 2 1,-1 1-45,-4 5 1,1 1 0,-7 5 0,-2 1-8,-2 2 1,-2 8-1,0-1 1,0 3 10,1 1 0,-3 1 1,-2 0-1,-2 0-10,2 0 0,4-2 0,4 0 0,2-2-45,-2 0 0,-2 6 0,0-8 1,2 2-75,2-2 1,2 2 0,-4-5 0,4-1 43,1 0 1,3-2 0,6-5 0,1-1 74,4 1 0,-3-7 0,3 1 0,-3 0 0,-3 5 0</inkml:trace>
  <inkml:trace contextRef="#ctx0" brushRef="#br1" timeOffset="70574">1415 1013 7706,'18'0'-1620,"-3"-2"1762,-3-4 69,4 4-164,-15-5 1,1 9 0,-11 3 0,-5 5-4,-5 0 1,-5 11 0,1-3 0,-6 3-54,-4 4 0,-8 2 0,-1 8 0,-3 0-62,-4 0 0,-1 6 1,-4 2-1,-3-1 69,-1 1 1,-2 4-1,4-5 1,-2 1-113,1 0 0,5 3 1,3-5-1,5-4 114,1-6 0,4 2 0,10-4 0,-4 4 0,6 2 0</inkml:trace>
  <inkml:trace contextRef="#ctx0" brushRef="#br1" timeOffset="70885">1450 1520 7920,'18'0'-1736,"-10"0"1787,-8 0 1,-8 5-1,-10 3-31,1 2 0,-6 2 0,-3 5 0,-3 1-68,-8-1 1,1 6-1,-11 2 1,-2 3 40,-1 3 1,-4 2 0,-3 4 0,-3 1-4,-2 3 0,-2 6 0,-4-5 1,2 1-39,2 0 0,2 3 0,-4-3 0,4-2 8,2-4 1,-2 1 0,7-8-1,7 1 29,3-2 1,5-2 0,7-6 0,3 1 10,7-7 0,4 3 0,1-9 0,1 9 0</inkml:trace>
  <inkml:trace contextRef="#ctx0" brushRef="#br1" timeOffset="71203">1119 2079 8029,'27'-6'0,"-4"0"-1636,-4 2 1992,-1-6-319,-8 1 1,-10-1 0,-12 4 0,-4 4-15,-1 2 0,-3 6 0,-1 2 0,-4 1 3,-2 5 0,-4 3 0,-8 5 0,-4 3-79,-1 2 1,-3 0 0,-5 4 0,-1-1-13,1 1 1,-1 2 0,1 1 0,0 1-6,-1 0 0,7-6 0,1-1 1,2-1 20,5 0 1,3-6 0,6 3-1,5-5-74,5-2 0,3 1 123,5-1 0,3-7 0,8 6 0,0-7 0</inkml:trace>
  <inkml:trace contextRef="#ctx0" brushRef="#br1" timeOffset="71427">961 2463 8148,'27'0'-137,"-9"0"0,-12 0 0,-12 0 0,-6 0-41,-3 0 1,-5 6-1,-1 1 1,-4 3 140,-2 4 0,-2 1 0,-6 5 0,2 1-3,4 2 0,-8 2 0,6-3 1,0 1-178,-2-2 0,0 5 0,-2-1 217,0 2 0,0-6 0,0 5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3.640"/>
    </inkml:context>
    <inkml:brush xml:id="br0">
      <inkml:brushProperty name="width" value="0.08571" units="cm"/>
      <inkml:brushProperty name="height" value="0.08571" units="cm"/>
    </inkml:brush>
  </inkml:definitions>
  <inkml:trace contextRef="#ctx0" brushRef="#br0">263 420 6487,'6'-12'-261,"-1"1"395,-1-3 0,4-1 62,-2-3 0,0 1-33,-6-1 1,-2 7 0,-4 1-161,-6 2 1,-3 2-1,-3 6 1,1 0 57,-1 0 1,1 8-1,-3 4 1,-1 3-136,-2 3 1,-6 5-1,5 0 1,3 1 49,2 1 1,7-6 0,2 5 0,3-5 21,3-2 1,2 1 0,2-1 0,0 1 6,0-1 0,2-5 0,4-2-4,5-3 1,5-1-1,1-6 1,1 0-49,-1 0 1,-5 0 0,-1-2 0,3-4-14,1-5 0,3-3 0,-3-1 0,-1-1 38,-2-3 0,-3-3 0,5 5 1,-4-1 193,-3 1 1,5 0-116,-6-1 1,6 6 234,-7 1 1,7 9-301,-6 2 0,2 2 0,-5 9 0,3 3-74,-2 2 0,4-5 0,-2 1 0,0 1-182,1 3 0,3-4 0,8-1-169,-1 3 433,8-6 0,-5 7 0,5-5 0</inkml:trace>
  <inkml:trace contextRef="#ctx0" brushRef="#br0" timeOffset="315">926 315 8355,'-7'-15'-301,"-5"3"0,-4 2 0,-1 7 1,0-3 283,-1 2 1,1 2-1,-1 2 123,1 0 1,-1 0 0,1 0 0,1 2-17,5 4 1,-5 1-1,6 7 1,-1-4-11,-1-3 1,6 7-1,-3-2 1,-1 3-48,0 3 1,6-1-1,-2 1-29,4-1 1,2 1-1,0-1 1,0 0-3,0 1 1,2-3-1,2-1 1,4-2-47,2 1 1,1-3-1,7 0 1,-1-3-142,1-3 1,1-2-1,3-2 1,1 0 49,-2 0 0,4 0 0,1 0 1,-1 0 134,0 0 0,6-7 0,-4-3 0</inkml:trace>
  <inkml:trace contextRef="#ctx0" brushRef="#br0" timeOffset="725">1206 350 7922,'11'0'-1257,"1"0"1489,-8 0 0,6-2-29,-4-4 0,-5 3 186,5-9-361,-4 8 0,-10-4 0,-3 8-36,-5 0 0,-1 2 0,-1 4 43,1 6 0,-1 3 1,3 3-1,1-1-30,3 1 1,7-1 0,-2 1-39,4-1 1,2 0-1,0 1 1,2-3-83,4-3 1,3 2 0,9-8 0,-1-3 22,1-1 1,5 4-1,2 0 1,3-2-12,3-2 1,-4-2 102,2 0 0,8-8 0,7-2 0</inkml:trace>
  <inkml:trace contextRef="#ctx0" brushRef="#br0" timeOffset="1618">1677 438 7922,'-17'9'-845,"-1"1"1,1-6 1654,-1 2-601,9-1-103,1 3 0,16-6 1,3 4-113,5-4 1,1-10 0,1-2-84,-1 1 0,1-1 1,-3 4-1,-1-3 26,-2-1 0,-3-6 1,5 7-1,-4-3 32,-3 0 0,1 1 75,-2-7 0,-6 3-11,0 3 1,-2 4 0,-10 8-25,-1 0 1,-3 8-1,-1 4 1,1 3-7,5 3 1,-3-1 0,6 3-4,-1 3 1,5 2 0,-2 4-36,4-6 1,4-3 0,4-5 14,5-3 1,5-4 0,1-8 0,1 0-52,-1 0 1,6 0 0,3 0 0,-1 0 14,0 0 0,4-6 0,-3-2 0,-1-1 7,0-5 1,4 4-1,-6-1 1,-1-3 7,-3-2 0,-1-1 0,-3 0 0,-1-1 33,-3 1 0,-1-1 0,2 1 145,-7-1 0,-3 1 99,-2-1 1,-2 9-8,-3 3 1,1 4-181,-8 2 0,6 6 1,-3 1-1,1 3-41,4 4 0,2 7 1,2 2-1,0 1-3,0 1 1,0-4-1,0 6 1,0 1-11,0-1 0,0-4 0,0 4 1,0-2-14,0-3 0,6 3 0,0-2 11,-2-1 1,-1-5-1,1-3-135,2-3 112,0-7 1,-6 2 0,0-12 11,0-5 0,0-5 0,0-1 0,0-3-33,0-3 1,0 1 0,0-5 0,0 0-24,0 0 1,0-2 0,0-6-1,0 2 39,0 4 1,0-2-1,0 6 1,0-1 39,0 1 1,6 2 0,2 7 0,1 3 65,5 1 1,-4 6 0,1-3-1,3 1-37,1 4 1,-3 2 0,0 2 32,1 0 1,3 0-1,1 0 67,1 0 1,-7 0-81,1 0 1,-2 2 0,1 4-18,-5 5 0,-4-1 0,-2 2 0,0 1-61,0 3 1,-6 1 0,-2-1-1,-1-3 26,-5-1 1,4-2 0,-1 3-239,-3-1 0,1-6 0,-1 4-117,2-3 1,7-1 352,-7-6 0,8 0 0,-4-8 0,8-1 0</inkml:trace>
  <inkml:trace contextRef="#ctx0" brushRef="#br0" timeOffset="1849">2533 71 8313,'18'-18'-295,"-7"9"322,1 3 0,-1 12 0,5 5-39,-4 5 0,1 1 0,-7 3 1,-2 1 77,-2 2 1,4 6 0,0-3 0,-3 1-152,-1 4 0,-2-4 0,0 0 0,0-2-189,0-3 0,-2-3 0,-1-1 0,-3-1-121,2 1 1,0-1 394,-2 0 0,-4 1 0,-7-1 0</inkml:trace>
  <inkml:trace contextRef="#ctx0" brushRef="#br0" timeOffset="2010">2516 315 7954,'17'-9'-125,"1"3"0,-1 4 1,0 0-1,1-2-196,-1-2 1,7 0 0,-1 6 320,-2 0 0,7-7 0,-1-3 0</inkml:trace>
  <inkml:trace contextRef="#ctx0" brushRef="#br0" timeOffset="2430">3232 193 8355,'-8'10'-480,"-4"-4"434,5-4 0,-9-4 0,4-2-45,-3-2 1,-5 0 0,-1 6 0,-4 0 143,-2 0 0,5 6 0,-3 2 1,2 1 37,0 5 0,-7 1 0,7 3 0,2 1-74,1 5 0,5-5 0,3 4 1,6-3-116,4-3 0,2 1 0,0-1-12,0 1 1,2-3-1,4-3 1,6-6 38,3-5 0,3-1 0,1 0 0,3 0 29,1 0 1,6-5-1,-4-3 1,0-2 22,1-3 1,-3-3-1,-4-1 1,3-1 30,1 1 0,0-7 0,-5 1 1,-3 2-6,-3 1 1,3-3-1,-5 0 163,0 1 1,0 9 176,-5 1 0,-1 8-198,8-1 1,-8 5-1,2 5-129,-4 7 1,-2 4 0,0 1-1,0 0-212,0 1 1,0-1 0,0 1-113,0-1 1,0 1 0,1-3-177,5-3 1,-2-2 479,8-5 0,-1-3 0,7 6 0</inkml:trace>
  <inkml:trace contextRef="#ctx0" brushRef="#br0" timeOffset="2851">3563 228 8279,'10'-17'-34,"0"1"1,-6 2 46,2 3-472,7 7 485,-3-4 0,2 16 0,-3 4 0,-1 3 17,-4 3 0,-2-1 0,-2 0 1,0 1-3,0-1 0,0 1 0,0-1 0,0 1-333,0-1 1,0 1 108,0-1 87,0-7 0,0-2 0,0-10 0,0-4 30,0-6 1,2-3 0,4-3 0,3 1 46,1-1 0,6 1 1,-5-3-1,5-1 24,1-2 1,6 0-1,1 5 1,-1 3-18,2 3 1,-5-2 0,3 8 0,-4 3 175,-1 1 1,-1 2 0,1 0 0,-1 0 38,1 0 0,-1 0 1,-1 2-1,-3 1-80,-1 3 0,-6 8 0,3-2-285,-1 3 0,4 3 0,-6-1-239,-3 0 1,-1 1 0,-2-1 400,0 1 0,-7-1 0,-3 1 0</inkml:trace>
  <inkml:trace contextRef="#ctx0" brushRef="#br0" timeOffset="3547">4489 123 6503,'0'-17'-164,"0"5"1,0 0 327,0-1 1,0 3 0,-2 0-77,-4 3 0,4-1 42,-3 2 0,-5 4-49,-2-4 1,3 4-1,-3 2-88,-2 0 1,5 6 0,-3 2 0,0 2 7,3 3 1,-7 5 0,6 3 0,-1 2 15,-1-1 1,8-1 0,-2 0 0,4 3 18,2-3 1,0-2 0,0-1-1,2-3-4,4-3 1,-2 2 0,8-7 0,1 3 27,3 4 0,1-7 0,3 1 0,1-2-59,2 0 0,3 0 1,-5-6-1,4 0-11,2 0 1,-3 0 0,3 0 0,-2 0 29,-4 0 1,5-6 0,-3-2 0,-2 0 29,-1 1 1,-1-7-1,2 2-52,3-3 1,-1-3 0,-6 1 0,-1-1-31,-4 1 1,1-6-1,-5-1 1,0 3-54,-1 2 0,1-5 0,-4 1 0,2 2-14,-2 1 0,-2 3 44,-2-1 0,-2 9 0,-4 3 37,-6 4 0,-9 2 1,-2 0-1,1 2 29,3 4 0,1 1 0,1 9 0,0-2-10,-1-1 0,6 12 0,1-7 0,-1 1 109,2 1 0,3-3 1,7 1-1,0-1-55,0 1 0,0-1 1,0 0 10,0 1 1,7-1-1,5-1 1,4-4-11,1-7 0,2 3 1,3-2-1,1-2-17,-2-2 1,5-2-1,-3 0 1,0 0 0,1 0-1,-1 0 1,0 0 189,2 0-261,-5-8 0,5 6 1,-10-6-1,-1 2-41,-2 1 0,-6-3 0,3 2-301,-1-6-21,-2 5 1,-14-7 0,-4 8-1,-5 2 395,-6 2 0,-5-5 0,-6-3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2.524"/>
    </inkml:context>
    <inkml:brush xml:id="br0">
      <inkml:brushProperty name="width" value="0.08571" units="cm"/>
      <inkml:brushProperty name="height" value="0.08571" units="cm"/>
    </inkml:brush>
  </inkml:definitions>
  <inkml:trace contextRef="#ctx0" brushRef="#br0">36 278 8355,'0'17'-112,"0"-5"-514,0 0 1,0-1 553,0 7 0,2-3 0,3-3 92,7-6 0,3-4 0,3-2 54,-1 0 1,3-2 0,1-2 0,2-4-6,-1-2 0,-3-1 0,-1-5 0,-3 3 32,-3 1 1,1 0 0,-7-5-78,-2-1 1,4 1 0,-4-1-36,-6 1 0,-4 5 1,-8 3-1,3 1-58,-3 4 0,-7 2 0,-2 2 0,1 0-36,3 0 1,-4 2-1,-1 2 1,3 4-89,1 1 1,3 3 0,0 5 39,-1 1 1,8-1 0,5 1 152,3-1 0,9-7 0,3-2 0</inkml:trace>
  <inkml:trace contextRef="#ctx0" brushRef="#br0" timeOffset="317">525 86 8355,'0'-18'-267,"0"1"1,0 5 380,0 0 0,-2 9 0,-2-5-510,-2 0 0,-2 6 389,2-4 0,4 12 1,-3 8 82,3 7 1,2 0 0,0 9 0,0 1-14,0 2 1,0 3 0,0 3-1,0 4-4,0 2 1,2-7 0,1 5 0,5-2-39,2 0 1,0-1 0,3-3 0,-3 0-46,-2-2 0,3 4 0,-5-10 0,0 2-127,2-2 0,-6-4 1,3-5-69,-3 3 0,-2-4 1,0 5 41,0-5 0,-5-7 0,-3-3 177,-2-1 0,6-2 0,-11-22 0,5-3 0</inkml:trace>
  <inkml:trace contextRef="#ctx0" brushRef="#br0" timeOffset="448">455 575 7924,'-10'-26'-915,"2"13"0,10-5 1267,4 3 0,0-1 0,9 1 0,5 1-93,-1 3 1,6 1-1,1-4 1,1 5-646,4 1 0,2-4 1,2 6 385,0 3 0,0-7 0,0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19.865"/>
    </inkml:context>
    <inkml:brush xml:id="br0">
      <inkml:brushProperty name="width" value="0.08571" units="cm"/>
      <inkml:brushProperty name="height" value="0.08571" units="cm"/>
    </inkml:brush>
  </inkml:definitions>
  <inkml:trace contextRef="#ctx0" brushRef="#br0">105 245 7142,'0'12'-231,"0"-1"0,0 3 257,0 1 1,0 3-1,0-1 1,0 1-38,0-1 1,0 7 0,2-1-1,2-2-33,2-1 0,0 3 0,-4 0 1,2-1 12,2-3 1,-1-2-1,-5 1 4,0-1 0,0-5 1,-2-2-69,-3-3 0,1-1 29,-8-6 1,6-2-1,-3-3 13,1-7 1,2-4 0,4-1-1,-2-1 50,-2 1 0,-1-6 0,3-3 0,-4 1 36,-2 0 1,4 0 0,-3 3 0,-1-3 15,0-2 1,6 6 0,-1-5-1,3 3 70,2 0 1,0 0-1,0 5 1,2 1-79,3-1 1,3 1 0,6-1-1,-3 1-7,3-1 0,7 7 0,3-1 0,-3 0 9,-2 3 1,1-1 0,1 6 0,2-2-7,-1 2 0,-1 3 0,0 1 0,3 0-40,-3 0 0,-7 0 0,-3 0 1,1 1-4,-2 5 1,3-2-1,-7 8 1,0 1-4,2 3 0,-6 1 0,3 3 0,-3 1 2,-2 2 0,0 1 0,0-5 0,-2 2-34,-3 3 1,1-1 0,-8-6 0,0 1 5,3-1 1,-7-5 0,5 0 0,-5-1 8,-1-1 0,-7 6 1,1-7-1,2 1 49,1-4 0,3 2-2,-1-3 0,7 1 29,-1-6 0,10 0 55,2 0 0,8 0 0,9 2 0,1 2-42,-1 2 1,7 0 0,1-6 0,0 2-48,0 3 1,0-3 0,-3 6 0,1-2-35,-2 0 1,5 0 0,-3-4-1,0 1-190,2 3 0,-5 0 1,3-4-1,-3 2-533,-3 2 741,0 0 0,9-6 0,1 0 0</inkml:trace>
  <inkml:trace contextRef="#ctx0" brushRef="#br0" timeOffset="397">821 490 8355,'-9'9'-1794,"1"-3"1773,8-12 0,2 4 0,2-5 0,4 1 101,1 0 1,3-2 0,5 4 0,1-3-28,-1-3 0,1 4 0,-1-4 0,1 1 1,-1-1 1,1 4 0,-1-6-64,1-1 0,-7 5 1,-1 0 25,-2 1 1,-2 3-20,-6-8 1,-2 6 0,-4-3 0,-6 1 1,-3 2 0,-3 6-1,1 0 1,-1 0 1,1 6-1,-1 0 1,1-1 13,-1 3 0,7 0 0,-1 6 0,0-3-21,3 3 1,-1-5 0,6 3 0,-2 2-90,2 1 1,2 3-1,4-1 88,4 1 0,4-7 0,9-1 0,3-2-150,1-4 0,8 3 0,-2-1 1,4-2 157,2-2 0,8-2 0,1-8 0,9-1 0</inkml:trace>
  <inkml:trace contextRef="#ctx0" brushRef="#br0" timeOffset="1221">1572 437 8355,'28'-11'0,"-5"-1"-97,-4-2 1,-1 1 0,-3-1-173,-3 3 0,-2-1 0,-6-6 1,1 1 337,-1-1 1,-2 1-1,-4 2-38,-4 3 0,-3-2 0,-11 8 1,-1 3 0,-2 1 1,-3 2 0,5 0 0,-4 0-131,-2 0 1,3 2-1,-3 1 1,2 5 60,4 2 1,-5 2 0,3 5 0,4 0 23,5 1 1,-1-3 0,5-1 0,0-2 62,4 1 0,4 3-36,2 1 1,2-1 0,4-5 0,6-5-54,3-4 1,3-2 0,-1 0 0,1 0-20,-1 0 1,7 0 0,-1 0-1,-2-2 50,-1-4 1,-3 3-1,1-9 1,-1 0 6,0 3 0,1-7 0,-3 4 0,-1-1-9,-2 1 1,-7-3 0,5 3 392,-2-4-321,-2 7 0,-4 1-56,4 8 1,-5 2 3,5 4 0,-4 3 1,-4 11-1,-2 1-3,-1 3 1,-3 7 0,4-4 0,-2 2-16,2 0 1,2 0 0,2 6 0,0-2 22,0-4 0,0 4 1,0-6-1,0 0-9,0-3 0,-2 1 1,-2-2-1,-1-1-5,1-3 0,2-2 0,0-1 0,-2-2-34,-2-3 1,0-5-1,4 4-35,-3-3 1,1-1 18,-8-6 1,8-2-1,-2-3 32,4-7 0,2-6 1,0-3-1,2-2-2,4 1 0,2-3 0,6 0 1,-3 0-22,3 0 1,1-7 0,3 5 0,-1-2-6,1 0 1,-1 6-1,1-4 1,-1-1 30,1 1 0,-1 6 1,0-2-1,-1 3-6,-4 3 1,3-1-1,-5 1 1,2-1 39,-1 1 0,-5-1 0,6 1 0,-1 0-18,-1-1 0,4 1 0,-7-1 1,1 1 18,0-1 0,0 3 1,-5 1 77,3 2 1,0 7 9,-6-7-68,0 8 1,0 4 0,0 12 52,0 3 0,-6 3 1,0-1-1,3 1-35,1-1 1,2 3 0,0 1 0,0 2-24,0-1 0,0-3 1,0-2-24,0 1 0,7-3 1,3-1 3,0-2 0,5-8 0,-5 3 0,2-1-71,-1 0 1,1 0 0,5-6-253,1 0 1,-1 0-1,1 0 306,-1 0 0,1-8 0,-1-2 0</inkml:trace>
  <inkml:trace contextRef="#ctx0" brushRef="#br0" timeOffset="1383">1974 53 8355,'-17'-2'0,"-1"-4"-53,1-5 1,1 1 0,3 0-395,1 2 1,6 3 187,-5 5 0,5 0 1,-4 2 258,2 3 0,2-3 0,6 6 0</inkml:trace>
  <inkml:trace contextRef="#ctx0" brushRef="#br0" timeOffset="1765">2411 123 8355,'9'0'-1118,"-3"-6"1070,-12 0 0,3 0 65,-9 6 1,0 2-1,-3 4 64,3 6 1,-1-3-1,5 3 1,0 2-125,0 1 1,2 3-1,6-1 26,0 1 1,0-7-1,2-1 45,4-2 1,4 3-1,7-5 30,1-2 0,-1-4 0,1-4 0,-1-4-1,1-1 0,-1 3 1,1-6-1,-1 1-13,1 1 0,-3-6 0,-3 5 0,-5-5-22,1-1 1,-6-1 0,4 1 0,-4-1-77,-2 1 1,0-1 0,-2 3-1,-4 1-123,-5 3 1,-5 7 0,-1-2 0,-1 4 60,1 2 1,-1 0 0,1 0 0,-1 2-690,1 4 805,-1 4 0,1 7 0,-1 0 0</inkml:trace>
  <inkml:trace contextRef="#ctx0" brushRef="#br0" timeOffset="2155">2690 88 7706,'25'0'-1623,"-5"0"1514,3 0 1,-4 0 0,-1 0 182,-1 0 0,-5 0 933,0 0-940,-8 0 0,3 8 0,-5 1 0,2 3-64,2 0 1,0-1 0,-6 7 4,0-1 1,0-5 0,0 0-144,0 1 93,0 3 9,-8 1 69,6-7 1,-6-10-1,10-12-33,4-3 1,-2 3-1,8 0 1,-1-1 0,-1-3 1,6-1 0,-5 1 0,5 3-5,1 1 0,1 2 1,-1-1-1,1 5 72,-1 4 0,2 2 0,3 0 0,1 0 10,-2 0 1,5 0 0,-3 2 0,0 4-161,2 5 0,-11 7 0,2 5 1,-7 6 1,-5 4 0,-4 8 1,-6 2-1,-5-1 76,-5 1 0,-17 6 0,-4-5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4.459"/>
    </inkml:context>
    <inkml:brush xml:id="br0">
      <inkml:brushProperty name="width" value="0.08571" units="cm"/>
      <inkml:brushProperty name="height" value="0.08571" units="cm"/>
    </inkml:brush>
  </inkml:definitions>
  <inkml:trace contextRef="#ctx0" brushRef="#br0">18 315 6209,'0'-12'-119,"0"1"1,5 5 107,1-6 0,0 6-24,-6-5 6,0 7 0,-2-4 98,-4 8 0,2 0 362,-7 0-217,7 0 1,-4-2-79,8-4 0,8 2 0,3-5-67,5 1 1,1-4 0,1 5 0,-1-1-25,1 0 0,-1 0 0,1 4 0,-1-3 25,1-3 1,5 0 0,2-3 0,0 1-27,1-2 0,3 5 0,-4-3 0,0 0-69,0 3 1,6-5 0,-3 6-1,-1 1-95,-4-1 1,-3-4-1,-3 6 1,0 3-238,1 1 0,-1 2 220,1 0 137,-8 0 0,-3 0 0,-7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507"/>
    </inkml:context>
    <inkml:brush xml:id="br0">
      <inkml:brushProperty name="width" value="0.08571" units="cm"/>
      <inkml:brushProperty name="height" value="0.08571" units="cm"/>
    </inkml:brush>
  </inkml:definitions>
  <inkml:trace contextRef="#ctx0" brushRef="#br0">36 315 8355,'8'-17'-649,"-4"7"666,7 4 1,-5 4 0,4 4 26,-3 4 1,1 4-1,-4 7 1,4 0-41,2 1 0,-5-1 1,5 3-1,0 1 36,0 2 1,-7 7 0,3-5 0,-2 0-180,2 0 0,-4-2 0,4-5 60,-4-1 297,-2 1-208,-8-8 1,0-5 0,-5-8 0,3-5-38,2-2 0,-6-4 0,5-7 0,-3-2-6,0 2 1,1-5 0,-5 1 0,3 0 46,1 0 0,6-6 1,-3 1-1,1-3-20,4-1 1,2 1-1,2 1 1,0 5 122,0 2 0,8-4 1,5 6-1,7 1-32,3 3 1,8 1 0,-2 3 0,4 1-31,2 3 1,0 5-1,0-4 1,0 2-117,0 5 1,0 1-1,-2 2 1,-4 0-61,-6 0 0,-3 0 0,-3 2 66,0 3 1,-5 5-1,-2 10 1,-2 1-17,-5 2 0,-3 2 0,-5-3 0,-7 1 36,-4-2 0,-1-1 1,0-3-1,-1 1 63,1-1 0,-3 1 0,-1-1 0,-2-1-14,1-5 1,-3 3-1,2-8 1,1-1-11,3 3 0,7-6 0,1 4 114,-3-4-99,6 6 0,2-6 49,12 3 1,-2-3 0,8 0 15,1 4 0,3-2 0,1 6 0,1-1 2,-1 1 0,1-4 1,1 4-1,3-3 11,1-3 1,0 4-1,-3-2 1,1 0-47,2 1 0,2-5 1,-3 4-1,1-4-71,-2-2 1,5 0 0,-3 0 0,-2 0-86,-1 0 1,-3 0 0,1-2 0,-1-2 67,0-1 1,-5-7 0,0 4-395,1-2 0,-3-1 311,2-7 1,-8 1 0,1-1-1,-3 1 17,-2-1 0,0 7 0,0-1 146,0-1 1,0-3 0,-2 1 249,-3 3 319,3 4-486,-6 8 0,10 2 0,4 2 0,5 4 2,5 1 1,-1-3 0,-1 6 0,-2 0-53,1-3 1,3 5 0,-1-6 0,-1-1-290,-3 1 1,1 4 0,4-4-306,-5 1 0,5-5-81,-5 2 0,5-4 599,1-2 0,-7-8 0,-2-2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659"/>
    </inkml:context>
    <inkml:brush xml:id="br0">
      <inkml:brushProperty name="width" value="0.08571" units="cm"/>
      <inkml:brushProperty name="height" value="0.08571" units="cm"/>
    </inkml:brush>
  </inkml:definitions>
  <inkml:trace contextRef="#ctx0" brushRef="#br0">156 158 8355,'-18'-23'0,"1"3"0,-1 3-3,1 3 0,-1 1 0,3-5 0,1 3 9,2 3 1,9 2 0,-5 6-260,0-1-186,6-1 1,-4 8 0,10 3-378,2 7 816,8 4 0,-5 1 0,9 1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246"/>
    </inkml:context>
    <inkml:brush xml:id="br0">
      <inkml:brushProperty name="width" value="0.08571" units="cm"/>
      <inkml:brushProperty name="height" value="0.08571" units="cm"/>
    </inkml:brush>
  </inkml:definitions>
  <inkml:trace contextRef="#ctx0" brushRef="#br0">105 158 7922,'29'0'-369,"1"0"1,-9-6-1,0-2 1,-5-1 544,-5-5 0,-1 4 0,4 1 0,-5-1-7,-1 0 1,-2-2-71,-6-5 0,0 0 1,-2 1 10,-4 4 1,-3 5 0,-9 7 0,1 0-87,-1 0 1,1 0-1,-3 0 1,-1 2 41,-2 3 0,-3 5 1,5 8-1,-2-1-82,1 0 1,9 1-1,3-1 1,2 1-39,4-1 1,3-5 0,1 0 0,0 1-50,0 3 0,7-5 1,5-1-15,3-2 0,9 0 0,-1-5 0,-2 3-20,-1-2 1,3-4 0,0-4 0,-1-3 93,-3-3 1,4 4-1,1-6 1,-5-1 71,-5-3 0,1 1 1,-3 1-1,1 3 211,-1-3 1,-2 4-1,-6-1 102,1-3 0,1 4-159,-6-1 0,-2 7-125,-3-2 0,1 4-130,-8 2 0,8 2 1,-2 4 48,4 5 0,2 5 0,0 3 0,2 3 6,4 1 1,-2 0-1,8-3 1,1 1 13,3 2 1,-1 3 0,-1-5 0,-2 2 46,1-1 0,-3-3 0,1-2 1,1 1-20,-2-1 0,-2 1 0,-8-1-22,0 1 0,0-7-2,0 1 0,-6-6 0,-2 4 0,-2-3-22,-3-3 0,-3-2 0,-1-2 0,-1 0-104,1 0 1,-1 0-1,1-2 1,-1-2-133,1-2 1,-1-5-1,3 3 1,1-2-240,3-3 1,5 1 495,-6-5 0,8 3 0,-3-11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717"/>
    </inkml:context>
    <inkml:brush xml:id="br0">
      <inkml:brushProperty name="width" value="0.08571" units="cm"/>
      <inkml:brushProperty name="height" value="0.08571" units="cm"/>
    </inkml:brush>
  </inkml:definitions>
  <inkml:trace contextRef="#ctx0" brushRef="#br0">35 18 8253,'-16'-2'-898,"5"-4"1150,3 4-128,8-6 1,2 8-1,4 2-34,5 4 1,-1-2-1,2 8 1,-1 1-132,-1 3 0,4 7 0,-6 2 1,-1 1 12,1-1 0,4 4 0,-6-4 0,-3 0 12,-1 1 1,4-3 0,0-6 0,-2 1-27,-2-1 1,-2 1-146,0-1 142,0 1 1,2-9 0,2-5 13,1-8 0,1-5 0,-4-9 19,4 1 0,-4-7 0,6-1 0,-2 0 8,-1 0 0,7 0 1,-6 3-1,0-1 119,1 2 1,3 1 0,8 5-45,-1 3 0,1-2 1,-1 9-1,0 1-25,1 2 0,1 2 0,3 0 0,1 0-49,-2 0 0,1 6 0,-1 1 0,2 3-63,-1 4 1,-9-5 0,-1 3-493,1 2 1,3 1-195,1 3 752,-7-9 0,6 7 0,-7-7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9.614"/>
    </inkml:context>
    <inkml:brush xml:id="br0">
      <inkml:brushProperty name="width" value="0.08571" units="cm"/>
      <inkml:brushProperty name="height" value="0.08571" units="cm"/>
    </inkml:brush>
  </inkml:definitions>
  <inkml:trace contextRef="#ctx0" brushRef="#br0">17 17 7297,'0'-9'-1366,"-7"1"1350,5 8 1,-6 2-143,8 4 158,0-4 0,0 13 0,0-5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926"/>
    </inkml:context>
    <inkml:brush xml:id="br0">
      <inkml:brushProperty name="width" value="0.08571" units="cm"/>
      <inkml:brushProperty name="height" value="0.08571" units="cm"/>
    </inkml:brush>
  </inkml:definitions>
  <inkml:trace contextRef="#ctx0" brushRef="#br0">1 140 8355,'0'-27'0,"0"4"0,0 3-516,0 3 352,0 7 1,0-6 209,0 5 1,2 3 48,4 2 0,-3 4 1,9 4-79,2 4 1,-5-2-1,1 10 1,0 3-22,-1 4 1,3 3 0,4-5-1,-3 2-152,-1 3 0,-2 1 1,3-4-1,-1 2 96,1-1 0,-5-3 1,-2-1-1,-2-1-770,2 1 830,-4-9 0,5 7 0,-7-6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098"/>
    </inkml:context>
    <inkml:brush xml:id="br0">
      <inkml:brushProperty name="width" value="0.08571" units="cm"/>
      <inkml:brushProperty name="height" value="0.08571" units="cm"/>
    </inkml:brush>
  </inkml:definitions>
  <inkml:trace contextRef="#ctx0" brushRef="#br0">18 193 8355,'-10'-2'-33,"4"-4"0,5 2 0,2-7 0,3-3 0,4 0-83,2 3 0,3-5 0,9 7 0,3-3 128,2 0 1,2 3 0,4-5 0,-2 2-486,-2-1 0,0 5 473,6 2 0,0-4 0,0 1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717"/>
    </inkml:context>
    <inkml:brush xml:id="br0">
      <inkml:brushProperty name="width" value="0.08571" units="cm"/>
      <inkml:brushProperty name="height" value="0.08571" units="cm"/>
    </inkml:brush>
  </inkml:definitions>
  <inkml:trace contextRef="#ctx0" brushRef="#br0">16 88 8355,'0'-12'-29,"-2"3"96,-4 1 1,4-6 54,-4 3 1,6-3-79,6 2 1,-2 5-1,6 8-4,-3 5 0,7-2 1,-4 10-1,1 3-117,1 5 0,-6 3 0,5-4 1,1 4-75,-2 3 0,3-5 1,-5 6-1,0 0-80,0-2 1,-3 4 0,-3-6 0,2 1-106,2-1 1,0-2 0,-6-3 335,0 3 0,0-4 0,0 7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618"/>
    </inkml:context>
    <inkml:brush xml:id="br0">
      <inkml:brushProperty name="width" value="0.08571" units="cm"/>
      <inkml:brushProperty name="height" value="0.08571" units="cm"/>
    </inkml:brush>
  </inkml:definitions>
  <inkml:trace contextRef="#ctx0" brushRef="#br0">1 420 8355,'0'-18'-65,"0"1"1,2 7 0,3 2 0,7 3 0,4-3 102,1-2 0,1 4 0,1-3 0,2-1-188,3 0 0,7 0 1,-2-3-1,4 3 0,2 2 1,0-5 0,-1 3-1,1-2 5,0 1 0,0 5 0,0-4 1,-2 1 9,-4-1 1,2 6-1,-5-4 1,-1 0 138,0-3 0,4 3 0,-6 0 1,-1 2 64,-3 1 1,-7-7-1,-2 4 655,-3-1-401,-1 5 0,-8-10-219,-4 8 1,2 0 0,-7 6 0,-3 0-67,-1 0 0,3 0 0,0 0 0,-1 2 1,-3 4 0,-1 4 0,-1 5 0,1-1 2,-1-2 0,1-1 0,1 7 0,3-1-20,1 1 1,8 5-1,-1 0 25,3-1 0,2-3 0,0-2-55,0 1 1,2-3 0,3-1 0,7-4-74,4-2 0,1-3 0,0-5 0,1 0-34,-1 0 1,1 0 0,-1 0-1,1-2 66,-1-3 0,1 1 0,-1-8 1,1 0 13,-1 3 1,1-7 0,-1 5 0,-1-5 47,-5-1 0,3-1 0,-8 1 1,-1 1 52,3 4 0,-6-3 0,4 3-14,-4-3 1,-2 3-1,0 0 1,-2 1 88,-4 1 174,4 2 1,-8 8 26,5 0-295,3 0 0,-6 2-38,8 4 1,0 4 0,0 7-16,0 1 1,6-7-1,2 1 4,1 2 1,-3-5-1,6 1-10,1-2 0,-3 0 1,2-5-30,1 3 1,3 0 0,-1-8-27,-3-4 1,3 2 0,-3-5 0,4-1 0,-1 0-3,-3-3 0,3-3 1,-3-1 28,3-1 1,-3 1-1,-2-1 1,-2 1 50,-5-1 1,-1 7-1,-2-1 89,0-1 1,0 3 0,-2 0 0,-3 2 1,1 3 15,-8 5-71,8 0 0,-4 7 0,8 5-76,0 4 1,2 1-1,4 0-144,6 1 1,-2-3 0,-1-1 0,1-4-134,0-3 0,-5 1 0,7-4 10,2 2 1,-5 0 297,3-6 0,0 8 0,5 1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811"/>
    </inkml:context>
    <inkml:brush xml:id="br0">
      <inkml:brushProperty name="width" value="0.08571" units="cm"/>
      <inkml:brushProperty name="height" value="0.08571" units="cm"/>
    </inkml:brush>
  </inkml:definitions>
  <inkml:trace contextRef="#ctx0" brushRef="#br0">18 35 8094,'-8'-17'-1654,"6"7"1587,-5 2 0,9 10-11,3 4 78,-3-4 0,14 13 0,-6-5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066"/>
    </inkml:context>
    <inkml:brush xml:id="br0">
      <inkml:brushProperty name="width" value="0.08571" units="cm"/>
      <inkml:brushProperty name="height" value="0.08571" units="cm"/>
    </inkml:brush>
  </inkml:definitions>
  <inkml:trace contextRef="#ctx0" brushRef="#br0">1 88 8287,'0'-18'-210,"0"1"318,0-1 0,0 7 254,0-1 1,2 8-161,4-2 0,-2 4 0,5 4 0,1 2-111,0 2 1,1 8-1,5-3 1,-3 5-173,-1 1 0,-6 3 0,4 1 0,-1 4-47,1 2 1,-6 0 0,4 3-1,-2-5 13,-1 0 1,3-4-1,-4 7 1,2-1-28,-2 0 0,-2-6 1,-2 4-1,0-1-721,0-1 1,2 0 862,3-5 0,-3-1 0,6 1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435"/>
    </inkml:context>
    <inkml:brush xml:id="br0">
      <inkml:brushProperty name="width" value="0.08571" units="cm"/>
      <inkml:brushProperty name="height" value="0.08571" units="cm"/>
    </inkml:brush>
  </inkml:definitions>
  <inkml:trace contextRef="#ctx0" brushRef="#br0">1 158 7923,'11'0'-1699,"1"0"2072,1 0 0,-3 0 0,2 0-391,1 0 1,3 0-1,-1-2 1,-1-2-61,-2-2 0,-1-2 0,7 4 119,-1-2 0,1-5 1,-1 3-37,1-2 0,-7 4 0,-1-5 202,-2-3 0,-2-1-25,-6-3 0,-2 7 1,-4 1-72,-6 2 1,-3 2-1,-3 6 1,1 2 7,-1 4 1,1-2-1,-1 8 1,1-1-40,-1-1 0,7 6 0,1-5 0,0 5-90,1 1 0,5 1 0,-2-1-122,4 1 1,4-1 0,4-1 0,5-5-112,5-5 1,1 2-1,1-2 1,1-3-121,5-1 1,-3 4-1,6 0 363,-2-2 0,14-10 0,-2-4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938"/>
    </inkml:context>
    <inkml:brush xml:id="br0">
      <inkml:brushProperty name="width" value="0.08571" units="cm"/>
      <inkml:brushProperty name="height" value="0.08571" units="cm"/>
    </inkml:brush>
  </inkml:definitions>
  <inkml:trace contextRef="#ctx0" brushRef="#br0">227 714 8355,'10'-17'0,"-4"-1"0,-4 1 0,-4 2 0,-4 3 0,-4 4 0,-7 8 0,-1 0-10,1 0 1,-1 0 0,1 0-14,-1 0 1,1 6 0,-1 2-1,1 1 1,1 5 37,5 1 0,-3 3 0,6-1 0,1 1-67,-1-1 1,2 7 0,6-1 0,2-4 4,4-5 1,-2 1-1,7-5 1,3 0-15,2-4 0,3 1 0,2-1 1,3-2-154,-3-2 1,4-4 0,0-4-1,1-3 160,-1-1 0,-2-10 1,-5 5-1,-1-2 71,0-5 1,1 1-1,-1 3 1,-1-1 20,-4-4 0,-5 1 0,-5-5 0,2 0-9,2 0 0,0-2 0,-8-6 0,-2 2-45,-2 4 1,-5-10 0,3 4 0,-2-2 25,-4 0 0,-1-4 0,-1 1 0,3 1 69,1 2 0,2 4 0,-3 2 1,3 4-1,2 2 1,-3 7-1,5 6 302,2-1-448,-6 5 1,8 2 113,-3 12 0,3 4 1,2 7-1,2 1 30,3-1 0,-1 7 0,6 1 0,0 2-4,-1 4 1,1 8 0,4 3 0,-3 1-51,3 0 1,-4 3-1,-1-3 1,1 0 0,0-1 0,-1 1 0,5-4 0,-4 2-348,-2-2 1,-1-3 0,-3-1-1,2 0 324,-2 0 0,-2 0 0,-2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346"/>
    </inkml:context>
    <inkml:brush xml:id="br0">
      <inkml:brushProperty name="width" value="0.08571" units="cm"/>
      <inkml:brushProperty name="height" value="0.08571" units="cm"/>
    </inkml:brush>
  </inkml:definitions>
  <inkml:trace contextRef="#ctx0" brushRef="#br0">0 18 8176,'0'-10'434,"2"2"0,4 10-401,6 4 1,-3 4 0,1 7 0,0 1-115,-1-1 0,-3 7 0,6 1 1,-1 0 42,-1 0 1,6 6 0,-7-4 0,3 1-213,0-5 0,-7 2 1,5-2-1,-2-1-536,-4-3 0,-2-1 786,-2-1 0,0 1 0,0-1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824"/>
    </inkml:context>
    <inkml:brush xml:id="br0">
      <inkml:brushProperty name="width" value="0.08571" units="cm"/>
      <inkml:brushProperty name="height" value="0.08571" units="cm"/>
    </inkml:brush>
  </inkml:definitions>
  <inkml:trace contextRef="#ctx0" brushRef="#br0">0 330 8355,'0'-9'-97,"0"-1"-263,0 4 1,2 4 263,4-4 0,-2 4 0,8 2 1,1 0 152,3 0 1,1 0 0,1 0 0,-1 0 27,1 0 1,-1 0 0,2 0 0,3 0-49,1 0 0,6-2 0,-4-1 0,1-3-31,-1 2 1,6-6 0,-4 0 0,2-1-23,0-1 1,-2 2-1,5-3 1,-5 1-35,-2-1 0,4-3 0,-4-1 0,-1-1-7,-5 1 1,2 5 0,-9 0 85,3-1 1,-5-3 126,-4-1 1,-4 5 0,-4 3-95,-4 1 1,2-4 0,-7 6 31,-3 2 1,-7 4 0,-3 4 0,3 4-29,2 2 0,1 1 1,1 7-1,-1-1-69,1 1 1,5-1-1,2 1 1,3-1-78,3 1 0,2-1 1,2 1-1,0-1-143,0 1 0,0-1 1,2 0-23,4 1 0,3-3 0,9-1 0,-1-4 17,1-3 1,-1-1 0,1-6 0,1 0 227,4 0 0,5-7 0,6-3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0.247"/>
    </inkml:context>
    <inkml:brush xml:id="br0">
      <inkml:brushProperty name="width" value="0.08571" units="cm"/>
      <inkml:brushProperty name="height" value="0.08571" units="cm"/>
    </inkml:brush>
  </inkml:definitions>
  <inkml:trace contextRef="#ctx0" brushRef="#br0">1 1 6146,'11'0'131,"1"0"1,-8 2 0,2 4-78,-4 5 1,-2 5-1,2 1-46,4 1 1,-5-1-1,5 1 1,-4-1-28,-2 1 0,0-1 0,2 1 19,4-1 1,-4 0-96,4 1 74,-4-8 18,-2-3 1,0-9-54,0-3 53,0 3 0,0-14 1,0 5-1,0-5-3,0-1 1,0-1 0,0 1 0,2-1 2,3 1 1,-1 5 0,6 0 0,0-1 24,-1-3 0,3 1 0,6 3 0,-1 6 0,0 4 1,3 2-1,1 0-19,3 0 1,1 0 0,-4 2 0,2 2-2,-1 2 0,3 6 1,-2-5-1,-1 3 3,-3 4 1,-2 1 0,1 1 0,-3-3-13,-3-1 0,2 0 0,-9 5 0,1 1 7,2-1 0,-6 0 0,4 1 0,-4-1 0,-2 1 1,-2-6 0,-2-1 0,-4 3-1,-2 1 1,-1 1 0,-5-3 0,1-1 13,-3 2 0,5-7 0,-12 1 0,1-2 7,1 0 0,-6 0 1,4-6-1,-3 0-2,-3 0 0,4 0 0,0 0 1,2-2-15,4-4 0,-5 4 1,3-6-17,2 0 0,1 1 0,5-7-215,3 2 1,4 7-32,8-7 1,8 2 256,4-1 0,11-5 0,4 6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237"/>
    </inkml:context>
    <inkml:brush xml:id="br0">
      <inkml:brushProperty name="width" value="0.08571" units="cm"/>
      <inkml:brushProperty name="height" value="0.08571" units="cm"/>
    </inkml:brush>
  </inkml:definitions>
  <inkml:trace contextRef="#ctx0" brushRef="#br0">185 53 8355,'-8'-15'-102,"-4"3"185,-3 4 0,-3 6-60,1-4 0,5 4 0,1-3 176,-3 3 1,4 2-61,-1 0 0,5 6 0,-4 1-356,2 3 0,2 2 1,6 5 132,0 1 0,0-1 0,2 0 0,4 1-8,6-1 0,1-5 0,1 0 0,-2 1 54,1 3 1,3-5-1,1-1 1,1 0 4,-1 0 0,1 1 75,-1 7 1,-1-1 0,-3-1 0,-3-3-28,-2-1 1,-2-6-1,-6 5 4,0 3 1,0-4-1,-2-1 1,-4-1 36,-6-4 0,-3 0 1,-3 0-1,1 2-39,-1-3 1,1 5 0,-1-2 0,1-2-83,-1-2 0,-5-2 1,0 0-241,1 0 0,9 0 86,1 0 0,10 0 0,0-2 36,6-4 1,10 2 0,-1-7-1,7-3 183,3-2 0,0-1 0,-5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480"/>
    </inkml:context>
    <inkml:brush xml:id="br0">
      <inkml:brushProperty name="width" value="0.08571" units="cm"/>
      <inkml:brushProperty name="height" value="0.08571" units="cm"/>
    </inkml:brush>
  </inkml:definitions>
  <inkml:trace contextRef="#ctx0" brushRef="#br0">36 18 7706,'-8'-9'169,"-4"3"-45,5 4 0,-1 4 1,8 4-4,0 5 1,2 5 0,4 1 0,3 1-92,1-1 1,4 3-1,-7 3 1,1 4-91,0 0 1,4 4 0,-7-7-1,-1-1 64,-2 2 1,-2-6 0,0 5 0,0-5-721,0-1 1,0-1-286,0 1 1001,0-1 0,0 0 0,0 1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608"/>
    </inkml:context>
    <inkml:brush xml:id="br0">
      <inkml:brushProperty name="width" value="0.08571" units="cm"/>
      <inkml:brushProperty name="height" value="0.08571" units="cm"/>
    </inkml:brush>
  </inkml:definitions>
  <inkml:trace contextRef="#ctx0" brushRef="#br0">1 175 7920,'0'-17'-78,"7"-1"0,3 3 1,8 1-1,-1 4 117,0 3 1,7-5 0,1 4 0,4 1 278,8-1-318,6-6 0,9-3 0,0-10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3.525"/>
    </inkml:context>
    <inkml:brush xml:id="br0">
      <inkml:brushProperty name="width" value="0.08571" units="cm"/>
      <inkml:brushProperty name="height" value="0.08571" units="cm"/>
    </inkml:brush>
  </inkml:definitions>
  <inkml:trace contextRef="#ctx0" brushRef="#br0">1 664 8316,'15'-2'0,"-1"-4"0,-2-3 0,1-3 0,3 0 0,1 1-373,1 1 0,-7 2 1,-1 6 324,-2-3 1,5 1-1,-1-8 74,4-2 1,1 5 0,0-1 37,1 2 1,-1-5 0,1 1 0,1-2-20,5 3 1,1-11 0,6 5 0,-2-4 13,2-5 0,2 7 0,2-6 0,-2 2-47,-4-1 0,4-5 1,-4 4-1,2 0-2,-2-1 1,2-3-1,-5 6 1,-1 2-42,0 1 0,-2 3 0,-5-1 19,-1 1 0,1 1 0,-3 3-203,-3 1 1,3 8-199,-3-2 1,-2 5 412,1 1 0,-7 0 0,12 0 0,-7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233"/>
    </inkml:context>
    <inkml:brush xml:id="br0">
      <inkml:brushProperty name="width" value="0.08571" units="cm"/>
      <inkml:brushProperty name="height" value="0.08571" units="cm"/>
    </inkml:brush>
  </inkml:definitions>
  <inkml:trace contextRef="#ctx0" brushRef="#br0">0 11 8355,'10'-2'-815,"-4"-4"738,-4 4 0,0 2 0,3 11 170,7 5 1,-2 1 0,1 1 0,5-1-38,5 1 1,-1 5 0,3 2 0,-4 3-53,-1 3 1,-1 0 0,1 0 0,-1-2-16,1 2 1,-7 2 0,1 0-1,0-2 46,-3-2 1,5-6-1,-6 4 1,-1-1-11,1-5 0,4-2 0,-4-1-5,1-1 1,-3-1 0,4-3-51,-2-1 1,5-8-1,-1 2-1,3-4 0,3-2 0,-1 0 0,1 0-81,-1 0 1,1-6 0,-1-2 0,1 0-25,-1 1 1,1-1 0,-1 4-1,0-4-196,1-2 0,-1 5 332,1-7 0,-1 0 0,1-5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999"/>
    </inkml:context>
    <inkml:brush xml:id="br0">
      <inkml:brushProperty name="width" value="0.08571" units="cm"/>
      <inkml:brushProperty name="height" value="0.08571" units="cm"/>
    </inkml:brush>
  </inkml:definitions>
  <inkml:trace contextRef="#ctx0" brushRef="#br0">0 400 8242,'18'0'-1070,"-8"-2"929,-5-4 1,-1 3 278,2-9 1,-2 6-1,8-4-1,1 3 0,-3-5 0,0 4 0,-1 0-134,1 1 1,-4-5-1,4 4 1,-1 1-15,1-1 0,-6-6 1,4 4-1,-3-1 33,1-1 0,0 6-138,-6-5 1,-2 1 112,-4-2 0,2 5 0,-7 7 0,-3 0-20,-1 0 1,-3 5 0,1 3 0,1 2 45,5 4 1,-5 1 0,6 2 0,1 1-9,3-1 0,4 1 1,2-1-1,2 1-11,4-1 1,5 1 0,11-1 21,1 1 0,2-9 0,-3-3 0,1-2-40,-2 2 0,4-4 0,-1 4 0,-1-4-22,2-2 0,-3-2 0,5-2 1,-2-4-87,-4-2 1,1 1 0,-1-5 0,2 2 108,-1-1 1,-3-9 0,-2-3-1,1 0 49,-1 0 1,-1-4 0,-2 3 0,-5-1-15,-1-4 1,-2 4-1,-6 0 1,0 2 74,0 3 0,-2 3 0,-4 3 21,-6 5 1,-3-3-12,-3 8 0,1 2-108,-1 10 1,7 4-1,1 7 1,2 1 0,3-1 0,5 1 1,0-1-118,0 1 1,0 5-1,0 2 1,0 2 125,0 5 1,2-5-1,1 2 1,5 2 38,2 2 1,0 2-1,3-2 1,-1-2-21,1-2 0,3-8 0,1 4 1,1-3-19,-1-5 0,1 5 0,1-11 1,2 3-34,3-3 1,-1-3 0,-5-6-1,-1 2 8,0 2 1,7 0 0,-1-6 0,-2-2-77,-1-4 0,-5 2 1,-1-8-1,-2 1 52,1 1 1,-3-5 0,0 3 0,-3-4 0,-3-1 0,-2-2 1,-2-3-1,0-1-2,0 2 1,0-5-1,-2 3 1,-4 2-9,-5 1 0,1-3 0,-2 0 1,-1 3 22,-3 7 1,5-3 0,-1 6-135,-2 1 1,5 1-47,-3 8 0,6 0 205,-5 0 0,7-8 0,-4-1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5.892"/>
    </inkml:context>
    <inkml:brush xml:id="br0">
      <inkml:brushProperty name="width" value="0.08571" units="cm"/>
      <inkml:brushProperty name="height" value="0.08571" units="cm"/>
    </inkml:brush>
  </inkml:definitions>
  <inkml:trace contextRef="#ctx0" brushRef="#br0">35 749 8355,'-17'0'-746,"7"0"0,2-7 796,8-5 0,0 2 68,0-1 0,6 5 0,2-4-22,2 2 0,3 1 0,9 3 0,1-2-39,-2 2 0,7-4 1,1 0-1,4 1-35,2-1 1,-1-4 0,1 5 0,0-1-123,0 0 1,-6-4 0,-1 5 0,-3-1 48,-4 0 0,4-6 0,-1 3 0,-3-5-7,-2-1 1,-3-1-1,-4 1 1,-7-2-40,-3-5 0,-2 3 0,-2-8 0,-3 0 66,-7 2 0,-4-6 0,-1 3 0,-1-3 40,1-2 0,-1 6 1,1 2-1,0 2 98,-1 4 0,6-3 0,3 5 277,1 3-444,-6 3 1,11 3 72,-9 4 1,8 12-1,-2 6 1,4 5 2,2 7 0,0-3 0,0 8 0,2 2 7,4 2 1,-2 2-1,8 0 1,-1 0 61,-1 0 0,5 0 0,-3 0 0,4 0-44,1-1 1,0-1 0,1-2 0,-1-3-53,1-3 1,-3-2 0,-1-5 0,-2-1-233,1 1 0,3-1-79,1 0 0,-7-5 1,-2-2 321,-1-2 0,-5-3 0,6-5 0,-8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063"/>
    </inkml:context>
    <inkml:brush xml:id="br0">
      <inkml:brushProperty name="width" value="0.08571" units="cm"/>
      <inkml:brushProperty name="height" value="0.08571" units="cm"/>
    </inkml:brush>
  </inkml:definitions>
  <inkml:trace contextRef="#ctx0" brushRef="#br0">0 105 8088,'8'-11'41,"3"-1"1,5 6 0,3-3 0,3-1-101,1 0 0,8 4 0,-2-3 0,2-1-113,-2 0 0,4 6 0,-4-1 0,4 3-288,2 2 1,-6 0 459,1 0 0,-9 7 0,4 3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513"/>
    </inkml:context>
    <inkml:brush xml:id="br0">
      <inkml:brushProperty name="width" value="0.08571" units="cm"/>
      <inkml:brushProperty name="height" value="0.08571" units="cm"/>
    </inkml:brush>
  </inkml:definitions>
  <inkml:trace contextRef="#ctx0" brushRef="#br0">0 1 7458,'12'7'200,"-2"5"1,-1 4-151,1 1 1,-6 1-1,4-1 1,-1 2-55,5 5 1,-2-3-1,1 6 1,1 0 31,-2 1 0,5-5 0,-3 4 0,2-2-296,-3-3 0,3-3 0,-6-2 0,-1 1-672,1-1 940,-2 1 0,-6-1 0,0 1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438"/>
    </inkml:context>
    <inkml:brush xml:id="br0">
      <inkml:brushProperty name="width" value="0.08571" units="cm"/>
      <inkml:brushProperty name="height" value="0.08571" units="cm"/>
    </inkml:brush>
  </inkml:definitions>
  <inkml:trace contextRef="#ctx0" brushRef="#br0">1 420 8355,'11'6'-37,"1"0"110,-8 0 1,12-8 0,-5-2-220,5-2 1,1-6 0,3 5 0,1-1 108,2 0 0,6 2 1,-3 4-1,1-2-216,4-1 1,-4-7 0,2 6 0,2 0 129,2-1 1,2 3 0,0-6 0,0 0 15,0 1 0,6 3 0,-1-6 1,-1 0 93,-2 3 0,-2-7 0,-2 5 0,-2-5 71,-2-1 1,-8 1 0,3 2-1,-5 3 317,-1-3 1,-3-1-18,-3-3 0,1 1-186,-7-1 1,-2 9 0,-10 3-110,-5 4 0,-5 2 0,-1 0 0,-1 0-18,1 0 1,-1 0 0,1 0 0,-1 2-4,1 4 1,1 3 0,3 9-1,1-1-50,-2 1 0,5 5 1,-1 0-1,2 1-12,4 1 1,0-6 0,1 6-1,-3-1-2,2-1 1,4 0 0,4-5 0,4-3 24,1-3 0,-3 1 0,6-7 0,1-2-149,3-2 1,1-2 0,1 0 0,-1 0 55,1 0 1,-1-2-1,1-4 63,-1-5 1,-1-5 0,-3-1 0,-3-1 41,-2 1 0,-3-1 1,-5 1-1,2-1-2,4 1 0,-4-1 0,4 1 1,-4 0 0,-2-1 0,0 1 0,0-1 74,0 1 1,-2 7 0,-2 2 239,-2 0-331,0 7 0,5-7-32,-5 8 0,4 2 108,-4 4 0,4 3 0,2 9 3,0-1 0,0 1 0,2-1 42,4 1 1,-2-3-1,7-1-86,3-3 1,1-1 0,3 2-1,-1-5-66,1 1 0,1-6 0,3 4 0,1-4 26,-2-2 0,6 0 0,0-2 0,3-2-69,-1-2 0,-6-7 0,4 3 0,-2-2-78,-3 1 0,-3-1 0,-1-5 0,-3-1 148,-3 1 0,1-1 0,-7 1 0,-2-1 7,-2 1 1,-2-1-1,0 1 1,-2 1 17,-4 5 1,2-5 0,-7 6 144,-3 1 0,-1 1 0,-3 8-113,1 0 0,5 0 1,2 2-62,3 4 0,1 3 1,6 9-22,0-1 0,0-5 0,0 0 0,0 1-18,0 3 0,8-5 1,1 1-1,3 0-164,-1-3 0,1 5 0,6-8-92,-1-2 0,1 3 1,-1-1-68,0-2 1,1-2 372,-1-2 0,-7 0 0,-2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1.609"/>
    </inkml:context>
    <inkml:brush xml:id="br0">
      <inkml:brushProperty name="width" value="0.08571" units="cm"/>
      <inkml:brushProperty name="height" value="0.08571" units="cm"/>
    </inkml:brush>
  </inkml:definitions>
  <inkml:trace contextRef="#ctx0" brushRef="#br0">141 210 7569,'-18'0'-864,"1"0"806,-1 0 0,7 0 1,-1 2-1,0 4 18,3 5 0,-5 5 0,6 1 54,-1 1 0,5-1 0,-2 1 10,4-1 1,2-5 0,2-3-13,4-1 0,-2 4 1,7-6-1,3-2-10,1-3 1,3-1-1,-1 0 1,1 0-15,-1 0 1,1 0 0,-3-1 0,-1-3-35,-3-2 1,-1-8 0,4 3-1,-5-5 31,-1-1 1,-2-1 0,-6 1 0,0-1 12,0 1 0,-6 5 0,-2 2 0,-1 1 7,-5-1 1,-7 6 0,-3-2 20,3 4 1,2 2-23,1 0 1,9 8-3,3 4 1,6 3 0,6 1-5,5-5 1,-1-3-1,2-8 1,1 0 1,3 6-1,3 0 1,2-2 0,3-2-1,-3-2 0,-2-6 0,-3-2 0,-2-2-2,-3-3 0,1 3 0,5-2 0,-1-3 1,-5-6 1,5 1-1,-4-3 1,1 4 19,-1 1 1,3-5 0,-3-1-11,4 3 0,-5 8 0,1 3-7,1 2 1,3 2 4,1 6 1,-1 2 0,-2 2 17,-3 2 1,-7 7 0,2 1-1,-6 5 8,-6 5 0,-2 5 0,-5-4 1,1 2 2,-2 4 0,-1 2 0,-3 2 0,3 0-15,3 0 1,-3 0 0,5-2 0,0-2-3,5-2 1,-3-2 0,2 4 0,2-3-1,2-3 0,4 4 0,4-4 1,4 0-17,-1 1 1,7-1 0,-4-4-12,3 2 0,2 1 1,1-9 11,-1-3 1,1-4 0,-1-8 10,1 0 0,-3-2 0,-1-2 0,-4-4-19,-3-2 1,5-1-1,-6-7-14,-2 1 1,-2-1-1,-2 1 1,0-3-2,0-3 0,0 4 0,0-5 0,0 5-32,0 2 1,0-7-1,-2 1 42,-4 2 0,-2 1 1,-5 5-1,1 1 4,-2 3 0,-1 7 0,-3-2 0,3 2 9,3-2 0,-3 4 1,3-4-1,-4 4-7,-1 2 0,5 0 0,1 0 1,-1-2-8,2-3 0,-5 3-3,3-4-78,4 4 33,1 2 133,7 0 103,0 0-112,-8 0-28,6 0 0,-14-6 20,5 0 0,1-1-35,-2 1 0,7 4-9,-7-4 1,6 4-46,-5 2 1,5 0 48,-6 0 0,6 0 0,-3-2 79,1-4 1,0 4 1,2-4 1,4 3-61,-4-3-24,5 4 0,8-8 1,5 6-36,3-2 0,3 1 1,-1 5 12,1 0 0,1 0 1,3 0-1,1 0 3,-2 0 1,1 0 0,-1 0-1,2 0 3,-1 0 1,3 5 0,-2 1 0,0-2 1,3-2 0,-7 4 0,4 0 0,-1 0 0,1 1 0,-4-5 0,5 4 0,-5-4 0,-2 4 0,1 0-212,-1-2 1,-7-1 59,-4 3 1,-4-2 151,-2 8 0,-16-8 0,-3 3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602"/>
    </inkml:context>
    <inkml:brush xml:id="br0">
      <inkml:brushProperty name="width" value="0.08571" units="cm"/>
      <inkml:brushProperty name="height" value="0.08571" units="cm"/>
    </inkml:brush>
  </inkml:definitions>
  <inkml:trace contextRef="#ctx0" brushRef="#br0">51 1 8275,'-17'0'-442,"-1"0"-2,8 0 0,5 0 1,9 2 443,1 3 0,9-3 0,-4 6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872"/>
    </inkml:context>
    <inkml:brush xml:id="br0">
      <inkml:brushProperty name="width" value="0.08571" units="cm"/>
      <inkml:brushProperty name="height" value="0.08571" units="cm"/>
    </inkml:brush>
  </inkml:definitions>
  <inkml:trace contextRef="#ctx0" brushRef="#br0">0 18 8346,'12'-6'150,"-1"0"1,-5 0 0,6 6-61,1 0 0,-3 8 0,2 4 0,1 3-49,3 3 1,-1 1 0,-1 5 0,-2 5-108,1 4 0,-3 2 0,2 1 0,-1 1-160,-1-2 1,4 10-1,-9-12 1,1 0 29,2-2 0,-6-4 0,6 2 0,-3-6 42,1-3 1,6-3-1,-6 1 1,0-1 153,1 1 0,3-9 0,7-1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245"/>
    </inkml:context>
    <inkml:brush xml:id="br0">
      <inkml:brushProperty name="width" value="0.08571" units="cm"/>
      <inkml:brushProperty name="height" value="0.08571" units="cm"/>
    </inkml:brush>
  </inkml:definitions>
  <inkml:trace contextRef="#ctx0" brushRef="#br0">0 210 8072,'12'0'-171,"-1"0"93,3 0 1,-4 0 0,1 0-1,3 0 156,1 0 1,-3-6-1,0 0 1,1 2-17,3 2 0,1-4 0,1-1 0,-1-1-157,1 0 1,-1-4-1,-1 5 1,-3-3 151,-1-4 0,-6 5 0,3-3 17,-1-2 1,-2-1 0,-6-3 12,0 1 0,-2 7 1,-2 2-1,-4 3 35,-1-1 0,-9 0 0,-7 8 0,0 2-220,0 2 1,-1 7 0,5-1-1,-2 3 21,1 3 0,3 5 1,3 0-1,5 1 30,5 1 1,4-6-1,2 5 1,0-5-9,0-1 1,8 3 0,3-2 0,7-3-168,5-1 0,2-1 0,6-2 1,-1-5-3,1 1 0,2-6 1,3 4-1,3-4 224,2-2 0,0 0 0,1-8 0,3-2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729"/>
    </inkml:context>
    <inkml:brush xml:id="br0">
      <inkml:brushProperty name="width" value="0.08571" units="cm"/>
      <inkml:brushProperty name="height" value="0.08571" units="cm"/>
    </inkml:brush>
  </inkml:definitions>
  <inkml:trace contextRef="#ctx0" brushRef="#br0">349 994 7924,'18'-19'-610,"-1"-5"0,-1 3 0,-4-6 1020,-7 2 0,-3 1 1,-2 7-332,0-1 0,-9 7 1,-7 1-1,-5 2-33,-1 5 1,-5 1-1,-2 2 1,-4 0-186,-2 0 1,0 2 0,2 1 0,4 5 134,6 2 1,-2 1-1,1 7 1,5-1-13,5 1 0,1-1 0,7 1 1,2-1-11,2 1 1,4 5 0,2 0-8,2-1 1,13-11-1,-1-3 1,3-2 10,4 0 1,-5 0 0,5-6 0,-2-2-89,0-4 1,3 2-1,-5-8 1,2-1 85,-1-3 0,-5-1 0,-3-1 0,-3-1 38,3-4 1,-6 1 0,-1-7-1,-1-2-16,0-2 1,0-2 0,-6 0-1,-2 0-26,-4 0 0,2-5 0,-7-3 0,-1 0 0,2 0 0,-5-5 0,5 3 1,-2-1 55,1-1 1,5 6-1,-4-3 1,2 3 40,5 8 1,1-2 0,2 8 0,0 0 152,0 4 1,0 9 277,0 2-442,0 8 1,0-1 0,0 10-1,0 7 22,0 4 0,0 9 0,0 6 0,0 6-26,0 3 0,0 15 1,0-3-1,2 3-27,3-1 0,3 4 0,6 0 0,-3-1-159,3-3 0,1 4 0,3 0 0,-1-1-144,1-3 1,-6-2 0,-3 1 0,1-1 275,0 1 0,-6-1 0,3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297"/>
    </inkml:context>
    <inkml:brush xml:id="br0">
      <inkml:brushProperty name="width" value="0.08571" units="cm"/>
      <inkml:brushProperty name="height" value="0.08571" units="cm"/>
    </inkml:brush>
  </inkml:definitions>
  <inkml:trace contextRef="#ctx0" brushRef="#br0">1 1 8093,'12'2'-274,"-1"4"0,-5-3 0,4 9 0,0 0 505,-1-3 0,-3 7 0,4-4 0,-1 3-136,1 3 1,0-1-1,3 2 1,-1 3-69,2 1 1,-5 0 0,3-5-1,0-1-3,-3 1 1,1-1 0,-6 1 0,2-1-65,-2 1 1,-2-1 0,0-1 0,1-3-149,3-1 0,0-1 0,-6 7-1274,0-1 1462,-8 1 0,-9-1 0,-10 1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755"/>
    </inkml:context>
    <inkml:brush xml:id="br0">
      <inkml:brushProperty name="width" value="0.08571" units="cm"/>
      <inkml:brushProperty name="height" value="0.08571" units="cm"/>
    </inkml:brush>
  </inkml:definitions>
  <inkml:trace contextRef="#ctx0" brushRef="#br0">1 262 6516,'11'0'998,"1"0"0,2 0-980,1 0 1,3 0 0,-1 0 0,3 0-69,3 0 1,-2 0-1,8 0 1,2-2 17,2-4 0,2 4 0,0-5 0,0 1-21,0 0 0,0-8 0,0 5 0,0-3 46,0 0 1,-8 7-1,-4-5 1,-3 0 20,-3 1 1,1-1 0,-3-4 0,-1 5 49,-3 1 1,-7-6 0,2 3 22,-4-5 0,-2 4 1,0 1-27,0-3 1,-2 6 0,-2 1 0,-4 1-38,-1 0 0,-3 0 0,-5 6-27,-1 0 0,6 0 1,1 0-1,-1 2 12,2 4 1,-5 2 0,3 5 0,-1-1-85,1 2 0,-2 1 0,7 4 0,-3 3 36,-4 1 0,7 0 0,1-3 0,4 1-13,2 2 1,0 1 0,0-7 0,0 1-91,0-1 0,8 1 1,3-3-14,5-3 1,3 1-1,3-7 1,3-2-115,2-2 0,2-2 1,6 0 268,0 0 0,0-8 0,0-2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398"/>
    </inkml:context>
    <inkml:brush xml:id="br0">
      <inkml:brushProperty name="width" value="0.08571" units="cm"/>
      <inkml:brushProperty name="height" value="0.08571" units="cm"/>
    </inkml:brush>
  </inkml:definitions>
  <inkml:trace contextRef="#ctx0" brushRef="#br0">193 288 8304,'10'-18'0,"-4"1"-120,-4-1 0,-2 1 84,0-1 1,-2 3 0,-4 3 0,-4 4 226,0 1 0,-5 5 0,3-4-94,-3 4 0,-3 2 0,1 2-85,-1 4 1,1-2 0,1 7 0,3 1-19,1-2 0,8 5 0,-4-3 0,3 3 86,-1 3 0,0-1 0,6 1-161,0-1 0,8 1 0,3-1 0,5-1 75,1-5 0,1 5 0,1-5 0,3 3 19,1-2 0,2 3 0,-4-3 0,3 3-11,-3 3 0,-2-3 0,-1-1 0,-3-2-32,-3 1 1,2-3 0,-7 1-5,3 3 1,-6-4 0,0-1 24,-8-1 1,-6-2-1,-7-6 1,-1 0 23,1 0 1,-6 0 0,-3 0 0,1 0-76,0 0 1,-6 0 0,4 0 0,0 0 5,3 0 1,5-8-19,1-3 1,9 1-1,3-2 15,4-1 0,12-3 0,5-1 0,8-1 12,5 1 0,1 5 1,6-1-1,0-5 38,0-3 0,-1-3 0,1 7 0,-2-2 11,-4-5 0,3 5 0,-9-6 0,-2 1 27,-1 1 0,-5-6 0,-1 6 0,-5 1 86,-1 3 0,0-4 0,-4-1 0,2 3 242,-3 2 0,-1 7 0,-2 0 349,0-1-756,0-3 0,0 8 0,0 8 14,0 10 0,0 8 0,0 5 1,0 4-27,0 0 0,0 10 0,0-6 0,0 0 2,0 2 0,0-2 1,0 0-1,2-4-60,4-1 1,-2 3-1,6-6 1,-1-2-60,1-1 0,0-3 0,3 1 1,-1-3-57,2-3 0,-5 2 0,1-7 0,0 1-733,-1 0 966,-5-2 0,12-6 0,-6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684"/>
    </inkml:context>
    <inkml:brush xml:id="br0">
      <inkml:brushProperty name="width" value="0.08571" units="cm"/>
      <inkml:brushProperty name="height" value="0.08571" units="cm"/>
    </inkml:brush>
  </inkml:definitions>
  <inkml:trace contextRef="#ctx0" brushRef="#br0">0 210 6262,'0'-17'550,"2"1"-315,4 5 0,-2 1 1,8 6-1,1-2-115,3 2 1,3-3 0,3-1 0,1 0 83,-2 0 0,4-3 1,1 3-1,-1 0-71,0 0 1,0-3 0,-1 5 0,3 0-106,0-2 0,4 4 1,-6-5-1,0 1 6,1 4 0,-1 0 0,-4 0-444,3-2 0,-1 1-598,-6 5 390,-7 0 0,-2 2 618,-8 3 0,0 5 0,0 8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6.036"/>
    </inkml:context>
    <inkml:brush xml:id="br0">
      <inkml:brushProperty name="width" value="0.08571" units="cm"/>
      <inkml:brushProperty name="height" value="0.08571" units="cm"/>
    </inkml:brush>
  </inkml:definitions>
  <inkml:trace contextRef="#ctx0" brushRef="#br0">1712 113 8355,'2'-12'-1300,"4"0"949,-4 8 619,6-11 0,-8 11 13,0-8-338,0 8 82,0-3 1,-6 14-1,-2 5 1,-1 6-40,-5 5 1,0 2 0,1 6 0,1 0-7,-1 6 1,-3 0 0,-1 9-1,-1 5 18,1 5 1,-1 4-1,-1 4 1,-3-3 8,-1-1 0,-2-4 0,4 6 0,-5-2-57,-1-3 1,6-5-1,-2-4 1,3-3-37,3-2 0,-1-3 1,1-5-1,-1-2-67,1-3 1,1-3-1,3-6 1,1 2 31,-1-1 1,3-9 0,-2-3 120,-1-2 0,-3-2 0,6-6 0,3 0 0</inkml:trace>
  <inkml:trace contextRef="#ctx0" brushRef="#br0" timeOffset="247">961 689 8355,'8'-10'-204,"-6"-5"0,14 13 0,-5-4-129,5 4 1,1 2 120,1 0 0,-1 6 0,1 2 212,-1 1 0,1-5 0,-1 4 0</inkml:trace>
  <inkml:trace contextRef="#ctx0" brushRef="#br0" timeOffset="505">1939 916 8355,'10'8'-539,"-2"-6"692,-8 5-449,0-7-88,0 0 384,8 0 0,1 0 0,9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3.211"/>
    </inkml:context>
    <inkml:brush xml:id="br0">
      <inkml:brushProperty name="width" value="0.08571" units="cm"/>
      <inkml:brushProperty name="height" value="0.08571" units="cm"/>
      <inkml:brushProperty name="color" value="#FF0066"/>
    </inkml:brush>
  </inkml:definitions>
  <inkml:trace contextRef="#ctx0" brushRef="#br0">53 157 7561,'-12'0'-1630,"1"-1"2075,-3-5-108,6 4 0,1-8-99,7 4 1,0 2-139,0-7 0,0 5 0,1-4-84,5 2 1,-2 1 25,8 1 0,-1 2 40,7-8 0,-6 8 0,-1-1-17,3 3 0,1-4 0,5 0 0,1 2-46,2 2 0,6 0 1,-3-2-1,-1-1-69,0 1 1,4 2 0,-4 0 0,3-2-60,3-2 0,-6 0 0,0 6 0,-2 0-88,1 0 0,5 0 0,-6 0-128,-2 0 1,-1 0 0,-5 2 324,-3 4 0,4 4 0,-7 7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8.522"/>
    </inkml:context>
    <inkml:brush xml:id="br0">
      <inkml:brushProperty name="width" value="0.08571" units="cm"/>
      <inkml:brushProperty name="height" value="0.08571" units="cm"/>
    </inkml:brush>
  </inkml:definitions>
  <inkml:trace contextRef="#ctx0" brushRef="#br0">1 1 6552,'0'17'55,"0"1"0,0-1 1,0 1 21,0-1 0,0 1 0,0-1 0,0 1-71,0-1 0,0 1 1,0-1 43,0 1 0,0-7 0,0 1-78,0 1 0,0-3-286,0 2 0,2-8 0,1 3 314,3 1 0,8-6 0,-4 6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3.634"/>
    </inkml:context>
    <inkml:brush xml:id="br0">
      <inkml:brushProperty name="width" value="0.08571" units="cm"/>
      <inkml:brushProperty name="height" value="0.08571" units="cm"/>
      <inkml:brushProperty name="color" value="#FF0066"/>
    </inkml:brush>
  </inkml:definitions>
  <inkml:trace contextRef="#ctx0" brushRef="#br0">1 33 8147,'17'0'-1091,"-7"-8"1455,-2 7 133,-8-15-421,0 14 0,0-4 1,2 10-1,1 4 10,3 2 1,0 1 0,-6 7 0,0 1-204,0 4 1,0-3 0,0 5 0,0-2 22,0 1 0,0 5 0,0-4 0,0 0-22,0 0 1,-2 5-1,-2-7 1,-2-2-90,3-1 0,1-3 1,2 0-1,-2-1 205,-4-4 0,-4 3 0,-7-5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3.823"/>
    </inkml:context>
    <inkml:brush xml:id="br0">
      <inkml:brushProperty name="width" value="0.08571" units="cm"/>
      <inkml:brushProperty name="height" value="0.08571" units="cm"/>
      <inkml:brushProperty name="color" value="#FF0066"/>
    </inkml:brush>
  </inkml:definitions>
  <inkml:trace contextRef="#ctx0" brushRef="#br0">1 71 8355,'9'-8'-167,"1"4"-505,-4-8 0,-2 7 662,7-7 0,-7 6 0,4-4 64,0 3-805,1 1 751,1 6 0,-2 0 0,-8 8 0,0 1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4.380"/>
    </inkml:context>
    <inkml:brush xml:id="br0">
      <inkml:brushProperty name="width" value="0.08571" units="cm"/>
      <inkml:brushProperty name="height" value="0.08571" units="cm"/>
      <inkml:brushProperty name="color" value="#FF0066"/>
    </inkml:brush>
  </inkml:definitions>
  <inkml:trace contextRef="#ctx0" brushRef="#br0">70 18 8175,'18'-8'-818,"-8"7"788,-3-7 1,-9 8 0,-3 2 88,-7 4 0,-4 3 0,1 9 0,1-1-35,3 1 0,7 5 1,-4 0-1,2 1-4,0 1 1,1-4 0,5 6 0,0-2-45,0-3 0,0-3 0,2-1 1,3-1 9,7 1 1,4-1 0,1-1-20,0-5 1,1-3 0,1-8 3,5 0 1,1 0 0,4 0 0,-6 0 14,-3 0 0,-3-2 0,-1-4 0,-3-3 108,-1-1 1,-2-6 0,3 5 0,-3-5 66,-2-1 0,-3 5 1,-5 0-39,0-1 0,-2-3-51,-3-1 0,-5 7 0,-8 4 0,1 4-182,0 2 0,-3 0 0,-1 2 1,-4 4-99,-3 6 1,7-3-1,-4 3 1,2 0 34,-1-3 0,7 7 1,5-6-1,1 1-17,1 1 0,0-2 0,6 3 190,-2-1 0,1-8 0,5 4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5.505"/>
    </inkml:context>
    <inkml:brush xml:id="br0">
      <inkml:brushProperty name="width" value="0.08571" units="cm"/>
      <inkml:brushProperty name="height" value="0.08571" units="cm"/>
      <inkml:brushProperty name="color" value="#FF0066"/>
    </inkml:brush>
  </inkml:definitions>
  <inkml:trace contextRef="#ctx0" brushRef="#br0">1 123 8355,'9'-8'-481,"-3"-4"170,-4 5 400,-2-9-87,0 14 0,0-4 0,0 12 60,0 6 1,0-2 0,0 1-23,0 3 1,0-5-1,2 3-41,4 2 1,-4-5 0,6 1-14,-1-2 1,-3-2-1,8-6 11,2 0 1,1 5 0,3 1 2,-1-2 0,0-2 1,1-2 60,-1 0 0,1 2 0,-1 2 0,1 2-28,-1-2 0,1 3 1,-3 1-1,-1 0-16,-3 0 1,1 3 0,6-3-19,-1 2 1,-1 1-1,-3 5-63,-1-4 0,-8 3 0,1-3 40,-3 3 0,-2-3 0,0 0 15,0 1 0,-5-3 1,-3 0-1,-2-1 11,-3 1 0,-1-4 0,0 3 0,3 1-9,-3 0 1,-1-6 0,-3 4 0,1-3 3,-1 1 1,1 0 0,-1-6 0,1 2-169,-1 4 1,7-4 0,-1 4 0,-1-5-312,-3-1 1,-1 0 481,-1 0 0,1 0 0,-1 0 0</inkml:trace>
  <inkml:trace contextRef="#ctx0" brushRef="#br0" timeOffset="238">18 88 8223,'18'0'-161,"-1"0"0,1 0 1,-1 0-1,1-2 337,-1-4 0,6 4 1,3-6-1,1 3-175,4-1 1,2-2-1,2 4 1,0-2-24,-1 2 0,1-3 0,0 1 0,0 2-200,0 2 0,0 2 1,0 0 221,0 0 0,0-8 0,0-1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4.765"/>
    </inkml:context>
    <inkml:brush xml:id="br0">
      <inkml:brushProperty name="width" value="0.08571" units="cm"/>
      <inkml:brushProperty name="height" value="0.08571" units="cm"/>
      <inkml:brushProperty name="color" value="#FF0066"/>
    </inkml:brush>
  </inkml:definitions>
  <inkml:trace contextRef="#ctx0" brushRef="#br0">0 88 7923,'18'-8'-407,"-6"1"1,-3-7 0,1 4 711,0 3 1,-5-5-1,7 6-233,2 2 0,1-4 0,3 3 9,-1 1 1,-5 2-100,-1 2 0,-7 2 40,2 4 1,-4 3-1,-2 9 1,0-1-13,0 1 0,-2-1 0,-2 1 1,-2-1 40,3 1 0,-1-1 1,0 0 16,-2 1 1,0-1-1,6 1-10,0-1 1,2-7-1,4-2 1,6-2 10,3-1 0,3 1 0,-1-6 0,0 0-60,1 0 1,5 0-1,2 0 1,1 0-89,-1 0 0,4 0 0,-4 0 0,0 0 59,1 0 0,-3 0 1,-6 0-1,1 0-270,-1 0 0,-5 0 0,0 0 290,1 0 0,-5 0 0,0 0 0</inkml:trace>
  <inkml:trace contextRef="#ctx0" brushRef="#br0" timeOffset="258">472 71 8032,'0'-10'0,"0"4"0,0 12 35,0 6 0,0 3 0,0 3 0,2-1-106,4 1 1,-4-1-1,4 2 1,-5 3 15,-1 1 0,2 0 0,2-3 1,2 1 3,-2 2 1,-2 1 0,-2-7-330,0 1 0,0-7 0,2 1 380,4 1 0,-2-5 0,7-2 0,1-4 0,5-2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6.773"/>
    </inkml:context>
    <inkml:brush xml:id="br0">
      <inkml:brushProperty name="width" value="0.08571" units="cm"/>
      <inkml:brushProperty name="height" value="0.08571" units="cm"/>
      <inkml:brushProperty name="color" value="#FF0066"/>
    </inkml:brush>
  </inkml:definitions>
  <inkml:trace contextRef="#ctx0" brushRef="#br0">0 71 6686,'10'-8'-23,"0"6"1,-4-6 194,5 1 0,-3 3 59,-2-8 1,2 6 46,-2-5-127,-1 7-87,-5-4 0,0 10 5,0 4 0,0-2 1,0 7-1,0 3-39,0 1 0,0 3 1,0-1-1,0 1 10,0-1 0,0 6 1,0 1-1,0-3-35,0-2 1,0 5 0,2-1 0,2-2-154,2-1 0,2-3 0,-4 1 0,1-1-53,-1 1 0,0-1 0,0 1-80,2-1 1,0 1 0,-6-1 44,0 0 0,0-5 236,0 0 0,0-8 0,0 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7.007"/>
    </inkml:context>
    <inkml:brush xml:id="br0">
      <inkml:brushProperty name="width" value="0.08571" units="cm"/>
      <inkml:brushProperty name="height" value="0.08571" units="cm"/>
      <inkml:brushProperty name="color" value="#FF0066"/>
    </inkml:brush>
  </inkml:definitions>
  <inkml:trace contextRef="#ctx0" brushRef="#br0">16 0 8986,'-10'0'-1804,"5"0"1832,10 0-28,-3 0 0,6 8 0,-8 2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7.660"/>
    </inkml:context>
    <inkml:brush xml:id="br0">
      <inkml:brushProperty name="width" value="0.08571" units="cm"/>
      <inkml:brushProperty name="height" value="0.08571" units="cm"/>
      <inkml:brushProperty name="color" value="#FF0066"/>
    </inkml:brush>
  </inkml:definitions>
  <inkml:trace contextRef="#ctx0" brushRef="#br0">403 18 8130,'-10'0'-780,"-4"-2"810,8-4 1,-7 4 0,1-4-13,-3 4 0,-3 2 0,1 0 0,-1 2-34,1 4 0,-1-2 1,1 6-1,-1-1 50,1 1 0,-6 2 0,-1 5-30,3 1 0,2-1 1,1 1-1,1-1 18,-1 0 0,7 7 0,-1-1 1,0-2-20,3-1 1,1 3-1,8 0 1,0-1 1,0-3 0,2-1 1,4-3-1,5-1 23,5-3 0,3-1 0,3 4 1,1-5 6,-2-1 1,4 0-1,1-4 1,-1 2-27,0-3 0,-2-1 1,-3-2-1,1 0-13,2 0 0,1 0 0,-9-2 1,-1-1 2,-3-3 0,-1-2 0,4 2-17,-3-6 0,-7-3 0,2-2 11,-4-1 1,-2 1-1,0-1-23,0 1 1,-2-1 0,-4 3 0,-5 3-10,-5 6 0,-1-2 0,-1 3 0,1 1 13,-1 2 1,1 2 0,-1 0 0,1 2-63,-1 4 0,1-3 0,-1 7 0,1 0-89,0 0 1,-1-1 0,1 5 0,1-3-74,4 3 0,-1-4 250,7 1 0,0 1 0,6 6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8.928"/>
    </inkml:context>
    <inkml:brush xml:id="br0">
      <inkml:brushProperty name="width" value="0.08571" units="cm"/>
      <inkml:brushProperty name="height" value="0.08571" units="cm"/>
      <inkml:brushProperty name="color" value="#FF0066"/>
    </inkml:brush>
  </inkml:definitions>
  <inkml:trace contextRef="#ctx0" brushRef="#br0">18 88 7716,'-9'0'-426,"1"2"560,8 4 1,0 3-60,0 9 1,0-1-1,0 1 4,0-1 1,0-5-80,0 0 1,6-7-1,2 5 1,1-2 5,5-4 1,-4-2-1,1-2 1,3 0-10,1 0 0,3 0 0,-1 0 0,1 0 75,-1 0 0,1 0 0,-1 0 2,1 0 1,-1 0 0,0 0 0,1 0-22,-1 0 1,1 0 0,-1 0-43,1 0 1,-1 5 0,1 1 10,-1-2 1,1 6 11,-1 1 0,-1-1 0,-3 0 1,-3 0-7,-2-1 0,-2 3 1,-6 5-49,0 1 0,0-1 1,0 1-33,0-1 0,-2 1 0,-2-1 0,-4 1 10,-2-1 0,-1-5 0,-7-1 76,1 3 1,-1-6 0,1-2 0,-1-3-41,1 3 0,-1-4 0,1 4 68,-1-4 0,1-2-104,-1 0 1,3-2-19,3-4 1,-1 2 48,7-7 0,0 5-18,6-6-608,0 8 183,0-3 0,0 9-39,0 3 1,0-1 492,0 8 0,-8 0 0,-1 5 0</inkml:trace>
  <inkml:trace contextRef="#ctx0" brushRef="#br0" timeOffset="582">88 175 8355,'10'-8'-1178,"-2"7"0,-8-15 1259,0 4 1,0 3 73,0-3 1,-2 2 75,-4-1 81,4-5-170,-6 6 71,8 1-25,0 1 1,2 8-66,4 0 0,-2-2 1,8-2-45,1-2 0,3 1 0,1 5 0,1-2 16,-1-4 0,1 4 1,-1-4-1,0 4 8,1 2 0,1 0 0,5 0 1,3 0-22,0 0 0,6 0 0,-4-2 1,2-2-37,-2-2 0,2 1 0,-6 5-77,3 0 1,-7 0 0,2 0 0,-3 0 0,-3 0-39,1 0 1,-1 0-1,1 0 21,-1 0 0,-5 0-250,-1 0 0,-5 0-37,6 0 1,-8 2-1,0 1-186,-8 3 1,-8 8 520,-11-3 0,3-3 0,-5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8.069"/>
    </inkml:context>
    <inkml:brush xml:id="br0">
      <inkml:brushProperty name="width" value="0.08571" units="cm"/>
      <inkml:brushProperty name="height" value="0.08571" units="cm"/>
      <inkml:brushProperty name="color" value="#FF0066"/>
    </inkml:brush>
  </inkml:definitions>
  <inkml:trace contextRef="#ctx0" brushRef="#br0">0 35 8060,'10'-8'-627,"5"6"0,-11-5 798,8 7 5,-8 0 0,3 2-44,-7 3 1,-2-1 0,-1 8-63,-3 1 0,-6 3 0,4 1 1,1 1-22,-1-1 1,2 1 0,6-1 34,0 1 0,0-1-13,0 1 0,2-7 0,4-1 23,5-2 1,5-2-1,3-6 1,3 0-7,1 0 1,8 0 0,-2 0 0,2 0-63,-2 0 1,4 0-1,-4-2 1,2-2-178,-1-2 0,1 0 1,-8 6-1,-2 0-156,-1 0 0,-3-6 1,1 1-174,-1 1 0,-5 0 480,-1-2 0,-7-4 0,4-7 0</inkml:trace>
  <inkml:trace contextRef="#ctx0" brushRef="#br0" timeOffset="246">367 0 7233,'0'12'240,"0"-1"-100,0 3 1,2 3 0,2 5-5,1 1 1,1 0-1,-6-5 1,0 1-189,0 5 0,0-5 1,0 6-1,0-2-81,0 1 1,0-1 0,0-5 0,0-1-102,0 0 1,0-5 0,0 0-156,0 1 1,8-5 388,4-2 0,3 4 0,3-1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9.039"/>
    </inkml:context>
    <inkml:brush xml:id="br0">
      <inkml:brushProperty name="width" value="0.08571" units="cm"/>
      <inkml:brushProperty name="height" value="0.08571" units="cm"/>
    </inkml:brush>
  </inkml:definitions>
  <inkml:trace contextRef="#ctx0" brushRef="#br0">1 105 7307,'17'-9'-1423,"-7"3"1635,-4 12 0,-4-2-124,-2 7 0,-6 1 77,0 5 0,0 1-101,6-1 0,0-5-85,0 0 0,2-9 32,4 3 1,-2-4-1,8-2 4,1 0 1,3 0-1,1 0 1,1 0 29,-1 0 1,1 0-1,1 0 1,2 0 1,3 0 0,1 0 1,-4 0-1,3 0-11,-3 0 1,-2 0 0,-1 0-33,-1 0 0,1 2 12,-1 4 0,1 4 0,-3 7-58,-3 1 0,-2-7 1,-7 1 30,3 1 1,0 3 0,-6 1 6,0 1 1,-2-3-1,-2-1 1,-4-4 3,-1-3 1,-1 7 0,-4-4 0,3-1-4,-3-3 0,-7-2 1,-2 0-1,1 2-31,3-2 0,-1-2 1,-1-2-1,-2 0-146,1 0 0,3 0 1,2 0-49,-1 0 1,6 0 227,1 0 0,-1-16 0,-5-3 0</inkml:trace>
  <inkml:trace contextRef="#ctx0" brushRef="#br0" timeOffset="405">141 36 7569,'9'0'-1063,"1"0"1046,-4 0 1,-2 0 76,7 0 0,-5 0 1,6 0 24,1 0 0,-3 0 1,2 0-1,1 0 8,3 0 1,1 0 0,1 0-57,-1 0 1,1-2 0,-1-2 0,1-2-35,-1 2 0,1 2 0,-1 2-30,1 0 1,-1-6 29,0 0-476,-7 1 283,-2 5 1,-8 2-1,2 1 190,4 3 0,3 8 0,9-4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2.374"/>
    </inkml:context>
    <inkml:brush xml:id="br0">
      <inkml:brushProperty name="width" value="0.08571" units="cm"/>
      <inkml:brushProperty name="height" value="0.08571" units="cm"/>
      <inkml:brushProperty name="color" value="#FF0066"/>
    </inkml:brush>
  </inkml:definitions>
  <inkml:trace contextRef="#ctx0" brushRef="#br0">18 88 7409,'-10'-7'-1136,"3"3"1189,7-8 1,0 6 57,0-5-47,0-1 0,0 0 147,0 1 46,0 7-86,0-4 0,2 8 0,1 2-32,3 4 1,2-2 0,-4 7-112,2 3 0,1 1 1,-3 3-1,2-1 25,-2 1 0,4-1 1,-2 1-1,-2-1-30,-3 1 1,-1-1-1,2 2 1,2 3-67,2 1 0,0 0 0,-6-5 0,0-1-19,0 1 0,0-1 0,0 1 1,0-1-145,0 1 0,-6-1 1,0 1 8,2-1 1,2-5-1,1-3 1,-3 1-416,-2 0 612,0-6 0,-2 11 0,-1-5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2.585"/>
    </inkml:context>
    <inkml:brush xml:id="br0">
      <inkml:brushProperty name="width" value="0.08571" units="cm"/>
      <inkml:brushProperty name="height" value="0.08571" units="cm"/>
      <inkml:brushProperty name="color" value="#FF0066"/>
    </inkml:brush>
  </inkml:definitions>
  <inkml:trace contextRef="#ctx0" brushRef="#br0">1 36 7681,'9'-8'179,"-3"-4"-770,-4 5-123,-2-1 49,0 8 665,0 0 0,-8 0 0,-1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5.190"/>
    </inkml:context>
    <inkml:brush xml:id="br0">
      <inkml:brushProperty name="width" value="0.08571" units="cm"/>
      <inkml:brushProperty name="height" value="0.08571" units="cm"/>
      <inkml:brushProperty name="color" value="#FF0066"/>
    </inkml:brush>
  </inkml:definitions>
  <inkml:trace contextRef="#ctx0" brushRef="#br0">52 70 8181,'-11'0'-1399,"-1"0"1614,8 0-86,-3 0 1,5 0 263,-4 0-94,4 0 47,-6 0-267,8 0 0,2 0-15,4 0 0,4-2 0,9-2 0,2-2 11,3 2 0,-1 2 0,-4 1 0,3-3-107,1-2 0,2 0 0,-4 6 0,3 0-22,-3 0 1,-2 0 0,-1 0 0,-1 0 8,1 0 0,-1 0 1,-1-2-1,-3-2-193,-1-2 0,0 1 1,5 5-271,1 0 1,-1 0-169,1 0 676,-1 0 0,1-8 0,-1-2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5.636"/>
    </inkml:context>
    <inkml:brush xml:id="br0">
      <inkml:brushProperty name="width" value="0.08571" units="cm"/>
      <inkml:brushProperty name="height" value="0.08571" units="cm"/>
      <inkml:brushProperty name="color" value="#FF0066"/>
    </inkml:brush>
  </inkml:definitions>
  <inkml:trace contextRef="#ctx0" brushRef="#br0">1 0 8355,'10'0'-385,"-3"0"571,1 0 0,-4 0-183,8 0 1,-8 8 17,1 4 1,-1 3 0,0 3-1,2-1-42,-2 1 0,-2-1 0,-2 3 1,0 1 27,0 2 0,0 1 0,0-7 0,0 2-29,0 5 1,0-5 0,0 4 0,0-3-29,0-3 0,0 1 0,0-1 0,0 1-205,0-1 1,0 1-1,0-1-865,0 1 1120,0-1 0,8-7 0,1-3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5.825"/>
    </inkml:context>
    <inkml:brush xml:id="br0">
      <inkml:brushProperty name="width" value="0.08571" units="cm"/>
      <inkml:brushProperty name="height" value="0.08571" units="cm"/>
      <inkml:brushProperty name="color" value="#FF0066"/>
    </inkml:brush>
  </inkml:definitions>
  <inkml:trace contextRef="#ctx0" brushRef="#br0">18 35 7848,'0'-17'-713,"0"7"1,-2 2 712,-4 8 0,4 0 0,-6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6.533"/>
    </inkml:context>
    <inkml:brush xml:id="br0">
      <inkml:brushProperty name="width" value="0.08571" units="cm"/>
      <inkml:brushProperty name="height" value="0.08571" units="cm"/>
      <inkml:brushProperty name="color" value="#FF0066"/>
    </inkml:brush>
  </inkml:definitions>
  <inkml:trace contextRef="#ctx0" brushRef="#br0">105 193 8037,'8'0'-434,"-8"0"0,-2 6 0,-10 0 625,-1-2 0,-3-2-74,-1-2 0,5 0-30,0 0 0,7-6-83,-7 0 1,8-8-30,-2 3 0,4 1 4,2-2 0,6 7 0,2-5 0,2 2 16,3 4 1,3 2 0,1 2 0,1 0-3,-1 0 0,1 0 0,-1 0 80,0 0 0,1 0 0,-1 2-36,1 4 1,-3-2-1,-1 6 1,-4-1-65,-3 1 1,-1 2 0,-6 5-37,0 1 1,0-1 0,0 0 0,-2 1 19,-4-1 0,-1 1 0,-7-1 1,3-1 21,-3-4 0,-2 3 0,-1-3 0,-1 1 52,1-1 0,0 1 0,-1-5 8,1 2 0,-1 0 1,3 3-1,1-3 14,2-2 1,7-2-16,-7-6 14,8 7 0,-2-5 52,12 4 1,4-4 0,7-2-14,1 0 0,-1 0 0,1 0-14,-1 0 0,-5-6 1,-1 0-1,3 2 47,1 3 0,3 1 0,-1 0 1,1 0-40,-1 0 0,7 0 0,-1 0 1,-2 0-89,-1 0 1,-3 0 0,1 0-1,-1 0-402,1 0 1,-1 0-49,0 0 0,1 0-14,-1 0 1,-7 1 466,-4 5 0,4-4 0,-1 6 0</inkml:trace>
  <inkml:trace contextRef="#ctx0" brushRef="#br0" timeOffset="987">926 176 8355,'17'0'-348,"1"-8"1,-3 4 0,-1-6 465,-2 3 0,-7-5 0,5 4-342,-2-2 0,0 5 377,-3-7 1,-3 6-1,4-6-7,-4-1 1,-2 3-1,-2 1-143,-4 1 1,3-4 0,-9 4-54,-2-1 1,-1 5 0,-3-2 0,1 4-10,-1 2 1,-1 0 0,-2 0 0,-3 0 17,3 0 0,2 0 1,1 0-1,1 2 53,-1 4 0,1-2 0,-1 5 0,3 1-6,3 0 1,-1-4 0,5 5 3,-2 3 1,4-1-1,-3 1 3,1-2 0,2-1 27,6 7 1,2-3 0,2-1-1,4-4-10,1-3 0,-3-1 1,6-4 26,1 4 1,3-4 0,-1 6 0,-1-3-1,-2 1 0,-1 0 1,7-4 54,-1 4 0,-5-4 1,-1 4-1,1-3-51,-2 3 0,5-4 0,-5 6-22,0 0 0,5-4 0,-3 5 25,3-1 0,-3 0 1,0-4 10,1 2 0,3 7-114,1-1 0,-1 3 0,-3 1 0,-3-3-98,-2-1 1,-2-6-1,-6 5 1,2 1 8,3-2 0,-3 5 1,4-3 97,-4 4 0,-2-5 1,0 1-75,0 1 1,0 3 81,0 1 1,-2-1 21,-4-4 1,-1-3 0,-7-5 27,2 2 1,7 0-1,-7-6-26,-2 0 0,-1 0 1,-3 0-1,1 0-11,-1 0 1,-1 0 0,-2 0 0,-3 0 0,3 0 0,2 0 0,1 0 10,1 0 0,-1 0 36,1 0 1,5 0-99,0 0 1,7-6-2,-7 0 1,2-2 0,-3 4 54,1-1 0,6-3 153,-5 2 0,7 2 22,-2-7 0,4-1-67,2-6 1,0 7-80,0-1 1,8 2 0,1-3-5,1 1 0,6 6 0,-5-5-3,5-3 1,1 1-1,1-1 1,-3 2-3,-3-1 0,3-1 1,-5 1-1,2 1-48,-1-2 1,-1-1 0,4-1-1,-3 3-9,3 1 0,-1 0 0,1-3 0,-2 1-472,1 3 1,3-1-317,1-5 831,1-1 0,-1 1 0,1-1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3.311"/>
    </inkml:context>
    <inkml:brush xml:id="br0">
      <inkml:brushProperty name="width" value="0.08571" units="cm"/>
      <inkml:brushProperty name="height" value="0.08571" units="cm"/>
      <inkml:brushProperty name="color" value="#FF0066"/>
    </inkml:brush>
  </inkml:definitions>
  <inkml:trace contextRef="#ctx0" brushRef="#br0">86 88 8355,'11'0'-915,"1"0"655,-8 0 1,4 2 352,-8 4 0,-2-4 121,-4 4 0,2-4-164,-8-2 0,6 0 1,-5 0-3,-3 0 0,5 0 0,-3 0-39,-2 0 0,5 0-149,-3 0 0,8-8 162,-2-4 0,6 5 0,6 1 0,6 2 4,3-2 1,3 4 0,-1-4 0,1 4 7,-1 2 0,1 0 1,-1 0-1,2 0-19,5 0 1,-5 0 0,6 0 0,-1 0-29,-1 0 0,-2 2 0,-7 2 0,-3 2-3,3-2 0,-4 6 1,-1 1-8,-1 5 1,-2 1-1,-6 1-1,0-1 1,-8 1 0,-1-1 0,-3 2 11,0 5 0,1-7 0,-7 5 0,1-7 25,-1-1 0,-1 5 0,-2-7 0,-3 3 18,3 3 0,1-7 0,3-1 0,0 0-24,-1-1 0,6-5 0,3 4 1,-1-2 22,0 0 1,6 2 46,-1-3 1,5-3 61,5 4 1,5-4-1,8-2-69,-1 0 1,1 0 0,-1 0 0,0 0 6,1 0 0,-1-6 0,1 0 0,1 3 25,5 1 0,-5 0 0,4-2 0,-1-2-20,1 2 1,-2 2 0,6 2-1,-1 0-108,-5 0 0,4-6 0,0 0 0,1 3 62,-1 1 1,-2 2-1,-5 0 1,-1 0-354,1 0 1,-7 0 0,-1 2-387,-2 3 1,3-1 97,-5 8 1,0-6 604,-6 5 0,-8 1 0,-2 5 0</inkml:trace>
  <inkml:trace contextRef="#ctx0" brushRef="#br0" timeOffset="771">1064 176 8355,'5'-12'0,"1"0"-60,-2-1 1,4 3-1,-2-2-204,-2-1 0,3 3 0,-1-2 283,-2-1 0,-2-3 86,-2-1 0,0 5 0,-2 3-35,-4 1 0,2 2 1,-7 6-67,-3 0 0,-1 0 0,-3 0 1,1 0-20,-1 0 0,1 0 0,-1 0 0,1 0 50,-1 0 0,1 6 1,1 2-1,3 1-56,1 5 1,2-4 0,-1 1-1,3 1-16,0-2 1,6 5 0,-3-3 7,3 3 0,2-3 1,0-1 3,0 3 1,2-4 62,3 1 0,5-7 0,6 4 0,-3-2 31,-1 0 0,-1 0 0,7-5 0,-1 3-12,1 2 0,-1 0 0,1-4 1,-1 2 23,1 2 0,-1 5 0,1-5-30,-1-2 0,1 4 0,-1-2 0,2-1-11,5 3 0,1 2 0,4 5-61,-6-3 1,-9 4 0,-4-5-22,-3 5 1,5-5 0,-6 1-66,-2 2 1,-2 1 68,-2 3 1,0-1 0,-2-1-23,-4-5 0,-4 3 0,-7-6 29,-1 1 0,7-5 0,-1 2 0,-2-4-5,-1-2 0,-3 6 0,1 0 126,-1-3 0,1-1 1,0-2-79,-1 0 0,1 0 36,-1 0 0,3-2 0,1-1 62,2-3 1,9-2-36,-3 2 0,4-4-157,2-7 1,0-1 78,0 1 0,0 0 1,2 1-1,2 2 153,1 3 0,9 5 0,-2-6-55,3-1 0,8-3 0,1 1 0,-3 1-161,-2 2 1,1 3-1,1-5 1,3 5-149,-3 1 0,-2-4 0,-1 4 0,-1-1 8,1-5 0,-1 4 0,1-1 0,-1-3 206,1-1 0,7-11 0,2-1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35.336"/>
    </inkml:context>
    <inkml:brush xml:id="br0">
      <inkml:brushProperty name="width" value="0.08571" units="cm"/>
      <inkml:brushProperty name="height" value="0.08571" units="cm"/>
      <inkml:brushProperty name="color" value="#FF0066"/>
    </inkml:brush>
  </inkml:definitions>
  <inkml:trace contextRef="#ctx0" brushRef="#br0">1 53 8355,'0'-18'-948,"0"6"730,0 1 497,0 7-138,0-4-7,0 8 1,0 2-46,0 4 0,0 4 0,0 7-46,0 1 0,0-1 0,0 1 0,2-3-16,4-3 0,-4 3 0,3-3 1,-3 3-1,-2 3 1,2-7 0,2 1 0,2 2-18,-2 1 1,4 3-1,-3-1 1,1-1-3,2-5 1,-6 5-1,6-4 1,-3 3-6,1 2 1,0 1 0,-4-1 60,4 1 0,-4-6 9,4-1-88,-4 1 0,-2-1-396,0 1 1,0-6-46,0 6 1,0-7-425,0 7 880,0-8 0,-8 11 0,-2-5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36.074"/>
    </inkml:context>
    <inkml:brush xml:id="br0">
      <inkml:brushProperty name="width" value="0.08571" units="cm"/>
      <inkml:brushProperty name="height" value="0.08571" units="cm"/>
      <inkml:brushProperty name="color" value="#FF0066"/>
    </inkml:brush>
  </inkml:definitions>
  <inkml:trace contextRef="#ctx0" brushRef="#br0">105 70 6647,'-10'-8'-329,"0"6"990,5-4-529,3 5 0,-8 1 1,6 1-70,-2 5 1,-2-4 0,5 6 0,-5-2-25,-2 0 1,6 7 0,-4-1 31,1 3 0,5 3 0,-4-1-55,4 1 1,2-1 0,0 1 8,0-1 0,0 1 0,0-1 1,0 1 0,0-1 0,0-5 1,0-1-1,0 3-28,0 1 1,0 3-1,2-1 27,4 1 1,-2-8 0,5-3 14,-1 1 0,6 0-14,-3 3 1,5-1-1,1-6-19,1 2 1,-7 0-1,1-6 2,2 0 0,1 0 1,3 0 0,-1-6 0,1 0 68,-1 2 1,-5-4 0,-1 1-66,3-3 1,1-2 0,3-5 13,-1-1 1,-5 7 0,0-1-7,1-2 0,-5 5 0,0-3 30,0-1 0,-1-3 0,5-1-41,-6-1 0,-2 3 0,0 1 0,1 2 23,-1-1 1,-2 3 0,-2-2-67,0-1 1,0 3-1,0-2 1,-2 1 113,-4 1 0,4-5 1,-3 3-76,3-4 1,2 5 0,-2 1 0,-2 0 7,-2 1 0,0 3 0,4-4-38,-4 2 0,-3-3 0,-9 5-376,1 2 1,-6 2-1,-1 4 1,3 4-191,2 6 0,-7 3 590,-3 3 0,-4-1 0,-2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37.571"/>
    </inkml:context>
    <inkml:brush xml:id="br0">
      <inkml:brushProperty name="width" value="0.08571" units="cm"/>
      <inkml:brushProperty name="height" value="0.08571" units="cm"/>
      <inkml:brushProperty name="color" value="#FF0066"/>
    </inkml:brush>
  </inkml:definitions>
  <inkml:trace contextRef="#ctx0" brushRef="#br0">53 36 7511,'0'-10'-623,"0"2"526,0 8 519,0 0-275,-8 0-82,6-8 1,-7 6-149,3-3 134,4 3 0,-12 4 105,8 3-101,1-3 1,7 6-35,3-8 1,5 0-50,8 0 0,-7 0 23,1 0 1,-6 0 0,3-2 82,-1-4-142,-2 4 0,-8-5-322,-4 7 1,-4 0-335,-7 0 720,0 7 0,-1-5 0,1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41.929"/>
    </inkml:context>
    <inkml:brush xml:id="br0">
      <inkml:brushProperty name="width" value="0.08571" units="cm"/>
      <inkml:brushProperty name="height" value="0.08571" units="cm"/>
      <inkml:brushProperty name="color" value="#008C3A"/>
    </inkml:brush>
  </inkml:definitions>
  <inkml:trace contextRef="#ctx0" brushRef="#br0">18 175 7465,'-10'0'-730,"2"0"941,8 0-465,0 0 269,0-8 1,0-1 0,0-9 0,0 1 1,0-1-12,0 1 1,6 5 0,2 0-13,2-1 1,1 3-1,7 0 31,-1 3 0,1-1 1,-1 4 32,1-2 0,-1 0 0,1 6-55,-1 0 1,0 8-1,1 2 1,-3 2 14,-3-1 0,2-5 0,-7 6 0,1 1-90,0 3 1,4-5 0,-5 1 53,3 2 0,-6 1 0,2 3 1,-4-1 0,-2 1 0,0-1 15,0 0 1,0-5 0,-2-2 2,-4-2 0,2-1 35,-8-1 0,1-4 51,-7 4-58,9-4 1,1-4-14,8-4 1,0-4-29,0-7 1,6-1 0,1 3-1,1 1 10,0 3 0,6-1 0,-3-3 0,5 1-1,1 2 0,-5 3 0,-1-5 0,3 4 1,2 3 0,1-5 1,1 6-1,-1 0 3,0-1 0,1 5 0,-1-4 0,1 4 0,-1 2 0,1 0 1,-1 0-1,1 0 30,-1 0 1,1 0 0,-1 0 36,1 0 0,-1 2-41,0 4 1,-5 1 0,-2 7 51,-2-2 0,3-1-68,-5 7 0,0-1 0,-6 1-37,0-1 0,0 1 0,0-1 38,0 0 1,0 1 0,0-1 0,-2-1 19,-4-4 1,4 3 0,-6-5-1,3 1 30,-1 1 0,0-6 0,4 4 0,-2-1-3,-2 1 1,-1-6 0,3 4 128,-2-1-175,0-5-950,-2 6 938,6-8 0,-13-8 0,5-1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0.759"/>
    </inkml:context>
    <inkml:brush xml:id="br0">
      <inkml:brushProperty name="width" value="0.08571" units="cm"/>
      <inkml:brushProperty name="height" value="0.08571" units="cm"/>
    </inkml:brush>
  </inkml:definitions>
  <inkml:trace contextRef="#ctx0" brushRef="#br0">1 18 6672,'9'-2'10,"-3"-4"-47,-4 4 0,0-6-438,4 8 475,-4 0 0,6 0 0,-8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40.879"/>
    </inkml:context>
    <inkml:brush xml:id="br0">
      <inkml:brushProperty name="width" value="0.08571" units="cm"/>
      <inkml:brushProperty name="height" value="0.08571" units="cm"/>
      <inkml:brushProperty name="color" value="#FF0066"/>
    </inkml:brush>
  </inkml:definitions>
  <inkml:trace contextRef="#ctx0" brushRef="#br0">36 507 7420,'11'0'752,"1"0"-802,-8 0 0,5-6 0,-3-2 5,6-1 0,-2-1 0,1-4 45,3 3 0,-6 5 0,-1-4 0,-1 0 17,0 1 0,0 3 0,-4-4 0,2 0 12,2 1 1,-1 3-23,-5-6 0,2 3-3,4-3-66,-4-4 54,6 14-49,-8-5 1,0 9 53,0 3 1,0 5 0,0 8 0,2-1 6,4 1 1,-4-1 0,3 0 0,-3 1 0,-2-1 0,0 1 0,0-1 0,0 1-3,0-1 0,0 7 0,0-1 0,2-2-3,4-1 1,-4-3 0,4 1 0,-4-1-42,-2 0 1,0 1 0,0-1-234,0 1 1,0-1-4,0 1 110,-8-1 165,6 1 129,-6-9-66,8-1 0,-2-8-33,-3 0 0,1 0-8,-8 0 0,0 0-9,-5 0 1,-1 6-1,1 0-2,-1-2 0,1-2 179,0-2 123,-1 0-174,8 0-96,3 0 0,7 2-65,0 3-30,0-3 77,0 6 58,0-8-20,0 0-71,-8 0 0,6 2-2,-4 4 14,4-4 0,0 6-119,-4-8 82,4 7 0,-5-3 26,7 8 1,0-6 126,0 5 10,0-7 0,2 4 1,3-8-50,7 0 1,-2 0-1,0-2-15,-3-4 0,7 4-24,-3-4 0,-1 4 0,2 1-4,1-5 0,-3 4 0,2-4 72,1 4 0,3-4 0,1 0-67,1 3 1,-1-5 0,1 2 0,-1 2-25,1 2 0,-1 2 0,1 0 0,-1 0-6,1 0 0,-7-6 0,1 0 0,1 3-31,3 1 0,1 2 1,1 0 66,-1 0 1,1 0 0,-1 0-1,-1-2-2,-5-4 0,5 4 0,-4-4-173,3 4 0,-3 2 0,-1 0-301,3 0 0,-4 0 83,1 0 1,-7 2-895,2 4 1241,-4-4 0,-2 6 0,0-8 0</inkml:trace>
  <inkml:trace contextRef="#ctx0" brushRef="#br0" timeOffset="1008">525 53 7700,'-10'0'-1361,"2"-2"1526,8-4-91,0 4 0,0-8-136,0 5 248,0 3-136,0-14 0,2 14 0,4-4 18,6 4 0,-3 2 0,3 0 0,1 0-8,3 0 0,1 0 0,1 0 0,-1 0 20,1 0 1,5 0 0,2 0 0,1 0 19,-1 0 1,4 0 0,-4 0 0,0 2-39,1 4 0,5-2 0,-4 6 1,2-1 3,0 1 1,-6 2-1,5 5 1,-3 1-52,-4-1 0,4 1 0,-1 1 0,-3 2-70,-2 3 1,3 1 0,-3-2-1,-3 4 26,-1 0 0,1 6 0,-1-3 1,-3 1 7,-6-2 1,1 4-1,-1-4 1,-2 4 1,-2 2 1,-2 0 0,0 0-1,0 0 1,0-1 1,-2 7 0,-2 0 0,-4-2-8,-1-2 1,-1-4 0,-4-2 0,3-2 17,-3 2 0,5 0 1,-3 0-1,0-4 31,3-2 1,-7 1 0,6-5 0,1 2-9,3-1 0,-4-3 1,0-2-1,1 1 78,3-1 0,-2 1 0,0-1-29,-1 1 1,3-7-1,-6-1-5,-1-2 1,3 3 0,-2-5-5,-1-2 0,-3-2 1,-1-2 13,-1 0 0,1 0 0,-1 0-33,1 0 1,5 0 0,1 0-20,-3 0 1,-2 0-28,-1 0 1,5 0-174,1 0 1,-1 0-65,-5 0 0,5 0-111,0 0 0,8 2 1,-3 2-674,-1 2 1030,6 0 0,-14 1 0,7 3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06:38.994"/>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2061 402 6594,'-17'0'0,"5"2"0,0 4 0,7-4 0,-7 3-79,-2-3 0,5-2 0,-3 0 293,-2 0 0,-1 2-93,-3 4 1,1-4 24,-1 4 1,1-2-25,0 2 0,-1-5-46,1 5 1,-1-4 0,1-2-12,-1 0 0,7 6 0,-1 0 2,-2-2 1,-1 0-1,-3 0 4,1 1 0,-1 3 1,1-4-18,0 2 0,-1 5 0,3-3-10,3 2 0,-2-4-19,8 5 0,-5 1 14,5 5 0,0 1 10,6-1 1,6 1-1,2-3 35,1-3 0,-3 4-31,6-5 1,-6 3 0,3-1 21,-1-1 1,6-2-33,-3 1 1,5 3 0,1-8-9,1-2 1,-6-2-1,-1-2 1,3 0 21,1 0 1,3 0 0,-1 0 0,1 0-23,-1 0 0,1 0 0,-1 0-28,1 0 1,-7 0 0,1 0 14,1 0 0,-3 0-126,2 0 0,-6 0-349,5 0 1,-5 0-175,6 0 1,-7 0 237,7 0 1,0 0 0,3-2-1,-1-2 389,-2-2 0,-1-8 0,7 5 0,-1-9 0</inkml:trace>
  <inkml:trace contextRef="#ctx0" brushRef="#br0" timeOffset="691">2271 542 6594,'9'0'-61,"-1"-2"703,-8-4-493,8 4 1,-4-6 7,7 8 1,1 0-105,6 0 1,-7 0-1,1 0 1,1 0-17,3 0 1,1 0 0,1 2-37,-1 4 1,1-2 0,-1 5 0,1-1 29,-1-4 1,-1 6-1,-3-1 1,-3 3-62,-2 0 1,3-6-1,-3 3 1,0 1-94,0 0 1,-3 1-46,-5 7 0,0-1-20,0 1 169,-7-9 0,3 5 0,-6-6 0,0 0-18,1-1 0,3-1 0,-4-4 13,2 4 0,1-4 122,1 4-32,4-4 1,-6-4-1,6-2 14,-4-2 1,4-8-43,-3 3 0,3-5 0,2-1 26,0-1 0,0 1 0,2 1 0,2 3-40,1 1 1,9 0 0,-4-5 0,1-1-30,1 1 1,-6 1-1,5 3 1,1 1-76,-2-1 1,5 5 0,-5 0-221,0 0 1,-1 6-122,-3-3 1,2 5 420,4 5 0,3 5 0,-5 8 0</inkml:trace>
  <inkml:trace contextRef="#ctx0" brushRef="#br0" timeOffset="1067">2969 611 6998,'10'0'240,"-2"2"153,-8 4 0,0-2-344,0 8 1,0-1 0,0 7 16,0-1 1,0 1-261,0-1 1,0 1 0,2-1-83,3 1 0,-3-7 0,4 1-486,-4 1 762,-2-5 0,0 0 0,0-8 0</inkml:trace>
  <inkml:trace contextRef="#ctx0" brushRef="#br0" timeOffset="1300">2987 419 7569,'6'-17'-12,"-1"-1"0,1 1-56,-6-1 0,0 7-363,0-1 165,0 8 0,0-2-196,0 12 462,0 4 0,-8 7 0,-1 1 0</inkml:trace>
  <inkml:trace contextRef="#ctx0" brushRef="#br0" timeOffset="3337">4489 611 7340,'17'0'-629,"1"0"912,-9 0-143,-1 0 159,0-7-155,-6 5-1,5-6 167,-7 8-118,0 0-180,0-8 0,-1 6 44,-5-4-174,4 4 66,-14 2 0,14 2 50,-3 4 0,-5-4 1,0 6-73,0 0-70,-5-6 168,5 13-22,0-13 0,-5 12 0,5-7-9,1 3 0,-7-4 6,4 6 1,3-7 5,-3 7-6,0-8 69,3 11 0,-5-11-59,8 8 48,0-8 0,1 6 66,-1-5-107,0-3 62,6 14 1,0-12-37,0 7 0,0-5 18,0 6 1,2-2 0,2 3 12,2-1 1,7-6 0,-1 3 0,3 1 87,3 0-268,-1-6 114,1 3 1,-1-7 0,1 0-125,-1 0 1,1 6 25,-1 0 0,1 0-359,-1-6 316,0 0-18,1 0 1,-1 0-214,1 0 95,-1 0-146,9 0 0,-7 0 416,4 0 0,4-8 0,1-2 0</inkml:trace>
  <inkml:trace contextRef="#ctx0" brushRef="#br0" timeOffset="5446">6811 629 7238,'12'-10'109,"-2"2"1,-1 3 10,1-1 0,-4 0 0,6 6-13,1 0 1,3 0 0,1 0 0,1 0-4,-1 0 0,1 0 0,-1 0 1,0 0-40,1 0 0,1 0 0,3 0 1,1 2-50,-2 4 0,-1-2 0,-3 5 0,-1 1-85,-5 0 0,5-4 1,-6 5 6,-1 3 0,1 1 0,-6 3 0,2-1-43,-2 1 1,-2-7 0,-4 1-9,-4 2 1,-4-1 0,-5 1 0,1-5 52,2-1 1,1 0-1,-7-4 56,1 2 1,-1-1-62,1-5 1,-1 0 67,1 0 1,5 0 0,3-1-22,1-5 1,2 2 0,6-8 14,0-1 1,0 3 0,0-2 0,2 1 12,4 1 0,-2-6 1,5 5-1,1-5-15,0-1 0,-1 5 0,5 0 44,-2-1 0,-7 3 0,7-1 0,2-1-6,1 2 1,-3 0 0,-1 7-220,3-3 1,2-2-1,1 4-120,1-2 0,-1 0 0,0 6 306,1 0 0,-1-7 0,1-3 0</inkml:trace>
  <inkml:trace contextRef="#ctx0" brushRef="#br0" timeOffset="6969">8959 419 7342,'10'-7'651,"-2"5"-550,-8-6 0,0 16 0,-2 3 0,-2 5-52,-2 1 0,0 1 0,6-1 1,0 1-66,0-1 0,0 1 0,0-1 0,0 0 27,0 1 1,0-1-745,0 1 0,0-1 733,0 1 0,8-1 0,2 1 0</inkml:trace>
  <inkml:trace contextRef="#ctx0" brushRef="#br0" timeOffset="7144">8942 192 7423,'0'-9'-383,"0"1"0,-8 8 1,-1 0-1</inkml:trace>
  <inkml:trace contextRef="#ctx0" brushRef="#br0" timeOffset="8745">11143 384 7116,'0'-17'-232,"0"-1"0,0 7 495,0-1-237,-8 1 1,4 1 0,-8 2 49,-1 0 0,-3 6 1,-1-3-1,-1 3-115,1 2 1,-1 0 0,1 0 0,-1 0 40,1 0 1,-1 0-1,1 2 1,-1 1 9,1 3 1,0 6 0,1-4 0,2-1 1,3 1 1,-1 6 0,-5-3 25,-1 5 0,9-4 0,3-1 16,4 3 0,4-5 0,4 1-25,5-2 1,-1 4 0,2-7-1,1-1 12,3-2 1,1 4-1,2 0 1,3-2 3,1-2 0,0 4 0,-5-1 0,-1 1 33,1 2 0,-1-4 1,3 7-1,1 1-31,2-2 1,1 5 0,-7-3-1,1 2-39,-1-3 0,0 5 1,1-7-1,-1 3-15,1 0 1,-3-6-1,-3 5-8,-6 3 0,2-5-27,-3 3 1,-7-2 0,-9 1 0,-5-5-87,-1-4 0,-3-2 1,-1 0-1,-2 0-90,1 0 1,1 6 0,0 0 0,-3-2-101,3-2 1,-4-2-1,2 0 316,1 0 0,3 0 0,1 0 0</inkml:trace>
  <inkml:trace contextRef="#ctx0" brushRef="#br0" timeOffset="9200">11125 454 7266,'0'-9'-720,"0"-1"1267,0 4-376,0 4 0,-2-6-42,-4 8 0,2 0-101,-7 0 0,5 0-1,-6 0 1,6 2 0,-5 4-17,-3 6 1,1 3-1,-1 3 1,2-1-6,-1 1 1,-1-1 0,1 1 0,1-1 16,-2 0 0,-1 1 1,-3-1-1,3 1 32,3-1 0,-3 1 0,3-1 0,-3-1 105,-3-5 1,7 3 0,-1-6 15,-2 1 1,1-3 0,-1 4-13,2-2 0,7-2-203,-7-6 0,6 0-946,-5 0 985,-1 0 0,-6 7 0,1 3 0</inkml:trace>
  <inkml:trace contextRef="#ctx0" brushRef="#br0" timeOffset="7682">9606 437 6495,'-8'-16'904,"-2"3"-761,0 1 1,-5 8 0,3-2-167,-3 4 0,-3 2 0,1 2 2,-1 4 1,1 4 0,-1 7 34,1 1 1,0-1 0,1 1 37,4-1 1,3 1-1,5-1-33,-2 1 1,0-1 0,6 0-18,0 1 1,2-3 0,2-1-5,2-2 0,7-8 0,1 1 0,5-3-1,5-2 0,-1 0 0,-4 0 0,3 0 9,1 0 1,2-2 0,-3-1-1,1-5 55,-2-2 0,-1 4 1,-5-5-1,-1-1-32,-3 2 0,-5-5 0,4 3 0,-2-3-25,-4-3 0,3 6 0,-1 1 1,-2-3 3,-2-1 0,-4-1 1,-2 3-1,-4 3-27,-1 2 0,-3-4 1,-5 5-1,-1-1-97,1 0 0,-1 2 0,1 6 0,-1 0-83,1 0 1,-1 0 0,1 0 0,1 2-285,5 4 1,-5-2 482,4 8 0,5 7 0,-1 8 0</inkml:trace>
  <inkml:trace contextRef="#ctx0" brushRef="#br0" timeOffset="8238">9903 367 7341,'17'0'-1425,"-5"0"1507,-1 0 1,-5 2 417,6 4 0,-8-2-364,1 7 1,3-5 0,-2 6-53,-2 1 0,4 3 0,-2 1-32,-3 1 1,1-1-1,0 1-93,2-1 1,0 1-38,-6-1 1,0-5 52,0-1 107,0-7-72,0 4 0,-6-10 0,0-4 16,2-5 1,2 1 0,2-2-19,0-1 0,0 3 0,2-2-29,4-1 1,-2-1-1,8 1 1,-1 1-22,-1-2 0,5 1 1,-3-1-1,4 2 15,1-1 0,1 3 0,-1 0 0,1 3 8,-1 3 0,0 0 0,1 0 0,-1-2 36,1 2 0,-1 2 0,1 2 84,-1 0 1,1 2 0,-1 4-45,1 6 1,-3-2 0,-1 1-51,-3 3 0,-5 1 0,4 3-88,-2-1 0,-3 1 0,-5-1-159,0 1 0,0-7 1,0 1-741,0 1 980,0-5 0,8 8 0,2-7 0</inkml:trace>
  <inkml:trace contextRef="#ctx0" brushRef="#br0" timeOffset="5929">7632 611 7468,'18'10'-152,"-1"-4"1,1 2 0,-1-2 209,1-3 1,-1-1 0,0-2 70,1 0 1,-6 0 0,-1 0-204,3 0 0,1 0 152,3 0 0,-1 0-54,1 0 1,-1-5-1,-1-3 20,-5-2 0,-1 4 1,-6-5-85,2-3 0,0 4 53,-6-1 0,0-1-7,0-5 0,-8 7 0,-4 4 2,-3 4 1,-3 2 0,1 0-1,-1 0 15,1 0 0,-1 0 0,1 2 1,-1 2 3,1 2 0,-1 5 0,1-3 1,0 2 20,-1 3 0,3-3 0,1 2 69,2 1 0,3 3 5,-3 1 0,4 1-58,8-1 1,2 1-65,4-1 0,4-7 1,7-2-1,1-3-158,-1 1 1,2 0 0,3-6 0,3 0-162,2 0 1,2 2 0,6 2 0,0 2 318,0-2 0,8-2 0,1-2 0</inkml:trace>
  <inkml:trace contextRef="#ctx0" brushRef="#br0" timeOffset="6651">8558 594 7569,'10'-8'-304,"-3"4"-57,-7-7 1,0-1 0,0-5 712,0-1 1,-2 8 0,-2 3-171,-1-1 1,-9 6-133,2-4 0,-3 4 0,-3 2-47,1 0 1,-6 2 0,-1 2-8,3 2 1,2 5-1,1-3 1,1 2 30,-1 3 0,1-3 1,-1 2 15,1 1 0,-1 3-99,1 1 0,7 1-8,4-1 1,6-7 0,4-2 0,4-2 0,2-1-19,3-1 0,3-2 0,3-2 1,3 0 24,1 0 1,0 0-1,-5 0 14,-1 0 0,1 0 1,-1-2 29,0-3 0,-1 1 1,-2-6-1,-5 0 96,-1 1 1,0 3 0,-4-6 68,2-2 1,5 5 0,-5-3 79,-2-1 1,-2 3 264,-2-2-1,0 1-318,0 1 0,0 4-166,0 12 1,0 4 0,0 7 0,0 0-43,0 1 1,0-1 0,0 3 0,0 3-39,0 6 1,-2-2 0,-2 2 0,-2 3 45,2 1 0,2 1 0,0-1 1,-1-2 8,-3-1 0,0-3 0,6 4 0,-2-4 8,-4-2 0,4 4 1,-6-5-1,3-3-20,-1-2 0,-2-1 0,4-1 8,-2 1 1,-5-7 0,3-1 0,0 0-11,0-1 1,-5-5-1,1 2 1,-3-4-10,-3-2 1,1 0 0,-1 0 0,1 0 29,-1 0 1,1-6 0,-1-1 0,1-3-29,-1-4 0,7-1 1,-1-3-1,-1 3-73,-3 3 1,6-3 0,3 3-1,1-4-23,0-1 0,0-1 1,6 1-1,0 0-186,0-1 1,0 1-1,2-1 316,4 1 0,4-1 0,7-7 0,1-2 0</inkml:trace>
  <inkml:trace contextRef="#ctx0" brushRef="#br0" timeOffset="3933">5292 769 6260,'0'-12'363,"0"0"0,0 6-236,0-5 0,-2 7 0,-2-4-6,-2 0 0,-1 6 7,1-3 1,-4 3-111,-7 2 0,-1 6 0,1-1 0,1 1-15,5 2 1,-5-6-1,4 6 1,-3-3 141,-3 1-113,9 8 18,-7-12-218,14 13 174,-13-13 0,13 14-21,-4-5 0,4 5 18,2 1 13,0 1-4,0-8-31,8-3 30,-6 1 0,13-6-37,-13 6 38,14-8-9,-14 0 1,13 8 1,-13-6 1,14 5-6,-5-7 0,5 0-60,1 0 0,-5-2 57,-1-3 4,1 3-20,-2-6 51,5 0 1,-7 4 2,4-7 1,-3 5 140,-3-6-160,-4 8 1,6-5 0,-8 3 101,0-6-96,0 4 1,0-1 22,0 3 3,0 4-19,0-6-13,0 8 93,0 0-110,8 0 30,-6 0-5,5 0-46,-7 0 49,8 0 1,-4 8-165,8 3 58,-8-3 0,9 2 98,-7-4-27,8 3 17,-12 1-33,13-2-357,-5-8 148,-1 0-242,7 0 165,-6 0 17,7 0 160,1 0-339,-1 0 184,1 0 288,-1 0 0,0-8 0,1-2 0</inkml:trace>
  <inkml:trace contextRef="#ctx0" brushRef="#br0" timeOffset="4467">5694 105 7569,'0'-18'-1593,"0"1"1365,0 0 228,0 7 0,0-6 256,7 7 1,-5-1-208,6 2 1,-8 8 506,0 0 1,0 8-437,0 4-54,0-5 54,-8 9-31,6-6-13,-5 7-55,7 0 1,0 1-1,-2-1 77,-4 1-71,4 7 1,-6-4-1,8 7 1,0-1-1,0-2 1,0 2 217,0 0-196,0-5 49,0 11-42,0-14 2,0 14-8,0-14 23,0 14-22,0-13 24,0 5-79,0 0 64,8-5 0,-6 5-91,6-8 86,-8 9 1,0-7-7,7 6-15,-5-7 12,6-1 16,-8 1-35,8-9 171,-6 7-162,6-6 0,-6 1 37,3 1-11,-3 0-9,6-3-3,-8 7 170,8-14-160,-6 5 50,6 1-184,-8-6 152,0 6-7,0-8-185,7 0-5,-5 0 183,6 8-27,-8-6-548,0 5 246,0-7-250,0 0 1,8 8 0,1 2-1</inkml:trace>
  <inkml:trace contextRef="#ctx0" brushRef="#br0" timeOffset="1739">3406 349 7339,'0'-9'-588,"2"1"1194,4 8-448,-4 0 0,7 0 0,-5 2-90,2 4 1,0 3 0,-6 9 0,0-1-64,0 1 1,0 1-1,0 3 1,0 3-2,0 2 1,0-6 0,0 5 0,0-3 17,0 0 1,2 6 0,2-5 0,1-3-49,-1-2 1,0 1 0,0 1-123,2 2 0,0 1 1,-6-7-206,0 1 1,6-1 4,-1 0 0,3-7 348,-2-4 0,4 4 0,7-1 0</inkml:trace>
  <inkml:trace contextRef="#ctx0" brushRef="#br0" timeOffset="2217">3284 681 7340,'9'0'-792,"-1"0"1095,-8 0 837,0 0-1044,8 0 1,-4 0-1,7-2 1,3-2 0,1-1 0,3-1 0,-1 6 0,1 0-36,-1 0 1,1 0-1,-1 0-159,1 0 31,-1 0 0,1 0 150,-1 0-237,-7 0-14,5 0 207,-13 0-357,14 0 159,-14 0-61,13 0 209,-13 0-361,14 0 166,-14 0-147,13 0 1,-11 0-316,8 0 668,-1 0 0,7 0 0,-1 0 0</inkml:trace>
  <inkml:trace contextRef="#ctx0" brushRef="#br0" timeOffset="2599">3860 681 5966,'10'0'1830,"-3"0"-1494,-7 0 0,2 0 33,4 0-258,-4 0 99,6 0-96,-8 0 109,0 0-229,0 8 1,0-4-1,0 8-29,0 1 1,0-3 0,0 1-348,0 3 334,0-6 0,0 7-18,0-3 101,0-4-785,0 7 311,0-13 146,0 14-28,0-14 0,0 7 321,0-3 0,8-4 0,1 6 0</inkml:trace>
  <inkml:trace contextRef="#ctx0" brushRef="#br0" timeOffset="2828">3947 489 7265,'8'-17'-1007,"-6"5"2017,4 0-696,-4 9-503,-2-5 154,0 8-376,0 0 190,-8 0 0,6 8 221,-4 3 0,-4 5 0,1 1 0</inkml:trace>
  <inkml:trace contextRef="#ctx0" brushRef="#br0" timeOffset="10362">9029 1520 6175,'-2'-10'131,"-3"4"1,1 4 0,-8 2-9,-2 0 1,5 0 0,-3 0-72,-1 0 1,3 0 0,-2 0 0,-1 0-16,-3 0 1,4 2-1,-1 2 1,-5 2-3,-3-2 0,-2 5 0,5 1 1,-1 2-8,-4-1 0,3 1 0,-5 5 0,2 1 30,-1-1 1,1 3-1,6 1 173,-1 2-203,8 1 1,-5-1 0,5 2 0,-1 0 30,-1 1 0,8-1 0,-2-4 0,4 2 15,2-1 0,0-3 0,0-1 0,0-1-10,0 1 0,6-1 0,2-1 1,2-3 8,3-1 1,-3-2-1,2 3 1,1-3-45,3-2 1,1 3 0,1-5 0,-1 0-50,1 2 0,-1-6 0,0 3 0,1-3-188,-1-2 0,1 2 0,-1 2 1,1 2-173,-1-2 1,1-2 0,-1-2 0,1 0 379,-1 0 0,1 0 0,-1 0 0</inkml:trace>
  <inkml:trace contextRef="#ctx0" brushRef="#br0" timeOffset="10853">9414 1537 7569,'9'0'148,"-1"0"-65,-8 0 65,0 0 0,0 8-88,0 3 0,0 5 1,0 1-1,0 1-65,0-1 1,0 1 0,0-1 0,0 1 46,0-1 0,0 1 1,0-1-1,0 1 2,0-1 0,0 1 0,2-3 0,2-1 28,2-3 0,-1 1-15,-5 5 1,2-5-16,4 0 1,-2-8-1,6 3 1,0-1 8,-1 0 0,3 0 0,5-6 3,1 0 1,-1 0 0,1 0 0,-1 0 7,1 0 0,-1 0 1,1 0-67,-1 0 0,1 0 0,-1 0-167,0 0 1,-5 0 0,0 0-139,1 0 0,-3 0-200,2 0 1,-7 0-29,7 0 0,-8 2 537,2 4 0,4-5 0,-1 7 0</inkml:trace>
  <inkml:trace contextRef="#ctx0" brushRef="#br0" timeOffset="14168">13781 1537 7385,'17'0'-608,"-5"0"0,-3-2 732,-1-4 1,-2 2-51,-6-7 0,2 7 1,2-4 24,2 0 1,-1 4 0,-6-5-4,-5 1 0,4 0 0,-6 4-64,0-1 1,-1-1 0,-9 6-39,1 0 0,-3 0 0,1 2-5,1 3 1,-3-1-1,9 6 1,-1 0 2,1-1 0,-1-3 1,5 6-1,0 1 1,0 3 1,-3-4 0,5-1 8,2 3 1,2 1-1,2 3 26,0-1 0,0-5 71,0 0 0,8-3 1,3 3-21,5-6 1,1 2 0,1-3 65,-1-1 0,1-2 1,1 0-79,4 4 1,3-4 0,3 4-1,-8-2-65,-7 1 0,1-3 1,-3 4-1,3-2-111,3 2 0,-3-2 1,-1 5 78,-2-1 0,-7 4 0,5-4 0,-2 1 0,-2-3 0,-6 6 10,0 1 0,0-3 1,0 2 31,0 1 0,-8-3-17,-4 2 1,-3-8 0,-3 3 74,1 1 1,5-6-1,1 4-7,-3-4 1,-2-2 0,-1 0-54,0 0 0,-1 0 0,1 0 0,-1 0-24,1 0 0,-1 0 0,1 0 0,-1 0-68,1 0 1,-1 0-1,1 0-23,-1 0 1,7 0 0,-1 0-104,-1 0 0,5-2-344,2-4 1,6 4 551,6-4 0,4 4 0,7 2 0,0 0 0</inkml:trace>
  <inkml:trace contextRef="#ctx0" brushRef="#br0" timeOffset="17847">17448 1135 7385,'18'0'-149,"-1"0"0,-5 0 332,-1 0 1,1 0-37,5 0 1,1 2 0,-1 2-59,1 2 1,-7 2 0,1-4 0,2 3 11,1 3 0,3-4 0,-1 6-19,1 1 0,-1-3 0,-1 1 0,-3 1-64,-1-2 1,-6 5-1,5-3 1,1 4-38,-2 1 1,-1 0 0,-5 1 0,2-1-27,-2 1 1,4 5 0,-2 0 0,-3-1-3,-1-3 1,-2 4 0,0 1-41,0-3 1,0 4-1,0-1 1,0-1-1,0 0 54,0 0 0,0 7 0,0-5 0,0 0 40,0 0 1,0 4 0,0-5 0,0-3 16,0-2 0,-5-1 1,-3-1-1,0 1 37,0-1 0,-5 1 0,1-1-39,-4 1 1,1-7-1,1 1 1,3 0-1,-3-3 1,4 5-1,-1-6-12,-3 1 0,-1 3 0,-3 3 0,1-1 2,-1-2 0,7-6 1,-1 3 22,-2-1 1,5 4 0,-3-7 0,0 1 0,1 0 25,-1 0 0,8 2 0,-3-4 287,-1 1 41,6 1-152,-6-6-339,8 0 46,-8 0-1487,6 0 1543,-5 0 0,-1 0 0,-2 0 0</inkml:trace>
  <inkml:trace contextRef="#ctx0" brushRef="#br0" timeOffset="15714">15824 1659 7116,'10'-2'-657,"-3"-2"1219,1-1 0,-6 1-419,4 10 0,-4-3 0,-2 9 1,0 2-69,0 1 0,0 3 0,0-1 0,0 3 37,0 3 0,0-2 1,2 6-1,2-1-299,2-5 0,-1 4 1,-5 0-1,0 1 55,0-1 0,0-2 1,0-5-1,2-3-106,4-3 1,-4 3-248,4-3 1,-4-2 484,-2 1 0,0-7 0,0 4 0</inkml:trace>
  <inkml:trace contextRef="#ctx0" brushRef="#br0" timeOffset="16084">15824 1624 7569,'17'-5'-227,"1"-1"1,-3-2 54,-3 2 1,4 2 0,-5-5-1,5-1 1,1 2 369,1 0 0,-1 1 0,1 3 0,-1-2-171,1 2 0,-1 2 0,0 4 30,1 4 1,-1-4 0,1 5 3,-1 1 1,1-4 0,-3 8 0,-1-1-5,-2-1 1,-3 6 0,3-5-36,-6 5 0,1 1 0,-1 1-49,-2-1 0,-8-5 0,-4-1 1,-1 1 35,-5-2 1,-1 3-1,-3-7 1,1 0-46,-1 2 0,1-4 0,-3 5 0,-1-1-23,-2-4 0,-2-2 1,3-2-1,-1 0-22,2 0 1,1 0 0,3 0-216,-1 0 0,7 0 296,-1 0 0,0 0 0,-5 0 0</inkml:trace>
  <inkml:trace contextRef="#ctx0" brushRef="#br0" timeOffset="16447">16295 1188 7569,'10'-18'-33,"0"3"1,-6 1-76,2 3 1,-1 5 275,-5-6 0,2 8-64,4-2 0,-4 6 0,6 4 74,0 2 1,-4 8 0,5-3-81,-1 5 0,0 1 1,-4 3-1,1 1 16,-1 2 0,-2 3 0,-2-5 1,2 2-81,4-1 1,-4 3-1,4-2 1,-4-2-44,-2-1 1,0-3 0,0 1-1,2-1 34,3 1 0,-3-1 0,4 1 0,-2-1-291,2 0 1,-4 1 0,6-1 47,-1 1 1,-5-6 0,6-3 0,-2 1-183,0 0 1,5-5 0,-3 7 399,2 2 0,2 1 0,5 3 0</inkml:trace>
  <inkml:trace contextRef="#ctx0" brushRef="#br0" timeOffset="17030">16697 1607 7116,'8'10'-335,"2"-3"1,5-5 0,-1 2 577,-3 2 0,-5 0 0,6-6-41,1 0 0,-3 6 0,2-1-63,1-1 0,3-2 0,1-2-77,1 0 1,-1 0 0,1 0-45,-1 0 1,1 0 0,-3-2-1,-1-2 36,-3-1 0,-1-3 0,4 4-88,-3-2 1,1-5 0,3 3-18,-3-2 0,-4 4 0,-8-5-5,0-3 1,0 4-78,0-1 0,-2 1 75,-4-2 1,-4 5-1,-7 7 15,0 0 0,-1 0 0,1 0 0,-1 0 15,1 0 0,-1 0 1,1 1-1,-1 3 39,1 2 1,-1 6 0,1-4 1,-1 1 1,7-3-1,1 6 1,0 1-11,1 3 1,-1 1-1,-2 1 1,6-1 133,5 1 1,1-1 0,0 1-100,0-1 1,0-5 0,0-1 11,0 3 1,5-4 0,3-1 0,2-1 0,1-2 32,-1 2 1,13-6 0,-1 4 9,3-5 0,0-1 0,-5 0 0,1 0 32,2 0 0,1 0 1,-7 0-1,1 0-48,-1 0 0,0 0 0,1 0-70,-1 0 0,-5-1 0,0-3 98,1-2-472,-5 0 0,0 4-1030,-8-4 1397,0 4 0,0-13 0,0 5 0</inkml:trace>
  <inkml:trace contextRef="#ctx0" brushRef="#br0" timeOffset="14717">14514 1747 6815,'6'-12'-352,"0"0"0,-6 6 1,-8-3 613,-2 1 1,1 0 0,-5 4-13,2-1 1,1-1-1,-7 6-180,1 0 0,5 0-24,1 0 1,-1 0 0,-6 0 34,1 0 0,-1 0 0,1 2-29,0 3 0,5-1 0,2 8 0,0 0 6,1-3 1,3 7-1,-4-4-55,3 3 0,1 3 0,6-1-13,0 0 0,0 1 0,2-3 20,3-3 1,-1-4 0,8-8 0,0 2-40,-3 4 0,7-4 0,-5 3 1,5-3-36,1-2 1,1 0-1,-1-2 17,1-3 1,-1 1-1,1-6 1,-3 0 32,-3 1 0,3 3 0,-5-6 101,0-1 0,3-3 12,-7-1 0,6 5 215,-6 0-314,0 8 1,-6-1-1,0 10-62,0 7 1,0-2 0,0 1-11,0 3 0,0 1 1,2 3-174,3-1 1,-1-7 0,8-2 0,1-2 244,3-1 0,9 9 0,2-4 0</inkml:trace>
  <inkml:trace contextRef="#ctx0" brushRef="#br0" timeOffset="15417">14863 1712 7027,'0'11'488,"0"1"-417,0 2 1,6-5 0,0 3 13,-2 1 1,-2-3-68,-2 2-18,0-1 1,0 1-157,0 0-38,0-8 0,0 1 137,0-10 0,0 1 0,0-8 11,0-1 1,0 3 0,2-2 25,4-1 0,-2-1 0,5 0 98,-1 3 0,6 1 1,-5-4-1,3 5-53,0 1 0,-3 0 0,5 4 0,-3-1-6,3 1 0,-4 2 0,1 2 0,3 0 2,2 0 1,-5 0 0,1 0 0,-1 2 18,-1 3 1,4-1 0,-7 8 20,3 2 0,2 1-51,5 3 1,-5-1-64,0 1 1,-9-7-1,3 1 32,-4 1-122,-2-5 0,-2 0 45,-4-8 1,3 0 0,-7-2 13,2-4 1,0 2 51,3-7 0,3-1 0,-2-4 8,8 5 0,-1-3 1,7 6-1,0 1 32,0-1 0,1-6 0,7 5 0,-1-3 10,1 0 1,-3 7 0,-1-5 0,-3 2 40,3 4 1,1-4-1,3 3 1,-1 1-27,1 2 0,-1 2 0,1 0 65,-1 0 1,1 6 0,-3 1-1,-1 1-78,-3 0 0,-5 5 0,4-1 0,-2 4-144,-4 1 1,-2 1 0,-2-1-272,0 1 0,0-1 395,0 0 0,0 9 0,0 1 0</inkml:trace>
  <inkml:trace contextRef="#ctx0" brushRef="#br0" timeOffset="11948">10339 1764 6087,'-2'-10'-342,"-2"3"628,-1-1 6,-1 6 1,-2-12-160,-4 8 1,5-1 0,-1 3-10,0-2-59,6 0 0,-13 6 0,3 0 30,-4 0 1,5 0 0,-1 0-44,-1 0 1,-3 8-1,-1 2-26,-1-1 0,6 7 0,1-4-38,-3 3 1,6 3-1,3-1 3,3 0 1,2-5 0,0 0 0,2-1 16,3-1 1,-1-2-1,6-6 1,0 2-10,-1 1 1,3 1 0,6-6-14,-1 0 1,0-2 0,1-2-6,-1-1 0,1-7 0,-3 4 0,-1 0 4,-2 1 0,-3-7 1,5 4-1,-4-1-27,-3-1 0,1 2 1,-4-3 48,2 1 1,0 6 182,-6-5-134,0 7 0,-2-4-2,-4 8 0,4 8-27,-4 4 1,4 3 0,4 1 0,2-3-3,2-1 0,2-2 0,-3 3 35,7-1 1,4-3-1,1 3-15,0-6 1,1 2-1,-1-3 1,1-1-50,-1-2 1,1-2 0,-1-2-1,1-2 12,-1-1 1,-5-3 0,-1 4 0,3-4-8,2-1 0,1-1 1,-1-4-1,-3 3-12,-1-3 0,-6 4 0,3-1-16,-1-3 1,-2-1 0,-6-3-1,0 1-58,0-1 1,0 1-1,0-1 49,0 1 0,-6-1 0,-2 3-40,-1 3 0,3 4 1,-6 8 12,-1 0 1,-3 0 23,-1 0 0,1 2 0,2 2 24,3 2 1,7 2 62,-2-2 13,4-4 0,10 5 0,4-7 30,3 0 1,3 0 0,-1 0-46,1 0 1,5 0-1,0 0 1,-2 0 1,-1 0 1,-3 0 0,1 0-1,1 0-9,4 0 1,-3 0-1,3 0 1,-2 0 1,3 0 1,-5 0 0,6 0 0,-1 0 14,-1 0 0,0 0 1,-5 0-1,-1 0-36,1 0 1,-7 6 0,1 0-46,2-2 1,-7 0 39,-1 2 0,-4-3 5,-2 9 1,-2-2 0,-2 3 2,-2-1 0,-7 0 0,3 5 21,0 1 1,3-7-34,7 1 1,0 0-1,0 5-16,0 0 1,0-5 0,2-2-287,3-2 1,-1-1-1,8-3-3,2 2 0,7 2 1,2-4-1,0 1-57,3-1 0,-5-2 1,8-2 350,2 0 0,2 0 0,2 0 0</inkml:trace>
  <inkml:trace contextRef="#ctx0" brushRef="#br0" timeOffset="12596">11649 1834 7569,'23'-8'-903,"1"-3"677,-9 3 0,1-6 0,-7 6 150,1-1 1,-2 3 0,-8-6 111,0-1 1,0-3 0,0-1 303,0-1 0,0 1 1,0-1-66,0 1 0,0 5 0,-2 2-173,-4 3 0,-4-5 0,-7 6-87,-1 2 1,1 2-1,-1 2 1,1 0-51,0 0 0,-1 0 1,1 2-1,-1 4 4,1 6 1,-1-2-1,3 1 1,1 3-14,2 1 1,9-3 0,-3 0 0,4 1 13,2 3 0,0-5 1,0 1 20,0 2 1,8-5 0,3 1 12,5-2 0,1-2 0,1-6 0,-1 0-15,1 0 1,-1 0 0,1-2 0,-1-2 2,0-2 1,-5-2-1,0 4 1,-1-4 15,-1-1 1,4 3-1,-7-4 1,1 1 27,0-1 1,-2 4 0,-6-6 192,0-1-180,0 5 1,-2-6 6,-4 9-13,4-1 1,-6 14-1,8 3-17,0 5 1,0 1-1,0 1 1,0-1-16,0 1 0,0-1 1,0 1-1,0-1-19,0 0 0,0 1 1,0-1-1,-2 1 1,-3-1 0,3 1 0,-4-1 1,2-1 21,-2-5 0,4 5 1,-6-4-1,3 3 15,-1 3 0,-6-7 0,4 1 0,1 1-3,-1 3 1,-6-4 0,3-1-9,-5 3 1,-1-1-1,-1 1 1,1-4-3,-1-3 1,7-1 0,-1-6 0,-2 2-12,-1 4 1,-3-4 0,1 4 0,-1-4-20,1-2 0,-1 0 1,3-2-1,1-2-7,3-2 1,1-2 0,-4 3-171,3-7 0,7-4 0,-2-1-116,4-1 1,2 1 0,2-1 0,4 1 305,6 0 0,3-9 0,3-1 0</inkml:trace>
  <inkml:trace contextRef="#ctx0" brushRef="#br0" timeOffset="13142">11911 1694 7569,'17'0'-457,"-5"0"363,0 0 0,-6 0 1,3 2-1,1 2 1,0 2 536,3-2 1,3-2-348,1-2 1,1 0 0,-1 0 145,1 0 0,-1 0-279,1 0 1,-1-2 29,0-4 1,1-4-17,-1-7 0,-5 1 0,-2 3-25,-3 1 0,-1 6 47,-6-5-71,0-1 1,-7 2 0,-5 4 32,-4 4 1,5 2 0,-1 0-1,-1 0 6,-3 0 1,-1 6 0,-1 0 0,1 0 16,-1 2 1,6-4 0,1 5 0,-1 1 28,2 0 1,-3-5 0,7 7-17,2 2 0,-4 1 0,3 3 60,1-1 1,2-5 0,2-1 70,0 3 0,8 0-48,3-3 1,-1 3-1,0-6 1,-1-1 18,1 1 1,2-2-1,5-4 1,1 2 40,-1 2 1,1-1 0,-1-5-75,0 0 1,1 0 0,-1 0 0,1 0 8,-1 0 1,-5 0 0,0 0-181,1 0 1,-3 0 0,0-2-403,-3-3-380,-1 3 887,-6-6 0,0 8 0,0 0 0</inkml:trace>
  <inkml:trace contextRef="#ctx0" brushRef="#br0" timeOffset="213321">140 4698 7569,'18'0'-819,"-1"0"1645,-7 0-1137,-3 0 1,-5 0-1,4 0 259,6 0 0,-2 0 1,1 0 99,3 0 0,1 0 0,3 0 2,-1 0 0,1 0 188,-1 0 1,1 0-163,-1 0 0,-5 0 0,-1 0-43,3 0 1,-4 0 0,1 0-1,3 0 1,-4 0 0,1-2-7,3-4 0,-4 4 0,1-3 2,3 3 1,1 2 0,3 0 13,-1 0 0,-5 0 0,-1 0-7,3 0 1,2 0 0,1 0-21,1 0 0,-1 0 0,0 0-26,1 0 0,-1 0 1,1 0-1,-1 0 30,1 0 0,-1 0 0,1 0 1,-1 0-5,1 0 1,-1 0 0,2 0-1,5 0-14,5 0 0,-2 0 0,2 0 0,0 0 3,-2 0 1,6 0-1,-2 0 1,6 0-14,4 0 0,0 0 1,-4 0-1,3 0-31,7 0 0,-2 0 1,1-2-1,1-2-5,-3-2 1,9 0-1,-3 6 1,5 0-13,-5 0 0,8 0 1,-5 0-1,1 0 14,0 0 1,5 0 0,-1 0 0,-2 0 26,-2 0 0,1 0 0,1 0 0,2 0 46,-2 0 0,5 0 1,-1 0-1,2 0 6,4 0 1,-4 0 0,4 0-1,2 0-23,0 0 1,7 0 0,-7 0 0,6 0-8,0 0 1,3 0 0,1 0 0,0 0-29,-1 0 1,7 0 0,-5 0 0,3 0 3,-1 0 1,-7 0 0,4 0-1,-3 0 1,1 0 0,5 0 1,-3 0-1,0 0 14,-1 0 1,7 0 0,-5 0 0,1 0-1,-4 0 0,1 0 1,1 0-1,-1 0 11,1 0 0,6 0 0,-5 0 0,3 0-4,-1 0 0,-5 0 0,3 0 0,-1 0-3,-4 0 0,5 0 0,1 0 0,1 0-2,1 0 0,-1 0 0,7 0 0,-1 0 0,0 0 0,1 0 0,-1 0 1,0 0-2,1 0 1,-1 0 0,0 0-1,0 0 25,1 0 1,-1 0 0,-1 0 0,-3 0 22,-2 0 1,1 0 0,5 0 0,1 0-10,-1 0 0,0 0 1,1 0-1,-3 2-9,-4 4 0,11-4 1,-5 4-1,2-4-4,0-2 0,1 0 0,1 0 0,2 0-19,-2 0 0,4 0 1,0 0-1,1 0 11,-1 0 0,4 0 0,-4 0 0,2 0-24,-47 0 0,1 0 0,0 0 0,0 0 0,2 0 1,-1 0-1,0 0 0,-1 0-4,48 0 1,-48 0-1,1 0 1,-2 0-1,1 0 1,0 0 0,1 0-39,47 0 0,-44 0 0,0 0 0,40 0 0,4 2 23,-47 0 1,-1 1-1,46-1 1,0 4-1,-2-4 22,-4-2 0,6 0 0,0 0 0,1 0 33,-5 0 0,-43 0 1,1 0-1,48 0 0,-2 0-5,0 0 1,0 0-1,-45 0 1,0 0-1,0 0 1,-1 0-11,48 0 0,-47 0 1,-1 0-1,-1 0 0,1 0 1,1 0-1,1 0 15,-1 0 0,2 0 0,0 0 1,0 0-1,43 0 0,2 0-32,0 0 1,0 0 0,-47 0 0,1 0-733,0 0 1,-1 0 740,45 0 0,-46 1 0,1 0 0,46 3 0,-47-1 0,-1 0-8,49 1 0,-45-3 0,1 0 0,-3-1 0,1 0 0,0 0 0,1 0-21,-1 0 0,0 0 1,1 0-1,-1 0 1,1 0-1,1 0 1,0 0-1,0 0 18,0 0 1,-1 0 0,-1 0-1,1 0 1,-1 0 0,0 0-1,1 0 1,-1 0 0,-1 0 0,1 0 0,4 0 1,0 0-1,-4-1 0,-1 2 1,1-1-1,1 1 1,-1 2 0,1 0 0,-3-2 1,0 0-1,1 2 0,-1 0 1,0-2-1,-1 0 0,1-1 0,-1 0 1,3 0-1,-1 0 1,45 0-1,2 0-17,-49 0 0,1 0 0,1 0 1,1 0-1,42 0 0,2 0-4,-47 0 1,1 0 0,-1 0 0,0 0-1,2 0 1,-1 0 0,48 0 15,-4 0 0,-43 0 0,-1 0 0,38 0 1,5 0 16,1 0 1,4 0-1,-6 0 1,0 0 7,2 0 0,-12 0 1,5 2-1,-3 2 8,1 2 0,7-1 0,0-5 0,-2 0-21,-2 0 0,-1 0 1,-1 0-1,0 0-11,1 0 0,-1 0 0,-2 0 0,-3 0 3,-7 0 1,3 0 0,0 0 0,-1 0 12,1 0 0,-2 0 0,-7 0 0,1 0 23,0 0 1,0 0 0,2 0 0,0 0 0,-2 0 1,3 0 0,-7 0 0,6 0 324,4 0 0,5 0 1,-5 0-1,0 0-346,1 0 0,-5 0 0,6 0 0,-5 0 19,-3 0 0,4 0 0,-8 0 0,4 0-66,0 0 1,3 2 0,-11 2-1,2 2 26,1-2 1,-3-2 0,4-2 0,-4 0 8,-2 0 0,4 0 0,-6 0 0,0 0-7,2 0 0,-5 0 1,3 0-1,-4 0 28,-1 0 1,-1 0 0,-1 0-1,-3 0-11,-1 0 0,-3 0 0,5 0 0,-5 0 13,-1 0 1,4 0 0,-5 0 0,3 0-17,4 0 0,-1 0 0,1 0 1,-3 0-11,3 0 0,-1 0 0,1 0 0,-5 0-19,-1 0 0,4 0 0,-5 0 0,1 0 11,0 0 1,-1 0 0,-3 0-1,2 0 4,-2 0 0,-1 0 0,1 0 0,2 0 7,-2 0 0,0 0 0,-1 0 1,3 0-7,-2 0 0,0 0 0,0 0 1,1 0-2,-1 0 0,-2 0 0,-2 0 0,0 0 7,0 0 1,-2 0 0,-2 0 0,-2 0 5,2 0 1,2 0 0,0 0 0,-2 0-5,-2 0 1,0 0 0,6 0 0,-2 0-2,-4 0 1,4 0 0,-4 0-1,4 0 15,2 0 0,6 0 0,0 0 1,-2 0-8,-2 0 0,-4 0 0,-2 0 0,-2 0-9,2 0 1,-4 0-1,0 0 1,-2 0-2,-3 0 1,-3 0-1,-2 0 1,1 0 9,-1 0 0,1 0 1,-1 0 17,1 0 1,-1 0 3,1 0 1,-1 0 117,1 0 93,-1 0-108,1 0-111,-1 0 0,-5 0-42,-1 0 0,-5 0-23,6 0-20,-8 0 72,3 0 82,-7 0-1347,0 0 0,6-4 892,0-8 0,0-3 363,-6-20 0,0-4 0,0-13 0</inkml:trace>
  <inkml:trace contextRef="#ctx0" brushRef="#br0" timeOffset="-196882.73">227 6479 7569,'18'-7'-996,"-1"5"753,-7-6 180,-2 8 242,-8 0-333,0 0 265,-8 0 1,4 0-2,-8 0 1,1 0-83,-7 0 1,7 0 61,-1 0-85,0 0 32,-5 0 1,5 0 50,1 0 0,5 0-52,-6 0 0,6 0-22,-5 0 1,5 0 0,-6 0 59,-1 0 0,3 0 85,-2 0 1,7 0 205,-7 0-118,0 0-312,3 0-588,1 0 619,8 0 0,2 0 145,4 0 1,3 0-51,9 0 0,-1 0 1,1 0-1,-1 0-8,1 0 1,-1 0 0,2 0-1,3 0-71,1 0 0,6 0 0,-4 0 0,3 0 2,3 0 0,2 0 1,2 0-1,-1 0 11,1 0 0,2 0 0,2 0 0,2 0 6,-2 0 1,3 2 0,1 2 0,2 2-4,3-3 0,5-1 1,3-2-1,4 0-13,2 0 0,-4 0 0,6 0 0,0 0-4,-2 0 0,6 0 0,-2 0 0,4 0-3,0 0 0,10 0 1,-11 0-1,5 0 18,4 0 0,-4 0 1,5 0-1,-1 0-18,-5 0 1,7 0 0,2 0 0,1 0-20,-2 0 1,5 0 0,-7 0 0,3 0 59,-1 0 0,1 6 0,5 0 0,-1-2 10,-5-2 1,5-2-1,-7 0 1,1 0-18,-5 0 0,3 0 1,0 0-1,-1 0-13,1 0 1,3 0 0,-3 0 0,0 0-29,-1 0 1,7 0 0,-3 0 0,3 0 10,-3 0 1,10 0-1,-3 0 1,1 0 40,0 0 1,-2 0 0,1 0-1,-1 0-53,0 0 1,-1 0-1,-1 0 1,-1 0 24,-1 0 1,6 0 0,-9 0 0,1 0-7,1 0 1,-1 0 0,7 0 0,-1 0 8,0 0 1,1 0 0,-1 0-1,0 0 22,1 0 0,-1 0 0,0 0 1,1 0 22,-1 0 1,0 0 0,0 2-1,1 2-10,-1 2 1,-1-1 0,-3-5 0,-2 0-2,3 0 1,7 0 0,2 0-1,-2 0-13,-1 0 0,-1 0 0,2 0 1,2 0 0,-1 0 0,3 0 1,0 0-1615,2 0 1604,-6 0 1,-41 0 0,1 0 0,42 0 0,-2 0 9,-2 0 0,5 0 0,1 0 0,-2 0-35,-4 0 1,8 0-1,-8 0 1,4 0-6,3 0 0,3 0 0,-6 0 0,-2 0-25,-2 0 0,-2 0 0,1 0 0,-1 0 30,0 0 1,1 2-1,-1 2 1,-2 2 38,-3-2 1,3-2-1,-5-2 1,1 0 12,1 0 1,-1 0 0,7 0-1,-5 0-32,-7 0 1,7 0 0,-7 0 0,5 0-7,1 0 1,1 0 0,-7 0 0,0 0 391,1 0 1,1 0-1,5 0 1,-5 0-397,-6 0 0,9 0 0,-5 0 1,6 0 33,-1 0 1,9 0-1,-6 0 1,-3 0-27,-1 0 1,3 0 0,-3 0 0,-1 0-27,-3 0 1,4 0 0,1 2-1,2 2 13,-1 1 0,1 1 1,-5-6-1,0 0-4,-1 0 0,7 0 0,-3 0 0,3 0 8,-3 0 0,5 0 1,-7 0-1,1 0 8,-5 0 0,5 0 1,-1 0-1,1 0-1,-4 0 0,3 0 1,1 0-1,-1 0-6,-3 0 0,4 0 0,-1 0 0,3 0 1,-1 0 0,1 0 0,5 0 0,-2 2-8,-3 4 0,3-4 0,-1 4 0,3-4-9,0-2 1,10 0-1,-9 0 1,1 0 2,0 0 1,-1 0 0,-1 0 0,0 0 2,1 0 0,-1 0 0,2 0 1,2 0 55,2 0 0,1 0 0,-5 0 0,2 0-26,2 0 0,0 0 0,-3 0 0,1 2-6,2 3 0,0-3 0,-6 4 1,-1-4 5,-5-2 1,5 0 0,-5 0-1,5 0-8,1 0 1,0 0 0,-1 0 0,-3 0-23,-2 0 0,1 0 0,5 0 0,1 0-11,-1 0 0,0 0 1,1 0-1,-3 0 2,-4 0 0,5 0 0,-7 0 0,1 0 21,-4 0 1,1 0 0,1 0 0,-2 0-7,-5 0 1,9 0-1,-10 2 1,0 2 78,-4 2 0,5 0 1,-3-6-1,0 0-69,0 0 0,10 0 0,-8 0 0,1 0-14,1 0 0,-8 0 1,0 0-1,2 0 34,2 0 1,0 0 0,-2 0 0,-4 0 24,-2 0 1,4 0-1,-5 0 1,-3 0-16,-2 0 1,-1 0 0,-1 0 0,0 0-20,1 0 1,-1 0 0,1 0-1,-1 0-71,0 0 0,5 0 1,-3 0-1,-4 0 35,1 0 1,-3 0 0,1 0 0,-4 0 13,-3 0 0,1 0 1,-4 0-1,1 2 36,-1 3 0,-2-3 0,-2 4 0,0-4-3,0-2 0,0 0 1,-2 0-1,-2 0-20,-2 0 1,-6 0 0,6 0 0,0 0-17,-1 0 0,5 0 0,-6 0 1,2 0 3,0 0 1,-6 0-1,4 0 1,-1 0-2,-5 0 0,4 0 0,0 0 0,1 0 35,-1 0 0,0 0 0,-3 0 1,1 0-23,-2 0 0,4 0 0,-1 0-10,-3 0 1,4 0 0,-1 0 0,-3 0 0,0 0 4,2 0 1,-3 0 0,5 0-1,-2 0-9,1 0 1,-1 0-1,-4 0 1,3 0 26,1 0 1,6 0-1,-6 0 1,1 0 9,1 0 1,-4 0 0,6 0 0,-1 0-23,-5 0 1,4 0 0,-1 0 0,-3 0 0,-2 0 1,5 0-1,1 0 1,0 0-11,0 0 0,0 0 0,-3 0 0,3 0-3,2 0 1,-5 0 0,3 0 0,-2 0 6,0 0 0,6 0 0,-5 0 0,-1 0 0,2 0 1,-5 0 0,3 0 0,-4 0 0,-1 0 0,-1 0 0,1 0 0,-1 0-1,1 0 1,-1 0 0,1 0-1,-1 0-19,1 0 0,-1 0 1,0 0-1,1 0-6,-1 0 0,1 0 0,1 0 0,3 0 6,1 0 1,0 0 0,-5 0 9,-1 0 0,-5 0 1,-1 0 125,3 0 84,-6 0 1,-1 2 119,-7 4-177,0-4-2,0 6-276,0-8-2782,0 0 2917,8 0 0,2-16 0,7-3 0</inkml:trace>
  <inkml:trace contextRef="#ctx0" brushRef="#br0" timeOffset="-187943.73">262 8418 5824,'-17'-8'74,"-1"6"0,1-4-20,-1 4 0,1 2 0,0 0 1,-1 0 7,1 0 0,5 0 0,0 0 60,-1 0 0,-3 0-84,-1 0 0,-1 0 89,1 0 27,7 0-146,2 0 2,8 0 99,0 0 0,8 0-52,4 0 1,3 0-1,3 0 1,-1 0 1,-5 0 0,-1 0 0,3 0-23,2 0 0,-5 0 0,1 0 0,1 0-18,3 0 1,3 0-1,3 0 1,1 0-24,-2 0 1,7 0-1,-1 0 1,2 0 10,0 0 1,0 0 0,6 0 0,0 0 4,0 0 1,0 0 0,2 0 0,1 0-10,3 0 0,2 0 0,-2 0 1,3 0-4,1 0 0,5 0 0,-3 0 0,3 0 2,3 0 1,-1 0-1,2 0 1,3 2-5,1 4 1,0-4 0,-4 4-1,3-4-5,1-2 1,12 0 0,-4 0 0,0 0-4,2 0 1,-2 0-1,2 0 1,-2 0 11,0 0 0,5 0 1,-5 0-1,6 0 22,4 0 0,7 0 0,-3 0 0,1 2 1,1 4 0,5-4 0,6 3 1,-2-3-14,-1-2 1,3 0-1,2 0 1,0 0-41,0 0 1,-43 0-1,1 0 1,-2 0 0,-1 0-1,49 0-11,-2 0 0,-47 0 0,1 0 1,-1 0-1,1 0 0,1 1 0,0 0 15,1 2 1,-1 0-1,3-2 1,-1 0-1,-4 2 1,1 0-1,1-2 1,1 0 11,-1-1 0,0 0 1,5 0-1,-1 0 0,-4 0 1,-1 0-1,1 0 0,0 0 3,3 0 1,-1 0 0,1 0 0,-1 0 0,-1 0 0,1 0 0,-1 0 0,0 0 24,-1 0 1,1 0 0,4 1-1,1 0 1,-5 0 0,0 2-1,2 0 1,-1-1-8,-1 1 1,1-2-1,4 1 1,0-2 0,-4 0-1,1 0 1,2 0 0,0 0-34,2 0 0,-1 0 1,-3 0-1,0 0 1,3 0-1,1 0 1,-1 0-1,0 0 34,-1 0 0,1 0 1,4 0-1,0 0 0,-3 0 1,0 0-1,0 0 0,1 0-4,0 0 1,0 0-1,0 3 1,0 0 0,1 0-1,0 0 1,1-1-1,-1 0 3,0-1 1,0 0-1,0-1 1,0 0-1,0 0 1,0 0-1,0 0 1,-1 0-9,-2 0 0,0 0 1,2 0-1,0 0 0,-1 0 1,-1 0-1,2 0 0,0 0 15,1 0 0,0 0 0,0 0 0,-1 0 0,-1 0 0,0 0 0,-1 0 0,-1 2-4,-1 1 0,0 0 1,3-2-1,1-1 1,-2 3-1,0 0 1,1-1-1,0-2-8,-1 0 0,1 0 0,3 0 1,0 0-1,-3 0 0,0 0 0,0 0 1,-1 0 7,-1 0 1,0 0 0,5 0 0,0 0-1,-1 0 1,-1 0 0,1 0 0,0 0-13,1 0 0,0 0 0,-3 0 0,1 0 0,3 0 0,2 0 0,-3 1 0,0 0-23,-1 2 1,0 0-1,0-2 1,0 0 0,1 2-1,0 0 1,1-2-1,-1 0 21,-1-1 1,0 0 0,5 0-1,0 0 1,-4 0 0,0 0 0,2 0-1,0 0-1,1 0 0,0 0 0,-1 0 0,0 0 0,-2 0 0,0 0 0,1 0 0,1 0 17,-1 0 0,2 0 1,0 0-1,0 0 1,-1 0-1,-1 2 1,1-1-1,0 2-18,-1-1 1,0 1-1,2 1 1,0-2-1,0-1 1,0-2-1,0 1 1,0 0-3,0 0 1,0 0-1,0 0 1,0 0 0,-2 0-1,0 0 1,1 0-1,0 0 8,-1 0 1,0 0 0,2 0 0,0 0-1,0 0 1,-2 0 0,1 0 0,-1 0 0,-1 0 1,0 0 0,2 3 0,0 0 0,0 0-1,0 0 1,-1-1 0,0 0-1,-1-1 0,0 0 0,-1-1 0,0 0 0,1 0 0,-1 0 0,0 0 0,0 0 1,0 0 0,0 0 0,0 0 1,0 0-1,0 0 0,-1 0 1,-2 0-1,0 0 0,-3-1 1,1 2 0,3 1 0,0 1 0,0 0 0,-1 0 0,-2-1 0,0 0-4,-1-1 0,-1 0 0,1-1 0,0 0 0,2 0 0,-1 0 0,-1 0 0,1 0 1,-3 0 1,0 0 0,2 0-1,-1 0 1,-3 0 0,-1 0-1,2 0 1,1 0-9,-1 0 0,0 0 0,2 0 0,-1 0 0,42 0 1,0 0-21,0 0 0,4 0 0,-5 0 0,-3 0 24,-2 0 0,-7 0 1,-1 0-1,2 2 2,3 4 1,-1-4 0,-3 4 0,-5-4-4,1-2 0,0 0 0,5 0 1,-3 0 1,-3 0 0,7 0 1,-5 0-1,3 0 21,-1 0 1,-5 0-1,3 0 1,-1 0 14,-4 0 1,5 0 0,1 0 0,-1 0-32,-3 0 1,-4 0-1,0 0 1,1 0 63,3 0 1,0 0 0,-6 0 0,0 2-91,-1 3 1,1-3 0,0 4 0,-2-4 12,-4-2 0,4 0 1,-6 0-1,2 0 14,0 0 1,-8 0 0,3 0 0,-3 0 25,2 0 1,-4 0-1,7 0 1,-3 0-1,0 0 1,0 0-1,-5 0 1,-1 0-25,0 0 1,7 0 0,-1 0 0,-4 0-12,-5 0 1,7 0 0,-4 0-1,3 0 0,-1 0 1,-2 0 0,3 0 0,1 0 14,2 0 0,0 0 1,-5 0-1,-1 0-9,1 0 1,-1 0 0,0 0 0,1 0 2,-1 0 1,1 0 0,-1 0 0,-2 0-18,-3 0 0,3 0 1,-5 2-1,2 2-8,-1 2 1,-1-1 0,1-5 0,-3 0 13,0 0 0,-6 0 0,5 0 0,-1 0 18,0 0 0,0 0 1,-6 0-1,-1 0 11,1 0 0,6 0 1,-2 0-1,-4 0 12,-4 0 0,-2 0 0,6 0 0,0 0-35,0 0 0,0 0 0,-2 0 0,-2 0-1,-2 0 1,0 0-1,4 0 1,-2 0-3,-2 0 0,-6 0 1,5 0-1,-1 0 6,0 0 0,-6 0 1,3 0-1,-5 0 22,-2 0 1,1 0-1,-1 0 44,1 0 0,-1 0-34,1 0 0,-7 0 1,1 0-3,2 0 1,-5 0-32,3 0 1,0 0-27,5 0 1,-5 0-21,-1 0 1,1 0-36,5 0 0,1 0 55,-1 0 0,-5 0 94,0 0 87,-8 0 0,5 0-115,-3 0 1,-2 0-68,8 0 0,-7 0-9,7 0 1,0 0-16,5 0 0,-5 0 56,-1 0 1,-5 0 116,6 0-107,-8 0 0,6 0-10,-5 0 0,5 0-13,8 0 0,-7 0-8,1 0 70,-8 0-73,3 0-313,-7 0-656,0 0-232,-7 0 1219,5-7 0,-22-11 0,5-9 0</inkml:trace>
  <inkml:trace contextRef="#ctx0" brushRef="#br0" timeOffset="-118665.73">9029 2952 6504,'10'-2'16,"-4"-4"-11,-4 4 1,-2-8 4,0 4 0,0 3 63,0-9-137,0 8 164,0-12-6,0 7-83,0-9 49,0 9 1,0-1 200,0 4-4,0 4-229,0-6-65,0 8-335,0 0 375,0 8 0,0 2 20,0 7 0,0 1 1,0-1-7,0 1 0,0-1 0,0 1-14,0-1 0,6 1 0,-1-1 0,-1 0-10,-2 1 1,-2 5-1,0 1 1,0-3-3,0-2 1,0 1 0,0 1 0,0 2 9,0-1 0,0 3 0,0-2 0,0 0 1,0 3 1,0-7 0,0 6-1,0-1 28,0-1 0,0 6 0,0-6 0,0 1 14,0 1 0,0-4 0,0 6 1,0-1-23,0-5 0,0 4 0,0 0 0,0 2-9,0 5 0,0-5 0,0 2 1,0 2 3,0 2 0,0 2 0,0 0 0,0 0-21,0 0 0,0 5 0,2 1 1,2-2 5,2-2 1,0 3 0,-6 1 0,0 0 1,0 2 0,0-6 0,0 5 0,0-1-9,0 0 1,0 5 0,0-3 0,0 0 5,0-1 1,0 1 0,0-4 0,0 4 16,0 1 1,0-3-1,0 4 1,0-3 2,0-3 0,0 4 0,0-2 0,0-1-5,0 3 1,0-6 0,0 6 0,0-3-18,0 1 0,0 6 0,0-5 0,0 3-6,0 3 0,2-3 0,2 0 0,1-1 5,-1 1 0,-2-4 0,-2 3 1,0-1-4,0-4 1,0 4 0,0-3 0,0-1 3,0-2 1,0 0-1,0 2 1,0 3 0,0 3 1,0 0 0,0 1-1,0-3-13,0 0 1,0-5 0,0 7-1,0-2 11,0-5 1,0-1-1,0-2 1,0 0 12,0 0 0,0-2 0,0-2 0,0-4 16,0-1 0,6 5 0,0-2 0,-2 2-3,-2-2 0,-2 4 0,0-4 0,0 2-17,0-2 0,0 4 0,0-6 0,0 2-3,0 0 0,0-5 0,0 3 0,0-2-13,0-4 1,0 5 0,0-3 0,0 0 3,0 3 1,0-7-1,0 4 1,0-1 1,0 1 1,0-4 0,0 5 0,0-5 2,0-2 0,0 1 0,0-1 7,0 1 0,0-1 0,0 1 0,0-1 26,0 1 0,0-1 0,0 1 8,0-1 1,0 1 0,0-1-7,0 0 1,0 1-12,0-1 0,0 1-15,0-1 1,0 1-1,0-1 0,0 1 0,0-1 0,0 1-6,0-1 1,0 1 0,0-1 0,0 0-18,0 1 1,0-6-1,0-1 1,2 1-17,3-2 1,-3 5-1,4-3 47,-4 3 0,-2-3 0,0 0 46,0 1 1,0 3 0,0 1-32,0 1 0,0-1-65,0 1 1,0-1-27,0 0 1,0-5 25,0 0 1,0-6 41,0 5 1,0-5 0,0 6 16,0 1 1,0-3-1,0 2-1,0 1 1,0 3-1,0 1 1,0 1 31,0-1 1,0-5-14,0-1 0,0-5 1,0 6-27,0 1 0,0-3-87,0 2 0,0-6 8,0 5 58,0-7 234,0 4 179,0-8 123,0 0-432,0 8-99,0-6 0,0 7 51,0-3 34,0-4-54,0 6 0,0-6 14,0 4-76,0-5 5,0 7 43,0-8-652,0 0 1,-8-15 0,-1-5-1</inkml:trace>
  <inkml:trace contextRef="#ctx0" brushRef="#br0" timeOffset="-110592.73">14741 2987 6111,'0'-10'857,"0"-6"-1085,0 14 95,0-5 530,0 7-327,0 0 1,0 7-35,0 5 0,0 4 0,0 3-26,0 4 0,0-3 1,0 3-1,0-2-31,0 3 1,0-3-1,0 8 1,0 0-8,0-2 1,0 6-1,0-4 1,0 4 21,0 2 1,0 0 0,0-2 0,0-2 35,0-2 1,0 4 0,0 4 0,0-4 12,0 0 1,0 6-1,0 2 1,0 0-38,0 1 1,6 1 0,0 5 0,-2-1-9,-2 1 1,-2 3-1,0 1 1,0 1-4,0-1 1,0 1 0,0-1 0,0-2-40,0-3 1,0 3 0,0-3 0,0 3 47,0 3 0,2 1 1,1 2-1,3 3 7,-2-3 1,-2 4-1,-2 0 1,0 0-4,0 1 0,0-1 0,0-6 0,0 2 21,0 1 1,0-7-1,0 10 1,0-2-23,0 1 1,0-1 0,0-6-1,0 1 2,0-1 0,0 6 1,2 2-1,2 2-10,2 4 0,0-3 1,-6 1-1,0 0-1,0-2 0,0 9 0,0-5 1,0 0-40,0 2 0,0-6 0,0 1 1,0-3 25,0-4 0,0-2 1,1-1-1,3-3 31,2-3 1,0 5 0,-6-1 0,0 3 19,0-4 0,0 1 1,0-9-1,0 3-17,0 4 0,0-5 0,0 1 1,0 0-12,0-1 1,0 1-1,0 1 1,0-5-23,0-4 1,2 4-1,2-2 1,2-5 7,-2-2 0,-3-3 0,-1 6 1,0-1 1,0 1 0,0 0 1,0-2-1,0-2 9,0-2 0,0-1 0,0 3 0,0-2-5,0 2 1,0-6 0,0 0 0,0-1-4,0-1 1,0 0 0,0-5-1,0-1-20,0 1 1,0-1-1,0 0 11,0 1 1,0-6-2,0-1 0,0 1 56,0 5 1,6-5-30,0 0 1,0-1 26,-6 7 1,0-7 191,0 1-74,0 0-40,0 5-213,0 1 11,0-9 519,0-1-211,0-8-625,0 0 0,0 8 0,0 1 0</inkml:trace>
  <inkml:trace contextRef="#ctx0" brushRef="#br0" timeOffset="-103454.73">19823 2864 7421,'2'-15'-700,"2"1"0,2 3 840,-2-3 1,-2 4-133,-2-1 0,0-1 11,0-5 0,0-1 5,0 1 0,0 5 7,0 0 1,0 6-14,0-5 0,0-1-25,0-5 0,0 5 37,0 0 1,0 1 36,0-7 1,0 1 0,0-1-8,0 1 0,0-1 1,0 1-2,0 0 0,0 5 0,0 0 90,0-1 0,0-3-65,0-1 0,0 5-195,0 0-126,0 9 195,0-5 75,0 8 165,0 0 29,0-8-360,0 6 68,0-6 1,0 10-1,0 4 51,0 6 1,0 9 0,0 2 0,0 1 30,0 1 1,0 2 0,2 8-1,2 0-8,1 0 1,1 0 0,-6 2 0,0 1 11,0 3 1,0 2-1,0-2 1,0 3-10,0 1 0,0 5 0,0-3 0,0 3-19,0 3 1,0 5-1,0 0 1,0-2 5,0-1 1,0-3-1,0 1 1,0-1 25,0 0 0,0 1 0,0-1 0,0 1-10,0-1 1,0 0 0,0 1-1,0-1-8,0 0 0,0-1 1,0-3-1,0-1 15,0 2 1,0-1 0,0 1 0,0-5 7,0-1 0,0 3 1,0-3-1,0 0-15,0 0 0,6 3 1,0-3-1,-2 1-16,-2 5 1,-2-4 0,0 1-1,0 1 1,0-3 0,0 7 0,0-7 0,0 3-7,0 0 1,0-3 0,0 5 0,0-5 5,0-1 1,0 4 0,0-3 0,0 3 13,0 1 0,0 5 1,0-9-1,0 3-7,0 1 1,0 5 0,0-11 0,0 3-5,0 4 0,0-5 0,0 3 1,0-1-14,0-1 1,0 5-1,0-3 1,0 2-26,0-3 1,0 3 0,0-7-1,0 1 17,0 0 1,0-3 0,0-5-1,0 0 3,0 0 0,0 0 0,0-2 1,0-2 7,0-2 1,0-5 0,0 3-1,0-2 9,0-4 1,0 5 0,2-3 0,1-2 1,3-1 1,0-3 0,-6 1-1,0-1-6,0 0 1,0 1 0,0-1-16,0 1 1,0 5 0,0 0 0,0-1 10,0-3 1,0-1-1,0 1 1,0 2 0,0 3 0,0 1 1,0-4-1,0 3 8,0-3 1,0-2 0,0-1 0,0-1-9,0 1 0,0-1 0,0 1 0,0-1 0,0 1 0,0-1 1,0 0-1,0 1 4,0-1 0,0-5 1,0 0-1,0 1 44,0 3 0,0 1 0,0 1-21,0-1 1,0 1 0,0-1-19,0 1 0,0-7 1,0 1 11,0 1 0,0-3-2,0 2 0,0-6-7,0 5 0,0-5 1,0 6 21,0 1 1,0-3-1,0 2-7,0 1 0,0-3-22,0 2 1,0-1 18,0 7 1,0-7 0,0 1 27,0 2 1,0 1 0,0 3 0,0-1-23,0 0 1,0 1 0,0-1 0,0 1-13,0-1 0,0 1 0,0-1 0,0 1-51,0-1 0,0 1 21,0-1 1,0 1 30,0-1 1,0-5 113,0-1 0,0-5-106,0 6 0,0-1 0,0 7-18,0-1 1,0 1-1,0-1 1,0 1-41,0-1 1,0 1-172,0-1 217,0 1 341,0-1-284,0-7 1,0-1-51,0-3 1,0-2-1,0 8-137,0 1 0,0-3-8,0 2 207,0-8 1,0 5 89,0-3 0,0-2-175,0 8 1,0-7 0,0 7 52,0 2 0,0-5 0,0 3 0,2 0-38,4-3 1,-4 7-37,4-4 0,-4 3 32,-2 3 1,0-7-4,0 1 1,0-6 140,0 5 48,0-7-86,0 4-73,0-8-21,0 0-51,0 8 1,0-4-66,0 7 180,0-7-42,0 4-206,0-8-400,0 0 0,0-8 0,0-2 1</inkml:trace>
  <inkml:trace contextRef="#ctx0" brushRef="#br1" timeOffset="-78806.73">1118 3423 7135,'-2'-15'0,"-2"1"-257,-2 2 28,1 9 0,-1-7 427,0 4-133,0 4 1,6-8 38,0 5 7,0 3 0,0-8 46,0 4 44,0 4 130,0-6 8,0 8-184,0 0 0,0 8-93,0 4 1,0 3-1,0 3-20,0-1 0,0 1 0,0-1-60,0 1 0,0-1 0,0 1-88,0-1 0,0-5-207,0-1 1,2 1-58,4 5 0,-2-7-408,7-4 778,-7-4 0,12-2 0,-6 0 0</inkml:trace>
  <inkml:trace contextRef="#ctx0" brushRef="#br1" timeOffset="-78235.73">699 3406 7569,'0'-10'-744,"2"2"531,4 8 0,-4-2 260,3-4 68,-3 5 0,-4-7 44,-3 8 1,3-2 198,-4-4-299,4 4 1,4-6-18,4 8 1,3 0-1,9 0 23,-1 0 0,-5 0 0,0 0 0,3 0-2,6 0 1,-1 0 0,3 0-1,-2 0-6,3 0 1,-5 0-1,6 0 1,-1 0-18,-1 0 1,0 0-1,-3 0 1,1 0-50,2 0 1,1-6-1,-7 1 1,2 1 10,5 2 1,-5 2 0,4 0-15,-3 0 1,-9 0-54,1 0 0,-6 0-298,6 0-319,-9 0 161,5 0 1,-8 2 520,0 4 0,0-4 0,0 13 0,0-5 0</inkml:trace>
  <inkml:trace contextRef="#ctx0" brushRef="#br1" timeOffset="-77475.73">1450 3441 7361,'-2'-10'-765,"-4"4"1064,4 4-202,-13 2 1,11 0-32,-8 0 0,8 2-51,-2 4 1,-1 4-1,1 7 1,2 1 7,2-1 0,2-5 1,0-1-1,0 3-43,0 1 0,0 3 0,0-1 2,0 1 0,8-7 6,3 1 1,5-8 0,1 2 3,1-4 1,-6-2 6,-1 0 0,-1-2 0,1-4-1,-5-6 0,2 3 0,-2-3 1,-2-2 1,-2-1 0,0-1 0,3 5 0,-3-5 10,4 5 0,-2 3 48,2 2-49,-4 4 3,6 2 0,-8 8 31,0 3 1,0 5-15,0 1 1,5-5-1,3-2 1,0-1-2,0 1 0,5 0 0,-1 1-9,4-5 1,-5-2-1,1 0 1,1 2 28,3-2 1,1-2 0,1-2-1,-1 0 13,1 0 1,-1-6 0,1-2 0,-1-2 2,1-3 0,-1 3 0,1 0 1,-1 1-13,0-1 0,-1-2 0,-2-3 0,-5 1-36,-1 3 0,-2-1 1,-6-5-1,0-1-20,0 1 0,0 5 0,0 0 0,0-1-76,0-3 0,-8-1 0,-4 1-144,-3 5 1,-3-3-1,1 8 118,0 2 0,-1 2 1,1 2-1,-1 0-243,1 0 1,-1 8 0,3 4 348,3 3 0,-3 3 0,5-1 0</inkml:trace>
  <inkml:trace contextRef="#ctx0" brushRef="#br1" timeOffset="-76926.73">2375 3458 7404,'10'-8'-1105,"-2"4"1302,-8-7 1,0 5 219,0-6-283,0 1 1,-6-1-76,0 0 0,-7 9-43,1-3 0,2 4 1,-1 2 6,-3 0 0,-1 0 0,-3 2 0,1 2-36,-1 1 0,1 3 0,-1-2 10,1 6 0,-1 3 1,3 3-8,3-1 0,4-5 0,8-1 20,0 3 1,0 1 0,2 3 6,4-1 0,-2-5 0,8-2 0,1-1 41,3 1 1,-5 0 0,1 1 0,2-3-38,1 0 1,5-6 0,1 4 0,2-2-16,-1 1 1,-3-3-1,0 4 1,3-4 0,1-2 1,2-2-1,-3-2 1,1-3 11,-2-3 0,-7 6 0,-3-4 1,1 0 39,-2-3 0,-2 1 0,-8-1 5,0-3 0,-2-2 0,-2-1 0,-4-1-129,-2 1 1,-1 1-1,-9 3 1,-1 1-153,-2-1 0,-3 5 1,5 2-1,-2 4 217,1 2 0,-13 0 0,-1 0 0</inkml:trace>
  <inkml:trace contextRef="#ctx0" brushRef="#br1" timeOffset="-76104.73">3458 3318 7036,'0'-9'1110,"0"1"-1067,0 8 1,0 2 8,0 4 0,0 3 0,0 9 0,0-1-77,0 1 1,-2-1 0,-2 3 0,-1 1-27,1 2 0,2 1 1,2-7-1,0 0-8,0 1 0,0-1 0,0 1-234,0-1 1,2-1 0,2-3-567,1-1 859,1 0 0,2-3 0,2-1 0</inkml:trace>
  <inkml:trace contextRef="#ctx0" brushRef="#br1" timeOffset="-75774.73">3057 3510 7366,'2'-9'-338,"3"3"1,5 2 712,0-2 1,5 4-255,-3-4 1,3 3-1,3-1 1,-1-2-16,1 2 1,-1 2 0,1 2-1,1 0-120,4 0 1,-3 0 0,3 0 0,-2 0-94,3 0 1,-5 0 0,4 0-1,-3 0-148,-3 0 1,1 2 0,-1 2 0,1 2 254,-1-2 0,8 5 0,3 1 0</inkml:trace>
  <inkml:trace contextRef="#ctx0" brushRef="#br1" timeOffset="-74771.73">3947 3493 7369,'-2'-10'-457,"-4"4"1,-3 3 532,-1-3 1,0 4-1,5-4 49,-7 4 1,2 2-8,-1 0 1,-1 2-31,-6 4 0,1-4 1,1 6-45,5-1 0,-5-3 0,7 8-27,-1 1 0,-4-3 0,7 0-9,-3-2 0,6 5 57,-2-1-59,4-4 0,2 7 0,0-3 5,0 3 0,2-3 7,4 0 1,-2-9 0,7 5-23,3 0 1,2-6 0,1 4 0,1-4 0,-1-2-53,0 0 0,1 0 30,-1 0 1,1-6 0,-1-2 13,1-2 1,-3 5 0,-1-5 0,-4 0 0,-1 2 13,1 1 1,-4-7 2,5 2 0,-7-3 3,2-3 1,2 7 43,-2-1-1,0 0 0,-8-5 180,-4 0-186,4 7 0,-8 2-52,4 8 0,4 2 3,-3 4 0,3 4 1,0 5-1,-2-1 6,-2-3 0,0 1 6,6 5 0,0 1 0,0-1 45,0 1 0,2-7 0,2 1 17,2 2 0,7-7-47,-1-1 1,4 2-1,1-2-23,0-2 1,1-2 0,-1-2-57,1 0 0,-1-6 1,1 0-54,-1 2 0,1-4 0,-1 1 6,1-3 1,-1-2-28,1-5 0,-3-1 75,-3 1 0,-4 5 100,-8 1 0,0 5 1,0-6 1,0 6 10,0-5 0,-2 7-16,-4-2 1,4 6-18,-4 6 1,4-2-23,2 7 1,2 1 0,4 3-83,5-3 1,-1 2-1,0-7-206,-2 3 1,5-6-133,-1 2 1,3 2 417,3-3 0,-1 1 0,1-6 0,-1 0 0</inkml:trace>
  <inkml:trace contextRef="#ctx0" brushRef="#br1" timeOffset="-74591.73">4279 3353 7379,'-10'0'-1289,"-5"0"1289,13 0 0,-6 0 0,8 0 0</inkml:trace>
  <inkml:trace contextRef="#ctx0" brushRef="#br1" timeOffset="-74180.73">4524 3039 5963,'9'-2'1572,"-3"-4"-1496,-4 4 0,-2-4 0,0 12-43,0 6 0,0 3 0,0 3 1,2-1 11,4 1 1,-4-1-1,4 3 1,-5 1 4,-1 2 1,2 3 0,2-5-31,2 2 0,0 2 0,-6-3 0,0 1 0,0-2 66,0-1-235,0-3 202,0 1-5,0-1-133,0 1 1,0-1-7,0 1-124,0-9 1,0 7-418,0-5 242,8-3 110,-6 0 156,13-8 124,-13 8 0,6-6 0,-8 5 0</inkml:trace>
  <inkml:trace contextRef="#ctx0" brushRef="#br1" timeOffset="-73700.73">4803 3510 7569,'16'2'-712,"-5"4"723,5-4 1,-12 6 238,7-8-315,1 0 0,-2 0 151,5 0 20,-13 0-73,14 0 45,-15 0 0,15 0 0,-6 0 0,7-8-10,-7 6 0,3-7-56,-7 3-94,8 4 146,-4-6-6,-1 0-126,-1 6-12,0-5 128,-6-1-92,5 6 1,-7-8 3,0 4 0,-1 4 32,-5-3 0,-4 3 29,-7 2 1,-1 0-1,3 2 1,1 1 70,2 3-29,1 0 1,-1-6-1,0 2 1,-1 4 0,-3 5 71,-1 5 1,5-4 0,3-1-17,1 3 1,2 1-127,6 3 0,0-1 1,2-1-1,4-3-49,5-1 1,5-6 0,1 4 0,1-3-117,-1-3 0,7-2 1,1 0-1,0 2-193,0 2 1,6 0 0,0-6 29,8 0 0,-2 0 335,4 0 0,-4 0 0,-2 0 0</inkml:trace>
  <inkml:trace contextRef="#ctx0" brushRef="#br1" timeOffset="-73082.73">5624 3563 7569,'0'-12'-1,"0"1"1,0 5 0,-2-4-141,-4 2 0,-4-3 1,-7 5 125,-1 2 1,1 2-1,-1 2 70,1 0 1,0 0 0,-1 0 0,1 0 36,-1 0 0,1 0 0,-1 2-48,1 4 0,-1 3 1,3 9-48,3-1 0,2-1 0,7-2 0,-3-3-58,2 3 1,2-5 0,2 3-56,0 2 0,8-5 1,3 1 4,5-2 1,1-2-1,1-6 1,-1 0 33,1 0 1,-1 0 0,1 0 0,-1 0-46,1 0 1,-1-2-1,0-2 1,1-4 121,-1-2 0,-5-1 0,-2-7 0,-1 1 0,1-1 0,-6 1 0,4-3 0,-2-1 0,-1-2 0,1-6 0,-6 3 0,2-1 0,4-4 0,-4-2 0,4-2 0,-2 0 0,2 1 0,-5-1 0,5 2 0,-2 3 11,2 7 1,-4-2 0,4 2 123,-4 1 0,-2 9 1,-2 3-45,-4 2 0,-4-3 0,-5 3-18,3-2 1,2 6 0,6-3-36,-1-1 1,-3 6 57,2-4-56,4 4 0,-6 4 0,8 4 12,0 5 0,0 5 1,0 1-1,0 1 2,0-1 0,0 7 1,0-1-1,0-2 20,0-1 0,0 3 0,0 2 1,0 0 18,0 1 0,2 3 0,2-4-40,2 2 0,0-4 0,-6 5 1,0-1-17,0 0 0,6-6 0,-1 5 0,-1-3 0,-2 0-3,-2-2 1,2-1 0,2-3-1,2 1-250,-2-1 1,-2 1 0,0-1-100,4 1 0,-5-7 0,7-1 315,0-2 0,2 5 0,7-3 0</inkml:trace>
  <inkml:trace contextRef="#ctx0" brushRef="#br1" timeOffset="-72403.73">6654 3283 7268,'0'-17'301,"0"0"-200,0 7 0,-2 2 1,-2 10-73,-1 4 1,-1-2-1,6 7 1,0 3 9,0 1 0,2 9 0,2-1 0,1 0-6,-1 3 1,4-7-1,-2 6 1,-2-2 11,-2 1 0,-2-1 0,2-6 0,1 1-63,3-1 1,0 1-1,-6-1-167,0 1 1,0-1 0,0 1-248,0-1 1,-2-5-478,-4-1 909,4-7 0,-5 12 0,7-6 0</inkml:trace>
  <inkml:trace contextRef="#ctx0" brushRef="#br1" timeOffset="-71736.73">6410 3476 7569,'9'0'-660,"1"-2"846,-4-4 1,4 4-18,7-4 1,1 4 0,-1 2-10,0 0 0,1 0 0,1 0-46,5 0 1,1 6-1,4 0 1,-4-2-50,0-2 0,-3-2 0,5 0 0,0 0-101,0 0 1,-3 0-1,3 0 1,-2 0-17,-4 0 1,5 0 0,-3 0-1,-2 0-27,-1 0 1,-3 0 0,0 0-86,1 0 0,-6 0 132,-1 0 1,-7-2-23,2-4 0,-4 2 33,-2-8 1,0 6-3,0-5 31,0 7 1,-2-4 30,-4 8 1,2 0 3,-7 0 0,-1 0-12,-6 0 1,1 0 0,0 0 3,-1 0 1,6 0 0,1 0-21,-3 0 1,5 6-1,-1 2 1,0-1-16,0 1 1,5 6 0,-5-3 0,0 3-36,0-2 1,7 3-1,-3-3 0,4 3 1,2 3-19,0-1 1,2 1-39,4-1 0,3-7 0,9-2-93,-1-1 0,7-5 0,-1 4 0,0-4-268,2-2 1,-3 2 451,7 4 0,0-4 0,6 6 0</inkml:trace>
  <inkml:trace contextRef="#ctx0" brushRef="#br1" timeOffset="-71180.73">7562 3441 6291,'-11'0'205,"-1"0"1,0 0-79,-5 0 0,-1 0 1,3 2 21,3 3 0,-3-3-65,3 4 0,-3 2-7,-3-2-52,8 7 1,3-9-1,9 6-27,3-2 0,-1-1 0,8-3 25,2 2 1,-1 2 0,1-4 13,-3 2 1,1 5 0,5-3-25,1 2 0,-6-6 1,-3 3-1,1-1-26,0 0 0,-4 2 8,5-2 1,-5 3 18,6 9 1,-8-7 0,-1-1 40,-6-2 0,-1-2 0,-6-4 0,0 1-5,1 3 0,-3 0 0,-6-6-17,1 0 1,-1 0 0,1 0 0,0 0-5,-1 0 0,1 0 0,-1 0-58,1 0 0,-1 0-164,1 0 0,-1 0 0,1 0-21,-1 0 1,1 0-108,-1 0 0,7 0 0,1-2 321,2-4 0,3 4 0,12-13 0,3 5 0</inkml:trace>
  <inkml:trace contextRef="#ctx0" brushRef="#br1" timeOffset="-70777.73">7772 3196 7915,'0'18'121,"0"-1"0,0 1-77,0-1 0,0 0 1,0 3-1,0 1 35,0 2 0,2 1 0,2-7 0,2 3-114,-3 3 1,-1-4-1,-2 5 1,0-5 23,0-2 0,2 7 0,2-1-13,2-2 1,0-1-1,-6-3-169,0 1 1,0-1-92,0 1 1,0-7-213,0 1 1,0-6 495,0 5 0,0-7 0,0 4 0</inkml:trace>
  <inkml:trace contextRef="#ctx0" brushRef="#br1" timeOffset="-70420.73">7685 3476 6691,'11'0'466,"1"0"-328,1 0 1,3 0 0,1 0-11,1 0 0,-1 0 1,1 0-1,-1 0 38,1 0 0,-1 0 0,1 0 0,-1 0-20,1 0 1,-1-2-1,1-2 1,-1-2-76,0 2 1,-5 2-1,0 2 69,1 0 0,3 0-347,1 0 0,-5 0-1080,0 0 60,-8 0 1227,3 0 0,1 8 0,2 2 0</inkml:trace>
  <inkml:trace contextRef="#ctx0" brushRef="#br1" timeOffset="-67774.73">1432 5257 6142,'10'-18'173,"-2"7"-20,-8-1 0,0 6 106,0-5 0,-2 1 82,-4-2-79,4 5-212,-6 7 0,8 2 0,0 3-9,0 7 0,0 4 0,0 1 0,0 0-1,0 1 1,0 5-1,0 0 1,0 1-80,0 1 0,6-6 1,0 7-1,-2-3-101,-2 0 0,4 0 0,0-5 1,-3-1-287,-1 1 1,-2-1-185,0 1 610,0-1 0,0-7 0,0-2 0</inkml:trace>
  <inkml:trace contextRef="#ctx0" brushRef="#br1" timeOffset="-67116.73">1293 5239 7265,'0'-17'-262,"2"1"1,2 3 722,1 1 1,3 1-344,-2-7-53,-4 8 1,11 1 0,-5 5 63,2-2 1,2-6 0,5 7 0,0-1-108,1-2 1,-1 6 0,1-4 0,-1 4-6,1 2 1,-1 0 0,1 0 0,1 0-49,4 0 0,-3 0 0,3 0 0,-3 0 21,-3 0 0,-2 2 0,-1 2 0,-2 4 19,1 2 0,-3-5 0,2 7-87,1 2 0,1 1 0,-3 3-5,-5-1 0,2-5 0,-2-1 45,-2 3 1,-2-4-4,-2 1 1,-2 1-11,-4 5 0,-4-5 0,-7-2 28,-1-3 1,1 5 0,-1-6 0,1-2 6,-1-2 1,7 0 0,-1 2 0,-1 1-14,-3-1 0,4-2 0,1-2 37,-3 0 1,-1 0-19,-3 0 1,1 6 322,-1 0-101,9 0 68,1-6-135,8 0 0,8 0-53,3 0 0,5 0 0,1 0-22,1 0 0,-1 2 0,1 2-39,-1 1 1,1 7 0,-1-4-37,0 1 1,-5-3 0,0 6-42,1 1 1,-3-3 47,2 2 1,-3-6 0,5 3-1,-2-1-220,1-4 1,-3 0-1,2 0-137,1 2 0,3 1 1,1-3-215,1 2 0,-1 0 569,0-6 0,9 0 0,1 0 0</inkml:trace>
  <inkml:trace contextRef="#ctx0" brushRef="#br1" timeOffset="-66873.73">2079 5379 7541,'0'-10'388,"0"3"0,0 9-303,0 3 1,2 5-175,3 8 0,-3-1-467,4 1 1,-4-1-335,-2 0 890,0 1 0,0-8 0,0-3 0</inkml:trace>
  <inkml:trace contextRef="#ctx0" brushRef="#br1" timeOffset="-66707.73">2148 5257 7524,'-5'-18'-67,"-1"1"0,0 5-95,6 1-155,0 7 1,0-2-303,0 12 619,0-4 0,8 13 0,1-5 0</inkml:trace>
  <inkml:trace contextRef="#ctx0" brushRef="#br1" timeOffset="-65955.73">2550 5362 7569,'18'-2'1,"-1"-4"33,-7 4 1,-3-14 11,-7 5 0,-1 3-28,-5 2 1,2 4-1,-8 2-49,-1 0 0,-3 0 0,-1 0 40,-1 0 1,1 0 0,-1 2-4,1 4 0,-1-2 0,1 8-11,-1 1 1,9-3 0,3 2-49,4 1 0,2 3 30,0 1 1,0 1-1,0-1 1,8-7-1,3-4-4,5-5 1,1-1 0,1 0 0,-1 0-2,1 0 1,-1 0 0,1 0 18,-1 0 0,1-7 21,-1-5 1,-1-3-1,-3-1 21,-1 4 0,-8-3 120,1 3 1,-3 3 159,-2-3-212,0 8-71,0-4 0,0 10 0,0 4-21,0 6 0,0-3 1,0 3-50,0 2 0,0 1 0,2 3 0,2-1 35,2 0 0,0 1 0,-6-1 1,0 1-11,0-1 0,0 1 0,0-1 0,0 1-21,0-1 1,0 1-1,0-1 16,0 1 1,0-1 0,0 1-20,0-1 1,0-5 0,-2-3 58,-4-1 1,2 4 0,-7-6 8,-3-3 0,-2 1 0,-1 0 1,0 2-19,-1-2 0,1-2 0,-1-2 1,3-2 4,3-4 0,-4 4 1,5-6-218,-5 1 1,-1-3-99,-1-8 0,9 1 0,3 0-502,4-1 801,2 1 0,0-1 0,0 1 0</inkml:trace>
  <inkml:trace contextRef="#ctx0" brushRef="#br1" timeOffset="-65254.73">2812 5170 7569,'0'-18'-282,"0"6"815,0 1-206,0 7-186,0-4 0,0 10 1,0 4-97,0 6 1,0-3 0,0 3-52,0 2 0,0 1 1,0 3-1,0-1-17,0 0 0,0 1 0,0-1 0,0 3-40,0 3 1,0-4 0,0 5 0,0-5 7,0-1 0,0-1 0,0 1 0,0-1-25,0 0 1,0-5 0,0 0-124,0 1 155,8 3 0,-6-4 87,4-1 0,-4-9-61,-2-2 0,0-8 0,0-9 6,0-1 0,0 7 0,0-1 0,0-1-51,0-3 1,0-1 0,0-1 33,0 1 1,5-1 0,3 3-1,0 1 11,0 2 1,-1 7 0,-1-5 0,4 0-6,0 0 0,5 7 0,-3-5 49,3 0 0,3 6 0,-1-4 59,1 4 0,-1 2 0,1 0 123,-1 0 1,1 0-42,-1 0 0,0 2-91,1 4 0,-1 4 0,-1 7-50,-4 1 1,-3-7 0,-5 1 0,2 2-54,-2 1 0,4 3 0,-3-1-15,-1 1 1,-2-1-1,-2 0 1,0 1-228,0-1 1,0-5-1,0 0-119,0 1 1,0-3-55,0 2 446,0-9 0,0 13 0,0-6 0</inkml:trace>
  <inkml:trace contextRef="#ctx0" brushRef="#br1" timeOffset="-64920.73">3388 5187 7569,'10'-2'-798,"-4"-4"0,2 2 1262,-3-7 1,7 5-108,-6-6 1,2 8-218,-2-1 1,-5 5 0,5 5-1,-4 7-138,-2 4 1,0 1 0,0 1 0,0-1 24,0 0 0,0 7 1,0-1-1,0-2-84,0-1 0,0 3 1,0 0-1,0-1-73,0-3 1,0-1 0,0-1-175,0 0 1,0 1-502,0-1 398,0-7 407,0-2 0,0-8 0,0 0 0</inkml:trace>
  <inkml:trace contextRef="#ctx0" brushRef="#br1" timeOffset="-64753.73">3406 5362 7477,'-10'0'58,"2"0"1,10 0 0,4 0 22,6 0 0,-3 0 0,3 0 0,2 0-44,1 0 1,3 0-1,-1 0 1,1 0-241,-1 0 0,6 6 203,1-1 0,14 1 0,-1-6 0</inkml:trace>
  <inkml:trace contextRef="#ctx0" brushRef="#br1" timeOffset="-63936.73">4436 5100 7349,'0'-10'329,"-6"4"0,1 12-262,1 6 0,2-3 0,2 3 0,0 2-3,0 1 0,0 3 1,0-1-1,0 1-27,0-1 0,0 0 0,0 3 1,0 1 4,0 2 1,6 1-1,-1-7 1,1 1-283,2-1 0,-6 1 1,4-1-129,-4 1 1,-2-1-461,0 0 828,0 1 0,0-1 0,0 1 0</inkml:trace>
  <inkml:trace contextRef="#ctx0" brushRef="#br1" timeOffset="-63663.73">4174 5344 7385,'18'0'46,"-1"0"249,1 0 1,-1 0 0,1 0-232,-1 0 1,1 0-1,-1 0 1,0 0-1,1 0 20,-1 0 0,1 0 0,-1 0 0,1 0-557,-1 0 0,1 0 1,1 0 472,4 0 0,-3 0 0,5 0 0</inkml:trace>
  <inkml:trace contextRef="#ctx0" brushRef="#br1" timeOffset="-62795.73">4978 5309 6985,'-18'0'46,"1"0"1,-1 0-20,1 0 0,-1 0 0,1 0 0,-1 0 56,1 0 1,-1 0 0,1 0 0,0 2 19,-1 4 1,1-2 0,-1 8-21,1 1 1,5-3 0,2 2-95,3 1 1,1 3 21,6 1 1,0 1 0,2-1-69,4 0 0,3-7 1,9-2 44,-1 0 1,-5-6 0,-1 3 0,3-3 18,2-2 1,1 0 0,0 0 19,1 0 1,-1-2-1,1-1-12,-1-3 0,1-6 0,-3 4-8,-3-1 1,3-3 5,-3-5 1,-4-1-34,-2 1 0,-2-1 1,-1 1 36,3-1 1,0 7 173,-6-1-118,0 8-106,0-4 1,-2 8 4,-4 0 1,2 8 28,-7 4 1,7 3 0,-2 3 4,4-1 1,2 1 0,0-1-2,0 1 0,0-7 0,2 1 55,4 1 1,-2-3-35,7 2 1,1-8 0,6 1-23,-1-3 1,0-2-1,1 0-53,-1 0 1,-5-2 0,0-1-7,1-3 1,3-6-1,-1 4 1,-1 1 24,-2-1 1,-7-4 0,5 4-1,0 1 33,-1-1 1,-3-6-20,6 3 0,-8-5 40,2-1 0,-4 5 170,-2 0-155,0 9 0,-2-5 10,-4 8 1,4 2-36,-4 4 0,4 3 1,2 9-15,0-1 0,2-5 0,2-1-83,2 3 1,2-4-447,-3 1-67,5 1 0,8 0 596,-1-1 0,0-7 0,1 4 0</inkml:trace>
  <inkml:trace contextRef="#ctx0" brushRef="#br1" timeOffset="-62615.73">5275 5117 7426,'-10'-8'-571,"0"6"566,4-3 1,4 5 0,-5 4-255,-1 1 0,6 3 259,-4-2 0,-4-4 0,1 6 0</inkml:trace>
  <inkml:trace contextRef="#ctx0" brushRef="#br1" timeOffset="-62310.73">5432 4995 7569,'17'0'153,"-7"0"0,0 2 17,-5 4 1,-3-2-1,4 7 1,-4 3-86,-2 1 0,0 3 1,0-1-1,0 1-54,0-1 0,0 3 0,0 1 0,0 2 17,0-1 0,0-3 1,0 0-86,0 5 1,6-5 0,0 4-58,-2-3 0,-2-3-849,-2 1 0,7-3 943,5-3 0,3 3 0,3-5 0</inkml:trace>
  <inkml:trace contextRef="#ctx0" brushRef="#br1" timeOffset="-61903.73">5746 5397 7365,'18'0'-325,"-1"0"0,-1 2 494,-5 3 0,5-3 1,-5 4 45,5-4 1,1-2-173,1 0 1,-1 0 0,1-2-48,-1-4 1,-5 4 0,-2-5-3,-3-1 1,1 6 0,-4-6 27,2 0 1,0 5-25,-6-9 1,-2 8 0,-4-2 37,-6 4 0,-3 2 0,-3 0 17,1 0 1,-1 0 0,1 2 0,-1 4 8,1 6 0,5-3 0,3 3 0,-1 2-26,0 1 1,6-3 0,-2-1 46,4 3 1,2 1-90,0 3 0,8-3 0,4-1-146,3-2 1,3-8 0,1 1 0,3-3-226,1-2 1,2 0-1,-2 0-70,7 0 1,-3 0 446,2 0 0,0 0 0,6 0 0</inkml:trace>
  <inkml:trace contextRef="#ctx0" brushRef="#br1" timeOffset="-61621.73">6427 5362 6442,'-2'-16'0,"-4"3"190,-5 1 0,1 8 0,-2-2-120,-1 4 1,-3 2-1,-1 0-8,-1 0 0,7 0 1,-1 0-18,-1 0 0,-3 8 0,0 4 0,3 1-35,1-1 0,6 3 1,-3-3-1,1 4 9,4 1 1,2 1-1,2-1-47,0 0 1,0 1-28,0-1 1,8-1 0,4-4-61,3-7 0,3 3 0,-1-2 1,0-2 11,1-2 0,-1-2 0,1-2 0,-1-2-422,1-2 525,-1 0 0,1-9 0,-1-5 0</inkml:trace>
  <inkml:trace contextRef="#ctx0" brushRef="#br1" timeOffset="-61329.73">6497 4855 6601,'-12'-9'313,"1"3"0,5 6 0,-4 6-186,2 5 1,3 5-1,5 1 1,0 3-70,0 3 0,0-2 1,0 8-1,0 0 41,0-1 0,0 5 0,0-4 0,2 4-18,3 2 1,-3 0-1,4-3 1,-4 0-58,-2-3 0,0-6 0,0 6 0,0 0-107,0-2 1,0-1 0,0-9 0,0 0-356,0 1 1,6-1-1,0 1 438,-2-1 0,5 1 0,1-1 0</inkml:trace>
  <inkml:trace contextRef="#ctx0" brushRef="#br1" timeOffset="-60595.73">7265 5117 7496,'-7'-10'-8,"3"-3"391,-8 7-265,8 0 1,-3 14-1,7 4-47,0 3 1,0 3-1,0-1 1,0 1-1,0-1 1,0 2-1,0 3 1,0 1-146,0-2 0,0 1 0,0-1 0,0 2 67,0-1 1,0 3 0,0-2-1,0-1-95,0-3 1,0-2-1,0 1-125,0-1 0,0 1 1,-2-3-189,-4-3 0,2 2 415,-8-9 0,8 9 0,-3-4 0</inkml:trace>
  <inkml:trace contextRef="#ctx0" brushRef="#br1" timeOffset="-60007.73">6864 5362 5927,'9'7'360,"1"-5"1,-4 4 0,-2-4 0,8-2-277,1 0 0,-3 0 0,1 0 0,3 0-22,2 0 0,1 2 1,0 2-1,1 2 31,-1-2 0,3-2 0,1-2 0,4 0-58,3 0 1,-5 0 0,4 0 0,0 0-60,0 0 0,-3 0 0,3 0 0,-2 0 0,-4 0 0,5 0 0,-3 0-7,-2 0 0,-1 0 0,-3 0 0,1 0 0,-1 0-17,0 0 1,-5 0 0,0 0-57,1 0 0,3-6 87,1 0 0,-5-6 31,0 7 0,-8-3 42,1 2-45,-3 4 1,-2-8 0,-2 6-8,-3-1 0,1-1 0,-8 6-6,-2 0 1,5 0 0,-3 0 0,-2 0 0,-1 0 1,3 0-1,1 2 1,-3 2 9,-1 1 1,-1 3-1,2-4 1,5 4 96,1 2 0,-4-5 0,7 7-134,1 2 1,2 1 0,2 3-143,0-1 0,2-1 1,3-3-1,7-3-95,4-2 1,1-1 0,1-3 0,-1 2 264,0-2 0,9 6 0,1-1 0</inkml:trace>
  <inkml:trace contextRef="#ctx0" brushRef="#br1" timeOffset="-59548.73">7964 5379 7421,'10'-8'-806,"-3"5"1052,-7-9-162,0 8 0,-7-4 0,-5 8-31,-3 0 1,-3 0 0,1 0 0,-1 0 18,1 0 0,-1 0 0,1 0 1,-1 0-14,1 0 0,5 0 1,1 0-1,-1 2 19,2 4 0,-3-2-86,7 8 0,0-7 16,6 7 0,2-6 0,4 3 4,5-1 0,5 6 0,1-4 15,1-1 1,-1 1-1,1-4-6,-1 5 1,1 3-1,-1 0-26,1-3 0,-1 1-52,1 5 1,-9 1 50,-3-1 0,-4-5-11,-2 0 1,-2-9-1,-4 3 34,-5-4 0,-7-2 0,-3 0 0,-2 0-50,1 0 1,3 0 0,1 0 0,1 0-258,-1 0 1,1 0-17,-1 0 1,7 0-203,-1 0 508,8 0 0,4-8 0,10-1 0</inkml:trace>
  <inkml:trace contextRef="#ctx0" brushRef="#br1" timeOffset="-59210.73">8174 5205 7348,'0'17'192,"0"0"0,0 1 1,0-1-96,0 1 1,0-1 0,0 1 0,0-1-64,0 1 1,0 7-71,0 4 0,0-4 1,0-1-1,2-5-52,3-2 0,-3 1 0,4-1-152,-4 1 0,-2-7-213,0 1 1,2-2 452,4 1 0,-4 5 0,6-6 0</inkml:trace>
  <inkml:trace contextRef="#ctx0" brushRef="#br1" timeOffset="-58913.73">8191 5432 7434,'18'0'-306,"-1"0"440,0 0 0,1 0 0,-1 0 1,1 0 22,-1 0 0,1 0 1,-1 0-43,1 0 1,-1 0 0,1 0-55,-1 0 0,-5 0-320,-1 0 0,-5 0-229,6 0 1,-8 1 487,2 5 0,-20-4 0,-5 6 0</inkml:trace>
  <inkml:trace contextRef="#ctx0" brushRef="#br1" timeOffset="-55815.73">1642 6986 6078,'-17'0'-66,"-1"0"1,6 0-1,1 0 135,-3 0 0,-1 0-32,-3 0 1,7 0 0,-1 0-54,-2 0 0,5 0-37,-3 0 60,0 0 9,-5 0-15,7 0-24,-5 0 18,5 0 21,-8 0 0,7-6-28,-1 0-53,8 0 33,-3 6 25,7 0 6,0-7 7,0 5 23,0-6 1,0 6-4,0-4 0,1 4 1,3-6-12,2 1 133,0 5-87,-6-6-42,0 0 1,0 4-20,0-7 1,2 7-4,4-2 1,-4 2 61,4-2 6,-5 4-15,-1-5 0,0 5 260,0-4 121,-7 4-276,5-6 0,-6 6 177,8-4-178,0 4-133,0-5 1,0 9 0,-2 3-14,-4 7 1,4 4 0,-4 1-11,5 1 1,1-1 0,0 0-1,0 1-13,0-1 1,0 7-1,0-1 1,0-2-2,0-1 1,0-3 0,0 1 0,0-1-8,0 1 0,0-1 1,1 1-1,3-1-13,2 0 1,0-5 0,-6 0 5,0 1 1,0-3 22,0 2 86,8-8 1,-4 3-25,7-7 0,-5 0 0,6 0 4,1 0 1,-3 0 0,2 0-11,1 0 1,-3 0 0,2 0-27,1 0 1,3 0-1,1 2 13,1 4 0,-1-4 0,1 4-57,-1-4 1,1-2 0,-1 0-83,0 0 0,1 0-96,-1 0 0,1 0-112,-1 0 0,-5 0-628,0 0 939,-9 0 0,13-8 0,-6-2 0</inkml:trace>
  <inkml:trace contextRef="#ctx0" brushRef="#br1" timeOffset="-55353.73">1974 7195 7569,'11'6'-159,"1"0"196,-8 0 0,6-6 1,-6 2 123,1 4 1,9-4-4,-2 3 1,-3-3-1,3-2-341,2 0 0,-5 0 1,3-2 130,1-3 1,-5 1 0,0-6-1,-2 0 78,0 1 0,-1 3 0,-3-4 0,2 0-7,2 1 1,0-3-26,-6-5 0,-8 1 0,-2 2-80,1 3 0,-7 7-69,5-2 0,-5 4 114,-1 2 0,-1 8 39,1 4 0,5 3 0,2 3 1,1-1 17,-1 1 0,6-1 1,-4-2-1,2-1 25,1-2 1,-1-1-1,6 7 1,0-1 0,2-1-79,4-5 0,5 3 1,11-8-1,1-2-133,-2-2 0,6-2 0,2 0 0,2-2-418,-1-4 588,3 4 0,-14-14 0,6 7 0</inkml:trace>
  <inkml:trace contextRef="#ctx0" brushRef="#br1" timeOffset="-54828.73">2463 6916 7569,'0'-12'-388,"0"1"0,0 5 616,0-6 81,0 8-279,-8-3 0,4 9 0,-6 3 35,3 7 1,1 4 0,6 1-1,0 0-9,0 1 1,0-1 0,0 1 0,0 1-31,0 5 0,0-5 0,0 6-19,0 0 0,0-3 0,0 5 0,0-2 0,0-2 13,0 3 0,0-7 0,0 4 1,0-1-41,0 1 0,-6-4 1,0 5-1,2-5-13,2-1 0,2-7 0,-2 1 7,-3 1 1,1 1-1,-6 0 1,0-5-20,1-1 1,3-2 0,-4-4 0,0 2-150,1 2 1,3-1-58,-6-5 0,1 0-421,-7 0 672,8 0 0,-5-7 0,5-3 0</inkml:trace>
  <inkml:trace contextRef="#ctx0" brushRef="#br1" timeOffset="-54636.73">2271 7248 7569,'17'0'-467,"-5"0"488,-1 0 0,1-2 0,6-2 0,-1-2 0,0 2 75,1 2 0,1 2 0,3 0 0,1 0-188,-2 0 1,-1 0 0,-3 0-108,1 0 0,-7 0 1,1 0-127,2 0 1,-7-2 324,-1-3 0,4 3 0,-1-6 0</inkml:trace>
  <inkml:trace contextRef="#ctx0" brushRef="#br1" timeOffset="-54302.73">2655 6881 6993,'0'12'58,"0"-1"0,0-5 0,0 6 72,0 1 1,6-3 0,0 2 0,-1 1-49,3 3 1,-6 1 0,6 1 0,-2-1-48,-1 1 1,3-1 0,-4 1 0,2-1-77,-2 1 1,-2-1 0,-2 1 0,0-1 5,0 0 1,0-5 0,0 0 0,0 1-74,0 3 1,0 1-288,0 1 0,0-1-3,0 1 0,0-7 398,0 1 0,0-8 0,8 4 0,1-8 0</inkml:trace>
  <inkml:trace contextRef="#ctx0" brushRef="#br1" timeOffset="-54064.73">2725 7161 7232,'8'-10'313,"-5"2"1,9 8-124,2 0 1,1 0 0,3 0-164,-1 0 1,-5 0 0,-1 0-192,3 0 1,1 0-1,3 0-243,-1 0 0,-5 0 407,0 0 0,-1 8 0,7 2 0</inkml:trace>
  <inkml:trace contextRef="#ctx0" brushRef="#br1" timeOffset="-52948.73">3842 6881 6541,'0'-17'116,"0"7"0,0-6 248,0 5 42,0 3-111,0 0-188,0 8 1,0 8-1,0 4-52,0 3 1,0 3 0,0-1-43,0 1 0,0-1 0,0 0 0,0 1 0,0-1 1,0 1 0,0 5 0,0 0 0,0-1-26,0-3 0,0-1 0,0-1 0,0 1-32,0-1 1,0 1 0,0-1 0,0 0-160,0 1 1,0-6-1,0-1-12,0 3 0,0-5-158,0 3 0,-1-6 373,-5 6 0,-4-9 0,-7 5 0</inkml:trace>
  <inkml:trace contextRef="#ctx0" brushRef="#br1" timeOffset="-52661.73">3633 7073 7716,'17'-10'149,"-5"3"0,0 7 0,1 0-64,3 0 1,1 0-1,1-2 1,-1-2-39,1-2 0,-1 0 0,1 6 0,-1 0-275,0 0 1,1 0 0,1 0-1,3 0-157,1 0 0,2 0 1,-3 0 384,1 0 0,0 8 0,-5 2 0</inkml:trace>
  <inkml:trace contextRef="#ctx0" brushRef="#br1" timeOffset="-51803.73">4384 7108 7268,'10'-2'-370,"-5"-4"1,-1 4 930,2-3 1,-6-3-365,0 2 1,-2 0-24,-10 6 1,1 0 0,-7 0-118,1 0 1,-1 0-1,1 0-83,0 0 1,-1 0 0,1 0 0,-1 2-4,1 4 1,-1-2-1,1 6 1,1-1-21,5 1 1,-5-4 0,6 5 13,1 3 1,1-4 0,8 1 22,0 3 0,0-4 0,0 1-3,0 3 1,8 1 0,3 1 12,5-4 1,-5-3-1,1-5 1,2 2-15,1-2 1,3-2-1,-1-2 1,1 0-5,-1 0 1,1 0 0,-1 0-22,0 0 0,1 0 0,-3-2 1,-1-2 34,-2-2 1,-7-6 0,5 5-1,-2-3 36,-4-4 1,4-1 0,-3-3 111,-1 1 1,-2 0-80,-2-1 0,0 1 21,0-1-197,0 8 1,-2 3-139,-4 7 219,5 0 0,-13 2 65,8 3 0,-2 5 48,3 8 1,3-7-1,-4 1 20,4 1 0,2-3 0,0 2-42,0 1 0,0 3-53,0 1 1,8-1 0,1-3 0,3-3 11,0-2 1,-1-2-1,7-4-31,-1 4 0,1-5 0,-1 5-1,1-4 0,-1-2 0,-1-2 0,-3-4 36,-1-5 1,-6 1 0,5 0 0,1 1-2,-2-1 0,-1-2 0,-5-5 0,2-1-14,-2 1 1,4 0 0,-3-1-4,-1 1 1,-2 5-1,-2 0-6,0-1 0,0 3 0,-2 0-11,-3 3-4,3 1 1,-6 8 36,8 3 1,0 5 0,0 8-6,0-1 0,2 1 0,2-1-28,1 1 1,9-7-1,-2-1-135,3-2 0,3 3 0,-1-3-71,1 2 0,-1-6 0,1 1 0,-1-3-103,0-2 322,1 0 0,-1 0 0,1 0 0</inkml:trace>
  <inkml:trace contextRef="#ctx0" brushRef="#br1" timeOffset="-51631.73">4820 6968 7539,'-11'-15'-8,"-1"3"1,8 3 53,-2 3 1,3 4-117,-3-4 1,4 6-149,-4 6 0,4-2 218,2 7 0,-8-7 0,-1 4 0</inkml:trace>
  <inkml:trace contextRef="#ctx0" brushRef="#br1" timeOffset="-51295.73">5030 6776 8568,'0'18'27,"0"-1"0,0 1 0,0-1 0,0 3 63,0 3 0,0-4 0,0 6 0,0-1-71,0-1 1,0 2-1,0-3 1,0 1-129,0-2 0,0 4 0,0-1 1,0-3-102,0-1 0,2-3 0,2 0 77,2 1 0,1-1 0,-1 1-159,6-1 0,-2-5 1,1-2 291,3-3 0,1-1 0,3-6 0</inkml:trace>
  <inkml:trace contextRef="#ctx0" brushRef="#br1" timeOffset="-50910.73">5275 7213 7377,'17'0'-393,"0"2"0,1 2 455,-1 2 0,1-1 1,-1-5 162,1 0 0,-1 0 0,1 0-58,-1 0 0,1-2-128,-1-3 1,-1 1 0,-3-8-6,-1-2 0,-8 5-37,2-3 1,-5 1 16,-1-7 1,-1 6 0,-5 3-21,-6 1 0,2 2 0,-1 6-1,-3 0 0,-1 0 1,-3 0-1,1 2 10,-1 4 0,3-2 0,1 5 0,4 1 7,3 0 1,-5 2-1,6 5-10,2 0 1,2 1 0,2-1-109,0 1 0,0-7 0,2 1-82,4 2 1,4-1-1,7-1 1,1-4-77,-1-1 0,7-5 0,1 6 266,2 0 0,2-6 0,6 6 0</inkml:trace>
  <inkml:trace contextRef="#ctx0" brushRef="#br1" timeOffset="-50277.73">6078 7283 7516,'0'-18'0,"0"1"-79,0-1 0,0 1 1,0-1-1,-2 3 111,-4 3 0,2-1 0,-5 5 0,-1 0-23,0 0 1,4 3 0,-5 5 7,-3 0 0,-1 0 0,-3 0-38,1 0 0,-1 2 1,1 3 22,-1 7 0,9-2 0,1 1 0,2 3-19,0 1 1,0 3 0,6-1 23,0 1 0,0-7 0,0 1-9,0 2 0,2-5 0,4 1 0,6-2 1,1 0-1,3-4-78,1 1 1,3 1 0,9-6 0,-6 0 23,-4 0 1,-1-6 0,-1-1 0,1-1 10,-1 0 1,-1 0-1,-3 2 1,-3-5 7,-2-5 0,-2 5 0,-4-1 0,2-2 4,1-1 0,1-5 0,-6-1 1,0-2 11,0 2 0,0-5 0,0 1 0,0 0 18,0 0 1,0-4 0,0 3-1,0 1 13,0 0 1,0-4 0,0 5 32,0 3 1,0 2 0,0 1-1,0 1 1,0-1 60,0 1 1,0 5 0,-2 2 247,-4 3-135,5-7-173,-15 12 0,12-6 0,-6 10 16,3 4 1,1-2 0,6 8-13,0 1 0,-6 3 0,0 1 0,2 1 35,2-1 0,2 1 0,0-1 0,0 1 38,0-1 0,0 6 0,0 3 0,0-1-49,0 0 0,0 0 0,0-3 0,0 1-4,0-2 0,0 4 0,0-1 0,2-3-30,4-1 1,-4-1 0,6 2-1,-2 3-117,-1-3 1,1-2 0,-4-1-1,2-1-243,2 1 1,0-1 0,-4-1 0,2-3 321,1-1 0,1 0 0,-6 5 0</inkml:trace>
  <inkml:trace contextRef="#ctx0" brushRef="#br1" timeOffset="-49398.73">7108 6951 6121,'-9'-8'1072,"-7"6"-899,14-6 1,-4 10-80,12 4 0,-4-2 0,4 8-50,-4 1 0,-2 3 0,0 1 0,0 1 10,0-1 1,0 1 0,0-1-6,0 1 1,0-1 0,0 1 0,0-1-54,0 1 1,0-1-1,0 0 1,0 1-32,0-1 1,0 1 0,0-1 0,0 1-143,0-1 1,0 1-1,0-1-216,0 1 0,0-1 165,0 1 1,-2-3 0,-2-1-188,-2-3 415,-7-7 0,3 4 0,-8-8 0</inkml:trace>
  <inkml:trace contextRef="#ctx0" brushRef="#br1" timeOffset="-48761.73">6794 7213 7493,'17'0'-290,"1"0"1,-1 0 313,1 0 1,-1 0 0,1 0-63,-1 0 1,1 6 0,-1 0-1,1-1 66,-1 3 0,0-4 0,1 6 0,1-3 12,5-3 1,-5 0-1,4 0 1,-3 2-3,-3-2 0,6-2 0,1-2 0,-3 0-35,-1 0 0,3 0 1,0 0 22,-2 0 1,-1 0 0,-3 0 0,1 0-6,-1 0 0,-5-6 0,0 0 0,-1 0-7,-1-1 0,0 5 1,-7-6-1,5 2 43,2 0 0,-6-7-28,2 1 0,1 2-29,-1-1 1,0 5 6,-6-6 0,0 6-26,0-5 1,-2 7 20,-4-2 0,-3 4 1,-9 2-1,1 0 20,-1 0 0,1 2 1,-1 2-1,1 4-8,-1 1 1,1-5-1,1 4 1,3 0 69,1 3 0,2-1 1,-3 2-1,3 1-61,2 3 0,3-5 0,5 1 0,0 2-93,0 1 0,0 3 0,1-3 0,3-1-168,2-3 1,8-5 0,-3 4-1,5 0 37,1-1 0,1-5 0,1 2 0,3-4 201,1-2 0,8 8 0,-4 1 0</inkml:trace>
  <inkml:trace contextRef="#ctx0" brushRef="#br1" timeOffset="-48268.73">7894 7161 7474,'-8'-10'-340,"-1"-4"713,-9 8-258,1 1-114,-1 5 0,3 2 45,3 3 1,-1 5 32,7 8 0,0-1-42,6 0 1,2 1 0,4-3-32,5-3 1,-1-2 0,2-6 0,1 3-2,3 3 1,1 0 0,1 3 0,-1-3-22,1-2 1,-1 5 0,1-1-23,-1 4 0,-1 1 0,-3 1 15,-1-1 0,-8-5 0,1-1 12,-3 3 0,-4-4 37,-3 1 0,-5-7 1,-8 2-1,1-4-5,0-2 0,-1 0 0,1 0 0,-1 0-7,1 0 1,-1 0 0,1 0-12,-1 0 0,7-8-121,-1-4 0,8 3-56,-2-3 1,6 2 0,4-3 0,4 3-33,2 2 0,-1 1 0,5 3 0,-2-4 206,1-2 0,3 6 0,1-11 0,1 5 0</inkml:trace>
  <inkml:trace contextRef="#ctx0" brushRef="#br1" timeOffset="-47883.73">8226 7056 7569,'2'-10'-424,"4"4"1123,-4 4-592,13 2 0,-13 8 1,4 4-1,-4 3-47,-2 3 1,0-1 0,2 1 0,2-1 23,2 1 1,-1 5 0,-5 0 0,2-2-120,4-1 0,-4 3 0,4 0 1,-4 1-57,-2 1 1,0-6 0,0 5 0,0-5-19,0-2 0,0 1 0,2-1-102,4 1 0,-4-6-104,3-1 1,-3-5-240,-2 6 39,0-9 515,0 5 0,0-16 0,0-1 0</inkml:trace>
  <inkml:trace contextRef="#ctx0" brushRef="#br1" timeOffset="-47601.73">8261 7300 7124,'17'0'130,"-5"0"0,0 0-24,1 0 0,3 0 0,1 0 7,1 0 1,-1 0 0,1 0 0,-1 0-37,1 0 1,-1 0 0,0 0 0,1 0 24,-1 0 1,1 0 0,-1 0-122,1 0 0,-1 0 0,1 0-187,-1 0 0,-5 0-405,-1 0 1,-7 2 610,2 4 0,-4-4 0,-2 6 0</inkml:trace>
  <inkml:trace contextRef="#ctx0" brushRef="#br2" timeOffset="-25070.73">10950 2305 7489,'-9'0'-489,"1"2"582,8 4 218,0-4 7,0 6-130,0 0-147,0-6 1,0 3-38,0-10 1,6 1 0,2-6 1,1 2 0,-5-5 30,2 1 0,-2 2-64,2-1 1,-4-1-15,3-5 1,-3 5-14,-2 0 1,0 6 32,0-5 1,0 5 79,0-6 35,0 1 1,-2 1-111,-3 4 1,3 6 0,-4 6-3,4 6 1,2-3 0,0 3 0,0 2 16,0 1 0,0 3 0,0-1 0,0 1 19,0-1 1,0 0-1,0 1 1,0-1 1,0 1 0,0-1 0,0 1 14,0-1 0,2 1 0,2-1-12,2 1 1,-1-1-19,-5 1 0,6-1-31,0 0 0,0 1-13,-6-1 12,0-7-43,0 6 24,0-14 1,-8 5-15,-4-7 0,-3 0 0,-3 0 10,1 0 0,-1 2 0,1 2 27,0 2 1,-1 0 8,1-6 12,-1 0 0,8 2-5,5 4-94,3-5 159,2 7-2,7-8 0,3 0 14,8 0 0,-7 0 0,1 0-22,1 0 0,3 0 0,1 0-14,1 0 0,-1 0 0,1 0 0,-1 0-4,1 0 0,-1 0 0,1-2-1,-1-4 0,1 5 0,-1-5 0,1 4 31,-1 2 1,-5 0-1,-1 0-23,3 0 0,-4 0 1,1 0-9,3 0 0,-4 0 13,1 0 0,1 0-94,5 0 0,-7 2-12,-4 4 0,-2-5-262,2 5-334,-5-4 215,7-2 0,-8 0 1</inkml:trace>
  <inkml:trace contextRef="#ctx0" brushRef="#br2" timeOffset="-24517.73">12278 2253 7569,'17'0'-1291,"-5"0"1124,-1 0 0,-1-2 521,2-4 146,-4 4-171,-8-13-213,0 13 0,-2-6-37,-4 8 1,2 2-69,-8 4 0,6-2 0,-3 7 0,-1 3-3,0 2 1,5 1 0,-7 2 0,-2 3-14,-1 1 0,-1 2 1,3-3-1,1 3-1,-2 2 0,5-6 0,-3 5 0,-1-3-6,-3 0 1,0 0-1,3-3 1,1 1-96,-1 2 0,-3 1 0,-1-9 0,1-1-148,4-3 0,-3-1 0,3 4 70,-3-3 0,-3-1 0,1 2 185,-1-6 0,9-4 0,1-2 0</inkml:trace>
  <inkml:trace contextRef="#ctx0" brushRef="#br2" timeOffset="-24250.73">11806 2480 7258,'0'-12'-517,"2"3"642,4 1-54,-4 2 1,6 4 0,-6-2-31,3-1 0,-1-1-173,8 6 1,-6 0 68,5 0 1,-5 0-623,6 0 685,-8 7 0,11 3 0,-5 8 0</inkml:trace>
  <inkml:trace contextRef="#ctx0" brushRef="#br2" timeOffset="-23901.73">12435 2655 7592,'0'-12'970,"0"0"-1235,0 9-484,0-5 749,0 8 0,0 0 0</inkml:trace>
  <inkml:trace contextRef="#ctx0" brushRef="#br2" timeOffset="-22438.73">16261 2218 7129,'-10'18'-8,"2"-7"0,8 1-35,0 1 1,0-3 0,0 2 59,0 1 1,0-3-1,-2 0-4,-4-2 1,4-1-45,-3-1 37,3-4 1,4 6-3,3-8 1,5 0 0,8 0 21,-1 0 0,-5 0 0,-1 0 23,3 0 1,1-2-1,3-2 4,-1-2 0,-5 0 0,0 6 28,1 0 0,3 0 25,1 0 0,1 0-72,-1 0 1,1 0 0,-1 0-22,1 0 1,-7 6-1,1 0 9,1-2 1,-3 4 0,0-1-81,-2 3 0,3 2 36,-5 5 1,0 1-1,-6-1-22,0 1 1,0-1 27,0 1 1,-6-1 0,-2-1 0,-1-5 3,-5-5 1,4 2 0,-1-2 0,-3-1 23,-1 3 0,-5-6-9,-3 4 0,-2-4 1,-5 0-1,7 2-80,4 2 1,1-1 0,1-5-68,-1 0 1,1 0 0,1 2-590,5 4 311,-5-4 422,14 6 0,2-8 0,10 0 0</inkml:trace>
  <inkml:trace contextRef="#ctx0" brushRef="#br2" timeOffset="-22030.73">16295 2218 7107,'18'0'148,"-6"0"0,-1 0-62,3 0 0,1 0 0,3 0-59,-1 0 1,1 0-1,-1 0 1,1 0-29,-1 0 0,1 0 1,-1 0-1,1 0-110,-1 0 1,0 0 0,1 0-98,-1 0 0,1 0 0,-1 0 76,1 0 1,-7 0 131,1 0 0,0 0 0,5 0 0</inkml:trace>
  <inkml:trace contextRef="#ctx0" brushRef="#br2" timeOffset="-21609.73">17273 2061 7408,'10'-18'-942,"-2"7"1109,-8-1-89,0 8 0,-2-3 0,-2 8 30,-2 5 0,-7 4 1,3 7-69,0 1 1,-3-1 0,5 3 0,0 1 8,0 2 1,1 3 0,3-3-1,-4 6-25,-2 4 1,6 2 0,-3 0 0,1 0-20,0 0 1,-6 0 0,5 0 0,-1 0-67,0-1 1,-4-1 0,5-1 0,-3-5-4,-4-2 1,5-2-1,-3-3-51,-2 3 1,1-4 0,-1 5-109,3-5 1,5-7-284,-6-1 506,1-7 0,-7 4 0,1-8 0</inkml:trace>
  <inkml:trace contextRef="#ctx0" brushRef="#br2" timeOffset="-21376.73">16819 2410 7434,'-9'0'-73,"1"-2"37,8-4 0,8 5-142,3-5 1,5 4-1,1 2 60,1 0 1,-1 6 0,-1 1 117,-5 3 0,13 2 0,-5 5 0</inkml:trace>
  <inkml:trace contextRef="#ctx0" brushRef="#br2" timeOffset="-21129.73">17448 2463 7592,'18'0'92,"-9"0"-455,-1 0 1,-10 0-3,-4 0 1,2 5 364,-7 1 0,-1 8 0,-5-4 0</inkml:trace>
  <inkml:trace contextRef="#ctx0" brushRef="#br2" timeOffset="-17988.73">21605 2061 6368,'0'-10'368,"0"-5"-77,0 13-95,0-6-54,0 0 30,0 6 98,0-5 1,0 20-219,0 5 1,0-3 0,0-3 0,0 1-86,0 3 0,0 1 0,0 1 1,0-1 56,0 1 1,0-1 0,0 1-14,0-1 0,0 1 0,0-1 0,0 1-22,0-1 1,0 0-1,0 1-75,0-1 1,0-5 0,0 0-256,0 1 0,-2-3 141,-4 2 1,4-7-472,-4 7 671,4-8 0,10 4 0,2-8 0</inkml:trace>
  <inkml:trace contextRef="#ctx0" brushRef="#br2" timeOffset="-17242.73">22146 2131 7569,'0'-10'-1223,"0"2"1297,-8 8 62,6-7-15,-5 5 0,5-6 29,-4 8 0,2 0-81,-8 0 0,1 0-55,-7 0 0,6 0 0,3 2-17,1 4 1,-6-2 15,3 7 0,-3 1 1,1 5 20,1 1 1,8-7-1,-4 1-13,1 2 0,5 1 0,-4 3 0,2-3-31,-2-3 1,4 3 0,-4-3 32,4 3 1,2-3 0,0 0 20,0 1 1,6-3 0,2 0 22,2-3 0,1 1 0,7-4-38,-1 2 0,1 0 1,-1-6-1,1 0-30,-1 0 0,1 6 0,-1-1 0,1-1-21,-1-2 0,0-2 0,1 0 1,-1 0 13,1 0 1,-1 0 0,1-2 0,-1-2 23,1-1 1,-1-3 0,1 4-1,-3-4 2,-3-2 1,3 5 0,-5-7-11,0-2 0,3-1 1,-7-3-18,-2 1 1,-2 0 0,-2-1 0,0 1 3,0-1 0,-2 1 0,-2-1 0,-4 3-12,-1 3 0,-3-3 0,-5 5-32,-1 0 1,1 2-1,-1 8 1,1 0-65,-1 0 1,-5 0 0,0 0-1,1 0-155,3 0 1,7 0 0,1 2-34,-3 4 1,6 4 300,2 7 0,-3 1 0,-1-1 0</inkml:trace>
  <inkml:trace contextRef="#ctx0" brushRef="#br2" timeOffset="-16743.73">23246 1869 5971,'0'-10'883,"-2"2"-774,-4 8 0,-3 8 1,-7 4-56,5 3 0,-5 3 0,6-1 0,-1 3 4,-1 3 1,6-2 0,-5 6 0,-3 1 5,-1-1 1,-1 2 0,0 4 0,3-2-64,-1-2 0,-11 0 0,8 6 0,-3-2-88,1-4 0,1 4 0,1-6 0,1 0 19,5-3 1,-5 1-1,6-2 1,-1 1-13,-1 1 0,6-12 0,-3 5 0,1-3-5,4 1 0,-4-4 0,1-3-206,-3-1 1,6 0 290,-2-2 0,4-5 0,2 7 0</inkml:trace>
  <inkml:trace contextRef="#ctx0" brushRef="#br2" timeOffset="-16496.73">22635 2236 7527,'0'-12'96,"2"2"123,4 2 1,-2-3-308,7 5 0,-5 0 111,6 6 1,-6 0-540,5 0 0,1 6 516,5 0 0,-7 7 0,-2-3 0</inkml:trace>
  <inkml:trace contextRef="#ctx0" brushRef="#br2" timeOffset="-16200.75">23299 2393 8372,'9'-10'-841,"-1"2"1,-10 8 160,-4 0 680,4 0 0,-13 0 0,5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8.547"/>
    </inkml:context>
    <inkml:brush xml:id="br0">
      <inkml:brushProperty name="width" value="0.17143" units="cm"/>
      <inkml:brushProperty name="height" value="0.17143" units="cm"/>
      <inkml:brushProperty name="color" value="#E71224"/>
    </inkml:brush>
  </inkml:definitions>
  <inkml:trace contextRef="#ctx0" brushRef="#br0">18 36 7453,'-10'0'-223,"3"0"0,7-2 336,0-4 0,7 4-41,5-4 0,-2 4 0,1 2 2,3 0 1,1-5-1,3-1-8,-1 2 0,1 2 0,-1 2-95,1 0 0,-1 0 1,1 0 28,-1 0 1,-5 0-1,-1 0-19,3 0 1,0 2 0,-1 2-55,-1 2 0,-8 1 21,2-1 0,-4 4 2,-2 7 1,-2 1 0,-2-1-16,-2 1 0,-6-7 0,4-1 22,-1-2 1,-3 3 0,-3-3-1,1 0 11,2 0 1,7-2-1,-7-6 34,-2 0 410,7 7-404,-1-5-73,8 6 0,2-8 32,4 0 1,3 0 12,9 0 0,-1 0 0,1 0 27,-1 0 1,1 0 0,-1 0 54,1 0 0,5 0 0,0 0-54,-2 0 0,-7 6 0,-2 0 1,-1-1-12,-1 3 0,4-4 6,-9 8 0,7-6-18,-6 5 0,0 1-6,-6 5 0,-2-1 0,-2-3 0,-4-3 13,-2-2 0,5 4 0,-7-5 0,-2 1 21,-1 0 1,3 3-1,1-5 1,-3-2 31,-2-2 0,5 4 0,-1 0 71,-1-2 0,-3-2 1,-1-2-21,-1 0 1,1 0-1,-1 0-59,1 0 0,5 0 1,0 0 28,-1 0 0,3-6-75,-1 0-257,-1-8 1,2 10-511,4-7 93,4 7 683,2-4 0,0 0 0,0-1 0</inkml:trace>
  <inkml:trace contextRef="#ctx0" brushRef="#br0" timeOffset="1036">647 36 7462,'0'-10'-209,"0"2"0,2 8 299,4 0 1,3 0 0,7-2-38,-5-3 0,5 3 1,-4-4-39,3 4 1,-3 2-1,-1 0 1,3 0-16,2 0 0,1 0 1,0 0 6,1 0 1,-1 0 0,1 0-17,-1 0 1,1 2 0,-1 2 2,1 2 1,-3 1 0,-1-3-36,-3 2 1,-7 8-22,2-3 1,-4-1 35,-2 2 0,-2-3 0,-2 5 3,-2-2 0,-7-7 0,1 5-8,-3-2 1,-3 3 0,1-5-1,-1 0 12,1 2 1,-1-6 0,1 6 0,-1-3 19,1 1 1,5 0 0,1-6 0,-1 2 35,2 4-22,3-4-2,7 5 0,2-7-4,3 0 1,5 0 14,8 0 0,-1 0 1,0 0 20,1 0 1,-1 0 0,1 0-20,-1 0 0,1 0 0,-1 2 83,1 4 0,-7-4-100,1 4 0,-2-2 0,3 0-33,-1 2 0,-6 5 0,3-3 0,1 0-33,0 0 0,-6 5 0,3-3 35,1-1 1,-6 7 0,4-4 15,-4 3 1,-2-3 0,0-1 7,0 3 1,0 2-1,0 1 3,0 1 1,-2-3 0,-2-1 0,-4-5-2,-1-1 1,3 4-1,-6-5 1,-1 1 5,-3 0 1,4 4 0,1-7 0,-3-1 110,-1-2 1,-3 0-1,1 2 2,-1 2 0,1 0 0,-1-6 1,1 0-41,-1 0 1,1 0 0,0 0-48,-1 0 1,6 0 0,1 0-92,-3 0 1,4 0-1,-1 0-231,-3 0 1,5 0 285,-3 0 0,0-8 0,-5-2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7.381"/>
    </inkml:context>
    <inkml:brush xml:id="br0">
      <inkml:brushProperty name="width" value="0.17143" units="cm"/>
      <inkml:brushProperty name="height" value="0.17143" units="cm"/>
      <inkml:brushProperty name="color" value="#E71224"/>
    </inkml:brush>
  </inkml:definitions>
  <inkml:trace contextRef="#ctx0" brushRef="#br0">86 71 7569,'-12'0'-1361,"1"0"1437,-3 0 0,5 0 211,-3 0-205,0-8 1,3-2-56,3-7 1,6 7 0,4 2-47,1 1 0,9 5 1,-2-4 27,3 4 1,-3 2 0,-1 0 11,3 0 0,-4 0 1,1 0 10,3 0 1,1 0-25,3 0 1,-1 0-1,1 0-29,-1 0 0,-1 2 1,-3 2-26,-1 1 1,-6 9 34,6-2 0,-9 3-1,3 3 1,-4-1 3,-2 1 0,-2-3 0,-2-1 23,-1-3 1,-3-7 0,4 4 23,-2 0 1,-7 0-1,3 5 21,0-1 1,-5-6-40,3 5 0,-4 1-26,-1 5 1,1 1-2,5-1 0,1-7 0,6-2 24,-2-1 0,1 3-12,5 8 0,0-7 0,0 1 1,0-6-27,0 5 1,0-5-10,0 6 214,0-8 18,0 4-57,0-8-162,7 0 1,3 0-1,7 0 1,-5 0-1,0 0 10,1 0 1,3 0 0,1 0 1,1 0 0,-1 0 0,1 0 16,-1 0 1,-5 0 0,-1 0 50,3 0 1,-4 0-44,1 0 1,-5 0-77,6 0 1,-6 0-189,5 0 1,-5 0-451,6 0 694,-8 7 0,11-5 0,-5 6 0</inkml:trace>
  <inkml:trace contextRef="#ctx0" brushRef="#br0" timeOffset="194">593 263 6811,'7'-10'-906,"-5"2"906,6 8 0,0 0 0,1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117"/>
    </inkml:context>
    <inkml:brush xml:id="br0">
      <inkml:brushProperty name="width" value="0.17143" units="cm"/>
      <inkml:brushProperty name="height" value="0.17143" units="cm"/>
      <inkml:brushProperty name="color" value="#E71224"/>
    </inkml:brush>
  </inkml:definitions>
  <inkml:trace contextRef="#ctx0" brushRef="#br0">16 18 6724,'-8'-10'195,"6"3"1,-4 7-109,12 0-65,4 0 0,7 0 0,1 0 8,-1 0 1,0 0 0,1 0 0,1 0 12,5 0 1,-5 0-1,6 0 1,-1 0-11,-1 0 0,2 0 0,-4 0 0,3 0-7,-3 0 0,-2 0 1,-1 0-36,-1 0 1,-5 0 0,0 0-87,1 0 1,-3 0-490,2 0-165,-9 0 749,5 0 0,0 7 0,2 3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900"/>
    </inkml:context>
    <inkml:brush xml:id="br0">
      <inkml:brushProperty name="width" value="0.17143" units="cm"/>
      <inkml:brushProperty name="height" value="0.17143" units="cm"/>
      <inkml:brushProperty name="color" value="#E71224"/>
    </inkml:brush>
  </inkml:definitions>
  <inkml:trace contextRef="#ctx0" brushRef="#br0">71 70 6485,'-12'0'173,"0"0"0,6 0 9,-5 0-138,-1 0-114,2-8 1,3 4 39,7-7 0,0 5 20,0-6 0,2 8 1,3-1 6,7 3 0,4 2 1,-1-2-1,-3-4 1,3 4-1,-3-4 23,3 4 1,-3 2 6,0 0 1,-3 8-24,3 4 1,2-3 6,-9 3 1,1 0-43,-6 5 1,-2 1 0,-2-1 6,-1 0 1,-3-5-1,4 0 1,-4-1-7,-1-1 0,3 4 0,-4-7 0,0 1-4,1 0 0,3 4 0,-4-5-2,2 3 0,-5 0 0,3 3 4,0-1 1,3-6-1,5 3 35,-4-1 0,4 0 125,-4-2 88,4-4-77,2 6 134,8-8-219,-6 0 0,8 0-51,-5 0 0,5 0 2,8 0 0,-7 1 1,1 3 19,1 2 1,-3 0-1,2-6 20,1 0 0,3 0 0,1 0 28,1 0 1,-7 0-9,1 0 1,-6 0-34,6 0-92,-9 0 0,5 2 0,-6 2-400,4 2 242,-4-1 1,6-3 0,-6 2 217,3 2 0,5 0 0,8-6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084"/>
    </inkml:context>
    <inkml:brush xml:id="br0">
      <inkml:brushProperty name="width" value="0.17143" units="cm"/>
      <inkml:brushProperty name="height" value="0.17143" units="cm"/>
      <inkml:brushProperty name="color" value="#E71224"/>
    </inkml:brush>
  </inkml:definitions>
  <inkml:trace contextRef="#ctx0" brushRef="#br0">1 18 7312,'2'-9'-330,"4"3"0,-2 4 330,7 2 0,-7 0 0,4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882"/>
    </inkml:context>
    <inkml:brush xml:id="br0">
      <inkml:brushProperty name="width" value="0.17143" units="cm"/>
      <inkml:brushProperty name="height" value="0.17143" units="cm"/>
      <inkml:brushProperty name="color" value="#E71224"/>
    </inkml:brush>
  </inkml:definitions>
  <inkml:trace contextRef="#ctx0" brushRef="#br0">0 70 7481,'6'-12'-460,"0"1"1,8 7 559,-3-2 1,5 4 0,-1 0-20,-3-4 1,3 4 0,-3-3-1,4 3-10,1 2 1,-1-2 0,-3-2 0,-1-2-6,1 2 1,3 2 0,1 2 0,1 0-63,-1 0 1,-5 0-1,0 0 1,-1 2-53,-1 4 0,0-2 0,-7 8-57,3 1 0,2-3 0,-4 1 7,2 3 1,0 2-1,-8 1 41,-4 1 0,2-7 1,-6 1-1,1-1 5,-1-1 0,0 0 0,-3-6 1,1 3 39,-2 3 0,5-6 1,-3 2 33,-2-4-60,-1 6 120,5-6-43,2 5 0,10-7 6,4 0 1,-2 0 0,8 0 45,1 0 0,-3 0 0,2 0-22,1 0 0,-3 0 0,2 0 13,1 0 0,-3 6-67,1 0 1,-5 6 0,4-5-43,-2 3 1,-2-4-45,-6 6 1,0-1 66,0 7 1,-2-3 0,-2-1 0,-4-5 18,-2-1 0,4-2 1,-3-4-1,-1 2 39,0 2 0,-1-1 0,-7-5-32,1 0 0,-1 6 1,1 0-1,-1-2-36,1-2 1,5-2-1,1 0-63,-3 0 0,4 0-411,-1 0 125,7 0 0,-2 0 363,12 0 0,4-8 0,7-2 0</inkml:trace>
  <inkml:trace contextRef="#ctx0" brushRef="#br0" timeOffset="911">734 70 7497,'0'-10'-594,"0"1"772,0 3-52,0 4-98,0-6 1,2 2 0,4 1-54,5 1 1,5 2 0,1 2 64,1 0 1,-1 0-1,1 0 1,-1 0 7,1 0 1,-1 0 0,0 0 0,1 0-24,-1 0 1,1 2 0,-1 3-4,1 7 0,-3-2 0,-1 0-30,-2-3 0,-3 7 0,3-2-126,-6 3 0,-4-3 0,-2-1 119,0 3 1,-2-4 0,-4 1 7,-6 3 0,3-4 1,-3-1-16,-2-1 1,-1 4 31,-3-7 0,3 3 0,3-2 66,-3-4-198,13 6-1,-6-8 0,10 0 88,4 0 0,3 0-7,9 0 0,-3 2 1,-1 2 194,-2 1 1,-1 3-46,7-2 0,-7-2-102,1 8 1,-8-7 0,4 5-1,-3 0-14,1-1 0,0-3 1,-6 6-15,0 1 1,0-3 15,0 2 1,-2-2 0,-2 3 39,-2-1 0,-7-6 0,1 3 7,-3-1 0,-3 4 1,1-6-1,-1-3-17,1-1 0,-1 4 1,1 0-1,-1-2 39,1-2 1,5 0-1,1 2 1,-3 1 43,-1-1 1,3-2 0,0-2-28,-1 0 0,3 0 0,-2 0-12,-1 0 1,3 0 0,0-2-48,3-4 0,-1 5 0,4-7-54,-2 0 0,-7 6-12,1-4 0,2 2 0,-1 1-93,-3-3 1,-2 0 0,-1 6-150,0 0 0,5 0 0,0 0-678,-1 0 965,5 0 0,-8 8 0,7 1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5.999"/>
    </inkml:context>
    <inkml:brush xml:id="br0">
      <inkml:brushProperty name="width" value="0.17143" units="cm"/>
      <inkml:brushProperty name="height" value="0.17143" units="cm"/>
      <inkml:brushProperty name="color" value="#E71224"/>
    </inkml:brush>
  </inkml:definitions>
  <inkml:trace contextRef="#ctx0" brushRef="#br0">71 1 7192,'-2'17'112,"-2"1"-119,-2-1 0,-6 1 0,4-1 7,-1 1 0,-3 7 0,-5 2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4.531"/>
    </inkml:context>
    <inkml:brush xml:id="br0">
      <inkml:brushProperty name="width" value="0.17143" units="cm"/>
      <inkml:brushProperty name="height" value="0.17143" units="cm"/>
      <inkml:brushProperty name="color" value="#E71224"/>
    </inkml:brush>
  </inkml:definitions>
  <inkml:trace contextRef="#ctx0" brushRef="#br0">1 53 7569,'11'-6'-250,"1"0"-800,-8 1 1123,4 5-6,-8 0-36,0 7 1,0 3-1,0 7 15,0 1 1,0-6-18,0-1 0,0-5-6,0 6 0,7-8-16,5 1 0,-2-3 0,1-2 10,3 0 0,-4 0 0,1 0 16,3 0 1,-1 2-1,1 2 1,-2 2 19,1-2 0,3-2 0,1-2-22,1 0 1,-1 0 0,1 0 2,-1 0 1,1 2 0,-1 2-37,1 1 0,-7 3 1,-1-2-5,-2 6 1,3-3 0,-5 3 10,-2 2 0,-2-5 0,-2 3-10,0 1 0,0-3 1,0 2 3,0 1 0,0-3 0,-2 0 0,-2 0 4,-2-1 0,-7-3 0,1 4-4,-3-2 1,-1-1-1,2-3 1,3 2-1,-3-2 1,-1 0-1,-3 0 1,1 1 1,-1 1-1,1-6-43,-1 0 1,7 0-485,-1 0 130,8 0 397,-11 0 0,5 0 0,-8 0 0</inkml:trace>
  <inkml:trace contextRef="#ctx0" brushRef="#br0" timeOffset="355">88 53 7569,'10'0'-1061,"-1"-2"1190,-3-4 0,-2 4-9,8-4 1,-1-1 0,7 1-38,-1 2 0,1-4 0,-1 2 1,1 3-45,-1 1 0,1 2 0,-1 0-67,1 0 1,-7 0 0,1 0-156,1 0 1,3 0 39,1 0 1,-5 5 0,0 1-63,1-2 1,1 0 0,-1 0 204,-1 2 0,0 0 0,5-6 0</inkml:trace>
  <inkml:trace contextRef="#ctx0" brushRef="#br0" timeOffset="1192">804 53 7431,'10'0'-516,"5"-8"1,-13 4 718,4-7-116,-4 7-49,-2-4 1,-8 8-1,-1 2-73,-1 4 1,-6-4 0,5 6 12,-5-1 1,-1-3-1,-1 6-3,1-2 0,1 5 1,3-3 3,1 0 1,8-1 0,-2-3 10,4 6 0,2-3 6,0 3 1,0 0 14,0 5 0,6-5 9,0 0 0,8-9 1,-3 5-2,5 0 0,-5-6 1,1 6-1,2-3-2,1 1 1,-3 6-1,-1-4-20,3 1 0,2 1 0,-1 4 0,-1-5-6,-3-1 0,-5 6 1,4-3-6,-2 5 0,-3-4 0,-5-1-8,0 3 1,-2-5 0,-3 1 9,-7-2 0,2 4 0,-1-7 1,-3-1 1,-1-2 1,3-2 0,0 0 0,-1 0-34,-3 0 0,-1 0 0,-1 0 7,1 0 0,-1 0 30,1 0 0,7-2-11,4-4 1,4 3 0,2-9 31,0-2 1,2 5 0,4-1-8,6 2 1,3-5 0,3 3 4,-1 0 0,-5 0 0,-1 7 15,3-3 1,0-2 0,-1 4 0,-1-4-3,1-1 0,-3 5 0,0-4 0,0 2 18,-1 0 1,-3-7-1,4 1 2,-2-3 0,3 3 1,-5 0-8,-2-1 1,-2 3 0,-2-2-7,0-1 0,-2-3-10,-4-1 0,-4 1 0,-5 3-99,3 1 0,-1 6 1,5-3-120,-2 1 0,-1 2 51,-7 6 0,6 2 0,3 4 144,1 5 0,-6 5 0,5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5.422"/>
    </inkml:context>
    <inkml:brush xml:id="br0">
      <inkml:brushProperty name="width" value="0.08571" units="cm"/>
      <inkml:brushProperty name="height" value="0.08571" units="cm"/>
    </inkml:brush>
  </inkml:definitions>
  <inkml:trace contextRef="#ctx0" brushRef="#br0">0 70 7569,'0'-11'-1485,"0"-1"1586,0 8-6,0-4 1,2 8 80,4 0 1,-4-2-130,4-3 1,-5 5 1,-1 0 1,6 2-1,0 9-13,-2 3 1,-2 1 0,-2 3-1,0-1-10,0 1 0,0-1 0,0 1 0,0-1-2,0 1 1,0 1-1,0 2 1,0 3-25,0-3 0,0-2 0,0-1 0,0-1-10,0 1 0,0-7 0,0 1-39,0 2 39,0-7 0,2 1-4,4-8 1,-2 0 0,5-2 1,-1-4 1,0-1 0,-2-7 0,3 2-1,1-1 1,6 3 0,-5-2 4,5-1 1,1-1 0,1 1 0,-1 3 2,1 2 0,-1 1 0,1 3 0,-1-2 13,0 2 0,-3 2 0,2 2 0,3 0 27,0 0 0,1 0 0,-3 0 0,1 0 10,-1 0 0,6 0 0,1 0 0,-3 2-14,-2 4 0,1-2 0,1 5 0,1 1-3,-7 0 1,3-6 0,-7 3 0,5-1-16,1 0 1,1 6 0,-1-5-5,1 3 1,-7-6-1,1 2 3,1-4 1,-3-2 10,2 0 0,-6-6 1,3-2-19,-1-2 1,-2-1 0,-6-7 0,2 1-7,4-1 1,-4 1 0,3 0-1,-3-1-30,-2 1 1,0-1 0,-2 1-1,-1-1-5,-3 1 1,0-1-1,6 1 1,-2-1-22,-4 1 1,4 5 0,-4 1 0,3-1-18,-3 2 1,2 2-376,-8 8 79,8 0 1,-9 8 368,7 4 0,0 3 0,6 3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3.684"/>
    </inkml:context>
    <inkml:brush xml:id="br0">
      <inkml:brushProperty name="width" value="0.17143" units="cm"/>
      <inkml:brushProperty name="height" value="0.17143" units="cm"/>
      <inkml:brushProperty name="color" value="#E71224"/>
    </inkml:brush>
  </inkml:definitions>
  <inkml:trace contextRef="#ctx0" brushRef="#br0">70 36 6575,'-12'0'-218,"1"0"1,-1 0 252,-5 0 0,7-2 12,4-4-51,4 4 1,4-8 1,4 5 0,4 3 1,7-4 13,1 4 1,-7 2 0,1 0 15,1 0 1,3 0 15,1 0 0,1 0-16,-1 0 0,-1 2-44,-4 4 0,1-2 6,-7 7 1,0 1 6,-6 5 1,-2 1-4,-4-1 0,-4 1 1,-5-1 4,3 1 1,-3-7 0,3 1 0,4-8 0,-7 9 0,3-5 0,-4 2 0,5-4 8,-1 5 0,8-5 23,-2 6-7,5-1 1,1 1 3,0 0 0,1-8-9,5 1 0,-2-3 25,8-2 1,-1 0 28,7 0 0,-1 0-24,1 0 1,-1 0-2,1 0 0,-1 0-36,1 0 0,-3-2 0,-1-1-31,-3-3 1,-5 0-147,6 6-160,-8 0-250,4 0 575,-8 0 0,0 0 0</inkml:trace>
  <inkml:trace contextRef="#ctx0" brushRef="#br0" timeOffset="217">489 245 7569,'10'0'-324,"-2"0"-54,-8 0 378,7 0 0,3 8 0,8 2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31.102"/>
    </inkml:context>
    <inkml:brush xml:id="br0">
      <inkml:brushProperty name="width" value="0.17143" units="cm"/>
      <inkml:brushProperty name="height" value="0.17143" units="cm"/>
      <inkml:brushProperty name="color" value="#E71224"/>
    </inkml:brush>
  </inkml:definitions>
  <inkml:trace contextRef="#ctx0" brushRef="#br0">193 18 6269,'0'-9'3,"0"1"75,-8 8-42,6 0 0,-8 0 0,7 2 63,-3 4 1,-8-3-41,2 9 0,-3 0 0,-3 5-22,1 1 1,0-1 0,1 1 0,2-1-13,3 1 0,7-1 1,-4 0-1,2 1-1,1-1 1,-1 1 0,6-1 0,0 1 4,0-1 0,2 1 0,2-1-14,1 1 0,9-7 0,-2 1-6,3 1 0,3-3 0,-1 0 0,0-2-8,1-4 0,-6 3 1,-1-1-7,3-2 1,1-2 0,1 0-3,-4 4 1,-3-4-105,-3 3-35,-4-3-26,6 6 77,-8-6 1,0 8-206,0-4 1,-2-4 299,-4 3 0,-4 5 0,-7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8.677"/>
    </inkml:context>
    <inkml:brush xml:id="br0">
      <inkml:brushProperty name="width" value="0.17143" units="cm"/>
      <inkml:brushProperty name="height" value="0.17143" units="cm"/>
      <inkml:brushProperty name="color" value="#E71224"/>
    </inkml:brush>
  </inkml:definitions>
  <inkml:trace contextRef="#ctx0" brushRef="#br0">18 175 7569,'10'-8'-1034,"-2"6"854,-8-5 266,0 7-3,-8 0 1,4 5 23,-8 1 81,8 8-148,-3-4-69,7 7 1,0-5 0,2-3 17,3-1 1,-1-2 8,8-6 1,0 0-1,5 0 22,1 0 0,-1 0 0,0 0 0,1 0 4,-1 0 0,-5 0 0,0 0 21,1 0 0,3 0 0,-1 2 1,-1 2-24,-2 2 0,-7-1 0,5-3 1,0 2-21,-1 2 1,1 2-1,4-4 17,-3 2 0,-5 5 0,4-3 48,-2 2 1,-2-5-18,-6 7 0,0-6-42,0 6 1,-2-3 0,-4 3 6,-6-6 1,2 2 0,-1-3 0,-3-1-64,-1-2 0,3-2 0,0 0-96,-1 0 0,-3 0 0,-1 0-157,-1 0 0,1 0 32,-1 0 0,1 0 269,-1 0 0,1 0 0,0 0 0</inkml:trace>
  <inkml:trace contextRef="#ctx0" brushRef="#br0" timeOffset="275">53 158 7399,'12'-10'-233,"-1"4"0,-5 4 1,4 0-1,0-2 290,-1-1 0,-3-1 0,6 6-30,1 0 1,3 0 0,1 0-12,1 0 0,-1 0 1,1 0-1,-1 0-45,1 0 0,-1 0 0,1 0 0,-1 0 49,1 0 1,-1 0-1,0 0 1,1 0-21,-1 0 0,1 0 0,-1 0 0</inkml:trace>
  <inkml:trace contextRef="#ctx0" brushRef="#br0" timeOffset="1025">839 53 6162,'6'-12'-143,"0"1"181,-1 7 0,-5-6 3,0 4 1,-2 4 0,-3-4-23,-7 4 1,2 2 0,-1 0 0,-3 0-5,-1 0 0,-3 0 0,1 0-19,-1 0 1,1 6 0,-1 0 0,3 0 4,3 2 0,-1-4 0,5 5 0,0 1-9,0 0 0,2-4 0,6 5 20,0 3 0,0-5 1,0 3 8,0 2 0,2-5 0,2 3 13,2 2 0,8-5-6,-3 3 1,5-6 0,1 3-3,1-1 1,-1 0-1,1-4 1,-1 2 8,1-2 1,-1 3 0,1-1 0,-3 0-18,-3 2 0,3-6 1,-3 5-24,3 1 0,-3-6 0,-2 6 9,-3 0-17,7 1 0,-14 9 10,0-1 0,-2-7 0,-8-2 0,1-2 3,-1-1 0,-2 3 0,-5-4 0,-1 2-7,1-2 1,5-2-1,1 0 3,-3 3 0,-1-3 28,-3 4 0,1-6-27,-1-6 1,7 4 0,1-5-32,2-1 0,2 4-40,6-8 1,0 1 49,0-7 1,0 7 0,2-1 9,4-2 1,-2 5 0,8-3 19,1-2 0,1 5 0,-1-1 0,-1 0 1,2 1 0,1 3 1,3-4-55,-1 2 1,-5 3 0,-3 3 0,1-2-78,0-2 0,1 0 1,7 6 123,-1 0 0,1-8 0,-1-1 0</inkml:trace>
  <inkml:trace contextRef="#ctx0" brushRef="#br0" timeOffset="1359">1206 0 7387,'17'0'-477,"1"0"1,-1 0 584,1 0 0,-1 0-17,1 0 0,-1 6 0,0 2-24,1 2 1,-1 1 0,1 7 0,-1-1-38,1 1 1,-3-1 0,-1 1-1,-2-1-51,1 1 0,-5 5 1,-2 0-1,-4 1-65,-2 1 0,0-4 0,-2 6 0,-4-2 40,-6-3 0,-5-3 0,-5-1 0,-3-1-108,-2 1 1,-2-1-1,-8 1 1,-2-1 153,-2 0 0,-7 1 0,3-1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7.913"/>
    </inkml:context>
    <inkml:brush xml:id="br0">
      <inkml:brushProperty name="width" value="0.17143" units="cm"/>
      <inkml:brushProperty name="height" value="0.17143" units="cm"/>
      <inkml:brushProperty name="color" value="#E71224"/>
    </inkml:brush>
  </inkml:definitions>
  <inkml:trace contextRef="#ctx0" brushRef="#br0">88 70 6096,'-18'0'23,"1"-6"17,-1 0 1,7 1 75,-1 5-95,8-8 1,-4 4-1,10-6 0,4 3 0,-2-5-4,8 6 1,-1 0-1,7 6 14,-1 0 0,-5 0 1,0 0 2,1 0 0,3 0-32,1 0 1,-5 0 0,-2 2-38,-3 4 0,-1-2 0,-4 6 1,4-3 0,-4 7 1,4-2 29,-4 3 1,-2-3-1,-2-1 2,-4 3 1,2-4-1,-8 1 3,-1 3 0,-1-4 0,1-1 1,1-1 2,-2-4 0,5 4 0,-1-1-1,2 3 0,-3-4 0,5 6 0,-6-7-2,6 7 0,0-6-8,6 6 0,0-7-29,0 7 1,0-6 42,0 6 6,0-9 0,8 5 9,4-8 0,3 0 1,3 0 45,-1 0 1,1 0-1,-1 0 2,1 0 1,-7 0-1,1 0 2,2 0 1,1 0-104,3 0 0,-1 0-156,0 0-31,-7 0 0,0 0-249,-4 0 467,-4 8 0,13-6 0,-5 6 0</inkml:trace>
  <inkml:trace contextRef="#ctx0" brushRef="#br0" timeOffset="168">472 192 6391,'0'-9'-232,"0"1"1,2 8 231,4 0 0,-4 8 0,5 1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428"/>
    </inkml:context>
    <inkml:brush xml:id="br0">
      <inkml:brushProperty name="width" value="0.08571" units="cm"/>
      <inkml:brushProperty name="height" value="0.08571" units="cm"/>
      <inkml:brushProperty name="color" value="#008C3A"/>
    </inkml:brush>
  </inkml:definitions>
  <inkml:trace contextRef="#ctx0" brushRef="#br0">0 1 7844,'0'11'105,"0"1"1,0 2-73,0 1 1,0 3-1,0-1-17,0 1 1,0-7-1,0 1 1,0 1 24,0 3 1,0 1 0,0 1-79,0-1 0,0 1 0,2-1 0,2 1 67,2-1 1,0 1 0,-6-1 3,0 1 1,6-1 0,-1 1 44,-1-1 0,-2-5 1,0-3-23,4-1 0,-4 0-178,4-2-266,-4-4-572,-2 5 543,0-7 416,0 0 0,7 0 0,3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669"/>
    </inkml:context>
    <inkml:brush xml:id="br0">
      <inkml:brushProperty name="width" value="0.08571" units="cm"/>
      <inkml:brushProperty name="height" value="0.08571" units="cm"/>
      <inkml:brushProperty name="color" value="#008C3A"/>
    </inkml:brush>
  </inkml:definitions>
  <inkml:trace contextRef="#ctx0" brushRef="#br0">0 70 7569,'10'-11'346,"-4"-1"0,-4 6-62,-2-6 0,0 7 0,2-5-158,3 2-823,-3 2 370,6 6 0,-8 2 327,0 4 0,0 4 0,0 7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429"/>
    </inkml:context>
    <inkml:brush xml:id="br0">
      <inkml:brushProperty name="width" value="0.08571" units="cm"/>
      <inkml:brushProperty name="height" value="0.08571" units="cm"/>
      <inkml:brushProperty name="color" value="#008C3A"/>
    </inkml:brush>
  </inkml:definitions>
  <inkml:trace contextRef="#ctx0" brushRef="#br0">192 35 6947,'10'-8'452,"-2"5"-320,-8-9 1,-2 8-28,-4-2 1,2 4 0,-8 2-244,-1 0 1,3 0-1,0 2 164,3 4 1,-7-2-1,2 8-1,-3 1 1,3 1 0,1-1 0,-1-1-14,2 2 0,-3-5 1,5 3-1,0 1-12,0 3 1,-3 1-1,5 1-23,2-1 1,2 1-1,2-1 15,0 1 0,0-1 0,0 1 11,0-1 1,0-5 0,2-1 13,4 3 1,4 2-1,7-1 43,1-3 1,-7 1 0,1-7-54,1-2 1,3-2-1,-1 0 1,-1 2-3,-2 2 1,-1-1 0,7-5-3,-1 0 1,-1-2 0,-3-1-3,-1-3 1,0-8 2,5 3 1,-5 1-1,-3-2-7,-1-1 1,-2-3 2,-6-1 0,0-1 1,0 1 5,0-1 0,-8 7-21,-3-1 0,-5 8 0,-1-2-22,-1 4 0,1 2 1,-1 0-1,1 0-37,-1 0 0,-5 2 0,0 2 0,3 4-51,7 2 1,-3-7 0,7 5 0,-3-2-64,0 0 1,8 7-1,-1-1-359,3 4 547,2-7 0,0 7 0,0-6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157"/>
    </inkml:context>
    <inkml:brush xml:id="br0">
      <inkml:brushProperty name="width" value="0.08571" units="cm"/>
      <inkml:brushProperty name="height" value="0.08571" units="cm"/>
      <inkml:brushProperty name="color" value="#008C3A"/>
    </inkml:brush>
  </inkml:definitions>
  <inkml:trace contextRef="#ctx0" brushRef="#br0">0 0 7032,'12'0'319,"-1"0"0,1 0-200,5 0 0,1 0 0,-1 0-19,1 0 1,-1 0 0,1 0-57,-1 0 1,1 0 0,-1 0 0,1 0-23,-1 0 1,1 0-1,-1 0 1,0 0-43,1 0 0,-6 0 1,-1 0-170,3 0 1,1 0-1,1 2-716,-5 4-13,5-4 918,-14 13 0,13-13 0,-5 6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607"/>
    </inkml:context>
    <inkml:brush xml:id="br0">
      <inkml:brushProperty name="width" value="0.08571" units="cm"/>
      <inkml:brushProperty name="height" value="0.08571" units="cm"/>
      <inkml:brushProperty name="color" value="#008C3A"/>
    </inkml:brush>
  </inkml:definitions>
  <inkml:trace contextRef="#ctx0" brushRef="#br0">0 16 7035,'0'-10'895,"0"5"-780,0 10 1,0 5 0,0 8-39,0-1 0,0 2-12,0 5 1,0-3 0,0 6 0,0-2-63,0-3 1,0-3 0,0-1 0,0-1-95,0 1 1,0-1 0,0 0-15,0 1 0,0-1-170,0 1 0,0-6-291,0-1 0,0-5 566,0 6 0,8-9 0,2 5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819"/>
    </inkml:context>
    <inkml:brush xml:id="br0">
      <inkml:brushProperty name="width" value="0.08571" units="cm"/>
      <inkml:brushProperty name="height" value="0.08571" units="cm"/>
      <inkml:brushProperty name="color" value="#008C3A"/>
    </inkml:brush>
  </inkml:definitions>
  <inkml:trace contextRef="#ctx0" brushRef="#br0">1 35 7569,'10'-8'777,"-5"-3"-1237,-3 3-54,6 0 1,-6 10 513,4 4 0,4 4 0,-1 7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9.306"/>
    </inkml:context>
    <inkml:brush xml:id="br0">
      <inkml:brushProperty name="width" value="0.08571" units="cm"/>
      <inkml:brushProperty name="height" value="0.08571" units="cm"/>
    </inkml:brush>
  </inkml:definitions>
  <inkml:trace contextRef="#ctx0" brushRef="#br0">1 437 6930,'17'0'-31,"1"0"0,-1 0 0,1-2 0,1-2-33,4-2 1,-3-2-1,3 3 1,-4-5 42,-1 0 0,-1-5 0,1 3 0,-1-4-2,1-1 1,-1-1 0,1 1 8,-1 0 0,-5-7 0,-1 1 0,3 0 0,0-1-10,-3 1 0,-1 0 0,-6 5 0,2 1 23,-2-1 0,-2 1 0,-4 0 30,-4-1 1,2 6 0,-10 3 0,-3 1 41,-5 4 1,-1 2 0,6 2 0,-1 0 34,1 0 0,-1 2-119,1 4 1,7 4 0,4 7-5,4 1 0,4-1 1,4 0-1,6 1 0,3-1 1,3 1 0,1-1 15,4 1-1,-3-1 0,13 1 1,-4-1-1,2 1 3,-2-1 1,4 1 0,-4-1 0,2 0 0,-2 1 1,2-1 0,-7 1 0,-3-1-5,-2 1 1,-7-1-1,-2 1 1,-2-1-2,-5 1 0,-1-7 1,-2 1-1,-2 0 29,-3-3 1,-5 5 0,-8-6 0,1-1 19,0 1 1,-3-2 0,-1-6 0,-4 0-15,-3 0 1,5 0 0,-4 0 0,2 0-49,3 0 1,3 0-1,2 0-178,-1 0 1,8-2 50,5-4 0,3 2 0,4-5 1,3-1 142,7 0 0,4-1 0,1-7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478"/>
    </inkml:context>
    <inkml:brush xml:id="br0">
      <inkml:brushProperty name="width" value="0.08571" units="cm"/>
      <inkml:brushProperty name="height" value="0.08571" units="cm"/>
      <inkml:brushProperty name="color" value="#008C3A"/>
    </inkml:brush>
  </inkml:definitions>
  <inkml:trace contextRef="#ctx0" brushRef="#br0">245 18 6639,'-2'-9'191,"-4"3"1,3 4 0,-9 2-121,-2 0 1,5 0-1,-3 2-19,-2 4 1,-1-2 0,-3 5-24,1-1 0,1 0 1,3-4-1,1 3-38,-1 3 0,-3 2 0,1 5-17,3 1 1,-2-1 0,9 1 0,1-1 11,2 1 1,2-1 0,0 1-8,0-1 0,0 0 0,2 1 29,4-1 1,-3-5 0,9-2 0,2-2 9,1-5 0,-3 5 1,-1-2-1,3-2-2,2-2 0,3-2 1,2 2-1,3 2-6,-3 1 1,-2 1 0,-1-6 0,-1 0-13,1 0 1,-1-2-1,1-2 1,-1-1 6,1 1 1,-1-4 0,1 0 6,-1-1 0,0-3-4,1-6 0,-8 1 0,-5-1-1,-3 1 1,-2 5 0,-2 1-34,-3-3 0,-5 6 1,-8 3-1,1 3-24,0 2 1,-1 0 0,1 0 0,-1 0-43,1 0 0,-7 0 0,1 2 0,2 1-69,1 3 1,3 6 0,1-4 0,3-1-126,1 1 0,6 4 286,-5-6 0,7 7 0,-4-3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7.802"/>
    </inkml:context>
    <inkml:brush xml:id="br0">
      <inkml:brushProperty name="width" value="0.08571" units="cm"/>
      <inkml:brushProperty name="height" value="0.08571" units="cm"/>
      <inkml:brushProperty name="color" value="#008C3A"/>
    </inkml:brush>
  </inkml:definitions>
  <inkml:trace contextRef="#ctx0" brushRef="#br0">140 35 7569,'-10'-10'-530,"2"3"1,6 7 549,-3 0 1,3 7-1,-4 5 54,4 3 0,2-3 1,0 0-25,0 1 1,-6 3 0,0 1 31,2 1 1,2-7 165,2 1-90,0 0 0,2-3-70,4-3 0,4-4 0,7-2-8,1 0 1,-1 0-1,1 0-25,-1 0 0,1 0 1,-1 0-1,1 0 27,-1 0 0,-5 0 1,-1 0-12,3 0 1,1 0 0,3 0-45,-1 0 0,-5 6 0,0 0 0,-1 0-65,-1 1 0,0-5 0,-6 6 0,3 0-21,3 3 1,-6-1 0,4 2-11,-1 1 1,-5 3 57,4 1 0,-4 1 0,-2-1-13,0 1 1,-6-7 0,-1 1-20,-3 2 1,-2 1 0,-5 1 42,-1-5 1,7-1-1,-1-6 1,-2 2-4,-1-2 0,-3 0 0,1-1 0,-1 3-9,1-2 1,0-2 0,-1-2 0,1 0-30,-1 0 1,1 0 0,-1 0-108,1 0 0,-1 0 0,1 0-154,-1 0 1,1-6 0,-1 0 79,1 3 1,7-7 0,3 0 221,-1 0 0,6-5 0,-6 5 0</inkml:trace>
  <inkml:trace contextRef="#ctx0" brushRef="#br0" timeOffset="356">52 35 7569,'12'-2'-75,"0"-4"0,-6 4 0,5-4 1,1 3 234,-2-3 1,5 4-1,-3-4 1,3 4 21,3 2 1,-1 0-1,1 0-78,-1 0 1,1 0-1,-1 0 1,0 0-30,1 0 1,-6 0-1,-1 0-388,3 0 0,-5 0 123,3 0 1,-6 2 189,6 4 0,-16 4 0,2 7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929"/>
    </inkml:context>
    <inkml:brush xml:id="br0">
      <inkml:brushProperty name="width" value="0.08571" units="cm"/>
      <inkml:brushProperty name="height" value="0.08571" units="cm"/>
      <inkml:brushProperty name="color" value="#008C3A"/>
    </inkml:brush>
  </inkml:definitions>
  <inkml:trace contextRef="#ctx0" brushRef="#br0">0 35 7467,'0'-9'233,"0"1"0,0 10 0,0 4-171,0 5 1,0 5 0,0 1 0,0 1-58,0-1 0,0 1 1,0-1-12,0 1 0,0-1 14,0 1 0,2-3 1,2-1-1,4-5 15,2-1 0,-5-2 0,7-6-5,2 0 0,1 0 0,3 0 0,-1 0-1,1 0 1,-1 0 0,0 0 0,1 0-70,-1 0 1,1 0-1,-1 0-171,1 0 1,-1 0 0,1 0-9,-1 0 0,-5 0 0,-1 0-598,3 0 829,-6 0 0,0-8 0,-8-2 0</inkml:trace>
  <inkml:trace contextRef="#ctx0" brushRef="#br0" timeOffset="270">245 0 7765,'0'12'224,"0"0"1,0 1-135,0 3 1,0 1-1,0 1 1,0-1-193,0 1 0,0-7 0,0 1 0,0 2 24,0 1 1,0 3-1,2-3 1,2-1-274,1-3 0,1 1-112,-6 5 0,0 1 463,0-1 0,0-7 0,0-2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995"/>
    </inkml:context>
    <inkml:brush xml:id="br0">
      <inkml:brushProperty name="width" value="0.08571" units="cm"/>
      <inkml:brushProperty name="height" value="0.08571" units="cm"/>
      <inkml:brushProperty name="color" value="#008C3A"/>
    </inkml:brush>
  </inkml:definitions>
  <inkml:trace contextRef="#ctx0" brushRef="#br0">18 71 7807,'0'17'38,"0"1"1,0-7 0,0 1 0,0 1-14,0 3 1,-2 1-1,-1 1 32,-3-1 0,0 1 1,6-1-193,0 1 0,0-1 165,0 1 1,2-1 113,4 1 0,-2-9 5,7-3 1,1-4-1,5-2-62,1 0 0,-1 0 0,1 0 0,-1 0-74,1 0 1,-1 0 0,1 0 0,-1 0 39,1 0 0,-1 0 1,0 0-1,1 0-127,-1 0 1,1 0-1,-1 0 21,1 0 0,-1 0 1,1 0-295,-1 0 1,-5 0-1,-1 0-652,3 0 160,-6 0 839,0 0 0,-8 0 0,0 0 0</inkml:trace>
  <inkml:trace contextRef="#ctx0" brushRef="#br0" timeOffset="283">368 158 7490,'-10'0'530,"2"0"1,8 8-431,0 3 0,0 5 1,0 1-1,0 1-50,0-1 0,0 1 1,0-1-135,0 1 0,0-1 0,0 1 0,0-1 83,0 1 1,0-1-1,0 0-545,0 1 0,0-1-61,0 1 1,0-1 606,0 1 0,8-9 0,-6-1 0,6-8 0</inkml:trace>
  <inkml:trace contextRef="#ctx0" brushRef="#br0" timeOffset="912">647 106 7386,'2'-10'-641,"2"2"600,2 0 125,0 6 1,-6-3-1,0 10-44,0 7 1,0 4 0,0 1-4,0 0 0,0 1 1,0-1 21,0 1 1,0-6-54,0-1 130,0 1 1,7-3 25,5-3 0,4-4 0,1-4-78,0-4 0,1 5 0,-1-7-36,1 0 0,-1 6 0,1-4 1,-1 4 7,1 2 1,-1 0-1,1 0-29,-1 0 1,-5 0-1,-1 0-23,3 0 0,-4 2 0,1 2 26,3 2 0,-4 6 1,1-5-52,3 3 1,-4-6 0,-1 4 0,1-2 17,0-1 1,-6 3 0,3-4-1,-1 4-1,0 1 0,0-3 0,-6 6-3,0 2 1,0-5 0,0 3-14,0 1 0,0 3 0,-2-1 3,-4-3 1,-4 4 0,-7-7 9,-1 1 0,1 4 1,-1-9 5,1-1 1,-1 4-1,1-2-19,0-2 0,-3 0 1,-1 0-1,-2 1-69,1-1 0,3-2 1,1-2-1,1 2-78,-1 4 0,-5-4 0,0 4-182,1-4 1,3-2-483,2 0 831,7 0 0,2 0 0,0-8 0,-1-2 0</inkml:trace>
  <inkml:trace contextRef="#ctx0" brushRef="#br0" timeOffset="1233">682 1 6237,'12'0'1096,"-1"0"-934,3 0 0,1 0 0,3 0 0,-1 0-23,1 0 1,-1 0 0,1 0 0,-1 0-118,1 0 0,1 0 0,2 0 0,3 0-107,-3 0 0,-2 0 1,-1 0-1,-1 0-1004,1 0 1089,-1 0 0,1 8 0,-1 1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403"/>
    </inkml:context>
    <inkml:brush xml:id="br0">
      <inkml:brushProperty name="width" value="0.08571" units="cm"/>
      <inkml:brushProperty name="height" value="0.08571" units="cm"/>
      <inkml:brushProperty name="color" value="#008C3A"/>
    </inkml:brush>
  </inkml:definitions>
  <inkml:trace contextRef="#ctx0" brushRef="#br0">0 0 7885,'0'18'138,"0"-7"1,0 1 0,0 2 0,0 1-24,0 3 1,6-1-91,0 0 0,0 1 0,-6-1 0,0 1-67,0-1 1,0 1 0,0-1 11,0 1 0,0-1 1,0 1-67,0-1 1,0 1-303,0-1 0,0 1-91,0-1 1,0-5 488,0-1 0,8 1 0,1 5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670"/>
    </inkml:context>
    <inkml:brush xml:id="br0">
      <inkml:brushProperty name="width" value="0.08571" units="cm"/>
      <inkml:brushProperty name="height" value="0.08571" units="cm"/>
      <inkml:brushProperty name="color" value="#008C3A"/>
    </inkml:brush>
  </inkml:definitions>
  <inkml:trace contextRef="#ctx0" brushRef="#br0">18 1 7505,'-17'0'0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2.425"/>
    </inkml:context>
    <inkml:brush xml:id="br0">
      <inkml:brushProperty name="width" value="0.08571" units="cm"/>
      <inkml:brushProperty name="height" value="0.08571" units="cm"/>
      <inkml:brushProperty name="color" value="#008C3A"/>
    </inkml:brush>
  </inkml:definitions>
  <inkml:trace contextRef="#ctx0" brushRef="#br0">86 70 7259,'10'0'-18,"-3"0"0,-8 0 24,-5 0 0,2 0 1,-8 0 62,-1 0 1,3 0-3,-2 0 1,6 0-66,-5 0 1,7-2-119,-2-3 0,-2 1 82,2-8 0,3 2-112,8-1 1,5-3 129,8 8 0,-1 0 1,1 6 82,-1 0 0,0 0 1,1 2 1,-1 4 1,-5-4-1,0 6-44,1 0 0,-5-4 0,0 5 0,-2 1-19,-1 0 0,1-4 0,-6 5-25,0 3 0,0 1 17,0 3 1,-6-1 0,-1-1 0,-1-3 1,0-1 1,-5-6-1,1 3 1,-2 1 2,3 0 0,-5-6 0,5 4-42,-5-1 1,-1-3 136,-1 8-77,8-8-11,3 3 53,7 1 122,0-6-35,0 6 1,2-8-65,3 0 1,5 0 0,8 0 24,-1 0 0,-5 0 0,-1 0-32,3 0 1,1 0 0,3 0-17,-1 0 1,-5 0-1,0 0-63,1 0 1,-3 0 0,2 0-279,1 0 0,-5 2-588,-2 4 419,3-4 0,-5 11 447,8-7 0,-8 0 0,4-6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3.166"/>
    </inkml:context>
    <inkml:brush xml:id="br0">
      <inkml:brushProperty name="width" value="0.08571" units="cm"/>
      <inkml:brushProperty name="height" value="0.08571" units="cm"/>
      <inkml:brushProperty name="color" value="#008C3A"/>
    </inkml:brush>
  </inkml:definitions>
  <inkml:trace contextRef="#ctx0" brushRef="#br0">210 140 7496,'12'-6'-97,"-1"0"0,-5-2 52,6 3 0,-6 1 128,5-8 0,-7 6 0,4-3 0,0 1 1,-6-6 66,4 3 0,-5 1-236,-1-2 0,0 6 0,-1-3 54,-5 1 0,2 2 1,-8 6 16,-1 0 0,-3 0 0,-1 0 0,-1 0 4,1 0 0,-1 0 0,1 0 1,-3 0 7,-3 0 1,4 6 0,-3 2 0,7-1-9,3 1 1,2 6-1,-3-5-8,1 1 1,8 6 42,-1-5 0,3 5 35,2 1 0,5-5 1,3-2 9,2-3 1,2 5 0,7-4 61,4 2 0,-3-7 0,3 5-14,-4 0 0,-1-4 0,-1 6-78,1-3 0,-1 5 0,-1-4 0,-3-1-35,-1 1 1,-6 4-1,5-4-4,3 1 0,0 3 1,-1 3-66,-1-3 0,-8 4 1,1-5-72,-3 5 1,-2 1 119,0 1 1,-2-1 0,-3-1-8,-7-5 0,-4 3 1,-1-6-8,0 1 0,-1-5 0,1 2 27,-1-4 0,1-2 0,-1 0 3,1 0 1,-1 0 0,-1 0-2,-4 0 1,9-2-1,-3-2 8,1-2 0,6-5 1,1 3 10,1-2 0,-4-1 0,6-7 14,3 1 0,1-1 1,4 1-1,3-1 1,-1 7-1,6-1 1,0 0-27,-1 3 1,1-7 0,4 7 0,-1-1-45,7 4 0,3-2 0,6 2 0,-4 3-138,0 1 1,-3 2-1,7 0 176,2 0 0,-6 0 0,0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279"/>
    </inkml:context>
    <inkml:brush xml:id="br0">
      <inkml:brushProperty name="width" value="0.08571" units="cm"/>
      <inkml:brushProperty name="height" value="0.08571" units="cm"/>
      <inkml:brushProperty name="color" value="#008C3A"/>
    </inkml:brush>
  </inkml:definitions>
  <inkml:trace contextRef="#ctx0" brushRef="#br0">35 35 6833,'-11'0'-403,"1"-2"731,2-4-114,3 5-85,5-7 165,0 8-45,0 0 0,1-6 0,5 0-267,6 2 0,-2 2 0,1 2-21,3 0 0,1 0 0,3 0 0,-1 0 55,1 0 1,-1 0 0,1 0 0,-1 0-18,1 0 0,-1 0 0,1 0 0,-1 0 6,0 0 0,1 0 0,-1 0-51,1 0 0,-6 0-125,-1 0 0,-1 2-193,2 4 1,-3-4-346,-3 4 709,-4-4 0,14-2 0,-7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827"/>
    </inkml:context>
    <inkml:brush xml:id="br0">
      <inkml:brushProperty name="width" value="0.08571" units="cm"/>
      <inkml:brushProperty name="height" value="0.08571" units="cm"/>
      <inkml:brushProperty name="color" value="#008C3A"/>
    </inkml:brush>
  </inkml:definitions>
  <inkml:trace contextRef="#ctx0" brushRef="#br0">0 35 6699,'0'-9'356,"0"-1"102,0 4-251,0 4-66,0-6 1,0 10-81,0 4 0,0 4 1,0 7-29,0 1 1,0-7-1,0 1 1,0 2-18,0 1 1,0 3-1,0-1-39,0 0 1,0 1-1,0-1 1,2-1-14,4-4 0,-4 3 0,4-3 0,-4 3-48,-2 3 1,0-1 0,0 1-34,0-1 1,0 1 0,0-1-104,0 1 1,0-7-438,0 1 657,0-1 0,0 7 0,8-8 0,1-3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3.032"/>
    </inkml:context>
    <inkml:brush xml:id="br0">
      <inkml:brushProperty name="width" value="0.08571" units="cm"/>
      <inkml:brushProperty name="height" value="0.08571" units="cm"/>
    </inkml:brush>
  </inkml:definitions>
  <inkml:trace contextRef="#ctx0" brushRef="#br0">175 17 7569,'10'-7'-1152,"-2"5"1199,-8-6 0,0 10 60,0 4 1,0 3 0,0 9-44,0-1 0,0 1 0,0-1 0,0 1-24,0-1 0,5 1 1,1-1-1,-2 1-34,-2-1 0,-2 6 0,2 1-2,4-3 0,-4-2 0,4-1 0,-5-1 20,-1 1 1,0-1-1,0 1 1,0-1-3,0 1 1,0-1-1,2 1 1,2-1-10,2 1 1,0-7 0,-4 1-27,4 1 1,3 1 0,7 0-19,-4-3 1,3-7-1,-3 2-40,3-4 0,3-2 0,-1 0-71,1 0 1,-3-2-1,-1-2 1,-5-4 19,-1-1 1,4 3-1,-4-6 1,-1-1 121,1-3 0,-2-1 0,-6-1 0</inkml:trace>
  <inkml:trace contextRef="#ctx0" brushRef="#br0" timeOffset="342">0 192 6283,'18'0'71,"-1"0"1,1 0 0,-1 0 0,1 0-25,-1 0 1,1 0 0,-1 0-1,1 0 36,-1 0 0,-5 0 0,-1 0 0,3 0-34,1 0 0,3-2 1,-1-2-1,1-1-50,-1 1 1,-5 2 0,0 2 0,1 0-213,3 0 0,-5 0 1,1 0 212,2 0 0,-7 0 0,1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074"/>
    </inkml:context>
    <inkml:brush xml:id="br0">
      <inkml:brushProperty name="width" value="0.08571" units="cm"/>
      <inkml:brushProperty name="height" value="0.08571" units="cm"/>
      <inkml:brushProperty name="color" value="#008C3A"/>
    </inkml:brush>
  </inkml:definitions>
  <inkml:trace contextRef="#ctx0" brushRef="#br0">1 0 7486,'10'0'580,"-3"0"-1347,-7 0-162,0 0 929,0 8 0,-7-6 0,-3 6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821"/>
    </inkml:context>
    <inkml:brush xml:id="br0">
      <inkml:brushProperty name="width" value="0.08571" units="cm"/>
      <inkml:brushProperty name="height" value="0.08571" units="cm"/>
      <inkml:brushProperty name="color" value="#008C3A"/>
    </inkml:brush>
  </inkml:definitions>
  <inkml:trace contextRef="#ctx0" brushRef="#br0">106 88 6967,'-18'0'-226,"1"0"0,5 0 360,0 0 1,7-2-40,-7-4 0,8-4-14,-2-7 0,4 5-60,2 1 1,8 5-19,4-6 1,-3 8 0,3-1 53,2 3 0,1 2-4,3 0 1,-1 0 0,0 0-20,1 0 0,-1 0 1,1 2-19,-1 3 0,-5-1-57,0 8 0,-8 0 13,1 5 0,-3 0 0,-2 1 15,0-1 1,-2-1 0,-2-2 0,-3-5 5,-3-1 0,4 4 0,-5-5 2,-3 3 0,-2 0 0,1 3 0,1-3 7,3-2 1,-1 0-1,-5-5-10,-1 3 0,1 2-33,-1-2 1,1-2 20,-1 7 23,9-7 1,1 6 29,8-4 1,2-4 46,4 4 0,-3-4-56,9-2 0,-6 0 0,6 0 91,1 0 1,-3 0-1,1 0-15,3 0 1,2 0 0,1 0-4,0 0 0,1 0 0,-1 0-41,1 0 0,-1 0 0,1 0-39,-1 0 1,-5 0-1,0 0-158,1 0 1,-3 0-543,1 0 45,-7 0 0,10 1 638,-8 5 0,0-4 0,-6 6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7.667"/>
    </inkml:context>
    <inkml:brush xml:id="br0">
      <inkml:brushProperty name="width" value="0.08571" units="cm"/>
      <inkml:brushProperty name="height" value="0.08571" units="cm"/>
      <inkml:brushProperty name="color" value="#008C3A"/>
    </inkml:brush>
  </inkml:definitions>
  <inkml:trace contextRef="#ctx0" brushRef="#br0">280 175 7569,'6'-11'-485,"0"-1"0,0 6 572,-6-5 1,0 5 0,0-6-39,0-1 0,0 3 0,0-2-3,0-1 0,0-3 0,-2 1-8,-4 3 0,2 2 1,-8 6-47,-1-1 1,-3-1 0,-1 6 0,-1 0-4,1 0 0,-1 0 0,1 0 0,-1 0-6,1 0 1,-1 6 0,1 1 13,0 3 1,-1 0 0,3 3-13,3-1 1,-2 0 15,9 5 0,-1 1 28,6-1 1,2-7 0,2-3 0,3-1 39,3 0 1,-4 0 0,5-6 0,3 2-25,2 4 1,-5-4 0,1 3-1,1-3 12,3-2 1,-4 6-1,-1 0 17,3-2 0,1 0 0,3 0 1,-1 2 0,1 5 0,-1-3-36,1 2 1,-1 1-85,1 7 1,-3-1-6,-3 1 0,-3-1 1,-5 1-72,2-1 0,0 1 79,-6-1 1,-2 0 18,-4 1 1,2-3 0,-7-3-1,-1-4 6,2 0 0,-5-6 0,3 5 20,-3 1 1,-3-6 0,1 4-35,-1-4 1,1-2-1,-1 0 9,1 0 1,-1 0 0,1 0 33,-1 0 0,7 0-10,-1 0 1,8-2 5,-1-4 0,-3-4-4,2-7 0,-2-1 0,4 1-6,-2-1 0,1 7 0,5-1-1,0 1 0,2-5 14,3 4 1,-1 3-1,8 5 23,2-2 1,-5-2 0,3 4 0,1-2-23,3 3 0,1-5 0,1 0 0,-1 0-144,1 1 1,-1-5 0,1 4-205,-1-2 1,1 5 335,-1-7 0,1 0 0,-1-5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6.239"/>
    </inkml:context>
    <inkml:brush xml:id="br0">
      <inkml:brushProperty name="width" value="0.08571" units="cm"/>
      <inkml:brushProperty name="height" value="0.08571" units="cm"/>
      <inkml:brushProperty name="color" value="#008C3A"/>
    </inkml:brush>
  </inkml:definitions>
  <inkml:trace contextRef="#ctx0" brushRef="#br0">0 53 7239,'10'-8'224,"-2"4"0,-6-6 225,4 3-293,-4-7-484,5 12-626,-7-6 954,0 8 0,0 0 0,0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039"/>
    </inkml:context>
    <inkml:brush xml:id="br0">
      <inkml:brushProperty name="width" value="0.08571" units="cm"/>
      <inkml:brushProperty name="height" value="0.08571" units="cm"/>
      <inkml:brushProperty name="color" value="#008C3A"/>
    </inkml:brush>
  </inkml:definitions>
  <inkml:trace contextRef="#ctx0" brushRef="#br0">210 88 7198,'9'-2'-457,"-1"-2"0,-2-4 524,0-1 1,0 3-1,-6-6 1,0 6-4,0-5 1,-8 5-20,-4-6 1,2 8-1,-1-1-18,-3 3 1,-1 2-102,-3 0 100,1 0-4,-1 0-8,1 7 1,1-3 0,3 6 0,1 0 0,0-1-61,3 5 1,-1-4-1,6 1 1,-2 3 34,2 1 0,-3-3 0,1 0 10,2 1 0,2-3 0,4 0 7,4-3 0,-2-1-2,7-6 0,1 0 0,5 0-3,1 0 0,-1 0 1,1 0 0,-1 0 0,1 0 0,-1 0 6,1 0 0,-7-6 0,1 1-6,2 1 1,-5 2 0,1 0 27,-2-4 0,-1 4 59,-1-4 0,-4 2 13,4-1 0,-4 1-22,-2-8 0,0 6 204,0-5-58,8 7-310,-6-4 86,5 8 0,-7 2 0,0 4 12,0 5 0,0-1 0,2 2 0,2 1 4,2 3 0,0-5 0,-6 1 1,0 2-7,0 1 0,0-3 1,0 0-45,0 1 0,0 3 0,0 1-82,0 1 0,0-7-221,0 1 47,0-1 0,0 1-10,0 0 0,2-8 298,4 1 0,3-3 0,9-2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687"/>
    </inkml:context>
    <inkml:brush xml:id="br0">
      <inkml:brushProperty name="width" value="0.08571" units="cm"/>
      <inkml:brushProperty name="height" value="0.08571" units="cm"/>
      <inkml:brushProperty name="color" value="#008C3A"/>
    </inkml:brush>
  </inkml:definitions>
  <inkml:trace contextRef="#ctx0" brushRef="#br0">158 0 6615,'-17'10'174,"-1"5"-109,1-3 0,5-2 0,0 1 8,-1 3 0,3-4 0,0 1-45,3 3 0,-5-4 0,6 1 1,0 1-25,-1-2 1,5 5-1,-4-3 10,4 3 0,2 3 1,0-1-19,0 1 1,0-7 0,0 1-5,0 1 0,6-3 0,1 0 16,3-2 0,-6-1 0,4-3-23,0 2 20,-7 0 0,15-6 0,-4 2 10,3 4 1,-3-4 0,-1 3 15,3-3 0,2-2 0,1 0-4,0 0 1,-5 0 0,-2-2 38,-2-3 0,3 1-49,-5-8 1,0 6 0,-6-5 11,0-3 0,0 4-35,0-1 0,-6 5 0,-2-4-74,-1 2 1,3 3 0,-6 5-35,-1 0 1,-3 0 0,-1 0 68,-1 0 0,6 5 0,1 1 0,-1 0-186,2 2 1,1-4 0,5 7 230,-2 3 0,0-6 0,6-1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0.999"/>
    </inkml:context>
    <inkml:brush xml:id="br0">
      <inkml:brushProperty name="width" value="0.08571" units="cm"/>
      <inkml:brushProperty name="height" value="0.08571" units="cm"/>
      <inkml:brushProperty name="color" value="#008C3A"/>
    </inkml:brush>
  </inkml:definitions>
  <inkml:trace contextRef="#ctx0" brushRef="#br0">18 1 7530,'9'0'231,"5"2"1,-8 4 0,-2 5-419,-3 5 1,-1 1-1,0 1 1,0-1-143,0 1 1,-7 5 328,-5 0 0,-3 8 0,-3-4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705"/>
    </inkml:context>
    <inkml:brush xml:id="br0">
      <inkml:brushProperty name="width" value="0.08571" units="cm"/>
      <inkml:brushProperty name="height" value="0.08571" units="cm"/>
      <inkml:brushProperty name="color" value="#008C3A"/>
    </inkml:brush>
  </inkml:definitions>
  <inkml:trace contextRef="#ctx0" brushRef="#br0">18 18 7482,'-8'-10'-519,"6"2"586,-5 8 9,7 0 0,0 2 0,2 4-47,3 6 1,-3-3 0,4 3 0,-4 2-31,-2 1 0,0-3 0,0-1 0,0 3-86,0 2 1,6 1 0,0 0-102,-2 1 0,-2-1 49,-2 1 0,0-1 139,0 1 0,0-1 0,0 1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892"/>
    </inkml:context>
    <inkml:brush xml:id="br0">
      <inkml:brushProperty name="width" value="0.08571" units="cm"/>
      <inkml:brushProperty name="height" value="0.08571" units="cm"/>
      <inkml:brushProperty name="color" value="#008C3A"/>
    </inkml:brush>
  </inkml:definitions>
  <inkml:trace contextRef="#ctx0" brushRef="#br0">1 53 7483,'2'-10'14,"3"4"0,-3-3 438,4-3-1072,-4 4 1,0 0 34,4 8 585,4 0 0,7 0 0,0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2.554"/>
    </inkml:context>
    <inkml:brush xml:id="br0">
      <inkml:brushProperty name="width" value="0.08571" units="cm"/>
      <inkml:brushProperty name="height" value="0.08571" units="cm"/>
      <inkml:brushProperty name="color" value="#008C3A"/>
    </inkml:brush>
  </inkml:definitions>
  <inkml:trace contextRef="#ctx0" brushRef="#br0">228 123 7396,'17'-17'-596,"-7"5"676,-4 0 0,-4 1 12,-2-7 1,-2 7-60,-4-1 0,-4 8 1,-7-4-33,-1 1 0,7 5 0,-1-4 0,-1 4-16,-3 2 0,-1 2 0,-1 2-20,1 2 1,-1 5 0,1-3 3,-1 2 0,3 1 0,1 7-3,3-1 1,7-5-1,-2 0 23,4 1 0,4 1 0,2-1 0,2-1 1,7-6 1,-1 5 1,3-7-1,3 2-40,-1-4 0,1-2 0,-1 0 21,1 0 0,-7 0 0,1 0 33,1 0 0,3-2 9,1-4 0,-5-1 0,0-7 24,1 2 0,-3 6 199,2-5 125,-8 7-272,3-4-93,-7 8 65,0 0 0,0 8-45,0 4 1,0 3-1,0 3 1,0-1 9,0 1 0,0-7 0,0 1 0,0 1-20,0 3 1,0 1 0,0 1-49,0-1 0,0 1 0,0-1-70,0 1 0,0-7 1,0 1-101,0 2 0,0 1-146,0 3 1,0-7 356,0 1 0,0-8 0,0 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1.532"/>
    </inkml:context>
    <inkml:brush xml:id="br0">
      <inkml:brushProperty name="width" value="0.08571" units="cm"/>
      <inkml:brushProperty name="height" value="0.08571" units="cm"/>
    </inkml:brush>
  </inkml:definitions>
  <inkml:trace contextRef="#ctx0" brushRef="#br0">18 18 6776,'0'-10'-136,"0"2"138,0 8 0,-2 2 8,-4 4 0,4 4 0,-4 7-2,4 0 1,2-5 0,0 0 0,0 1 3,0 3 0,0 1 0,0 1-8,0-1 0,2 1 0,4-1-13,5 1 1,5-1 0,1-1 4,1-5 1,-1-3 0,1-6 0,-1 2-11,1 2 1,-1-1 0,1-5 11,-1 0 1,1-1 0,-1-3 0,1-4-58,-1-2 0,0-1 73,1-7 0,-3 1 43,-3-1 0,-4 7 1,-8-1-25,0 8 0,0-2-3,0 12 1,0-2 0,0 8-10,0 1 0,0-3 0,2 0 0,2-1-16,2 1 0,7 0 1,-1 1-1,3-3-8,3 0 0,-1-6 1,3 4-1,1-3 3,2 3 1,1-4-1,-7 4 1,2-4-34,5-2 1,-5 0 0,4 0 0,-3-2 25,-3-4 0,-5 2 0,-2-7 8,-3-3 0,5-1 0,-6-3 3,-2 1 1,-4-1-1,-4 1 1,-4-1-2,-2 1 1,-1-1 0,-5 1-1,3-1 7,1 1 0,0-1 0,-5 3 0,-1 1-30,1 3 1,-1 7-1,1-2 1,0 4-96,-1 2 0,1 0 0,-1 0-47,1 0 0,7 2 0,4 4 56,4 5 1,2-1 105,0 2 0,8-8 0,2 3 0</inkml:trace>
  <inkml:trace contextRef="#ctx0" brushRef="#br0" timeOffset="241">856 157 7311,'-10'0'-1455,"4"0"1404,12 0 0,-2 0 51,8 0 0,-9 0 0,5 0 0</inkml:trace>
  <inkml:trace contextRef="#ctx0" brushRef="#br0" timeOffset="798">1065 35 7067,'12'0'-379,"0"0"1,-1 0 404,7 0 1,-1 0-1,1 0-32,-1 0 1,-5 0 0,-1 0 108,3 0 0,-4 0 0,1 0-61,3 0 0,1 6 0,1 2-57,-4 1 0,3 3 1,-5 5 9,0 1 0,-3-7 0,-7 1 0,0 2-7,0 1 0,0-3 0,0 0 10,0 1 0,0 3 1,0 1 3,0 1 1,-7-9 21,-5-3 1,2 2 33,-1-2 0,1-2 1,-4-8-13,3-2 0,7-8 0,-2 3-42,4-5 1,2-1 0,0-1 13,0 1 0,6-1 0,2 1 0,1-1-67,5 1 0,-4 1 1,1 3-1,3 3-50,1 2 0,3-3 1,-1 5-1,1 2-26,-1 2 0,1 2 1,-1 0-1,1 0 125,-1 0 0,-7 0 0,5 0 0,-5 0 0</inkml:trace>
  <inkml:trace contextRef="#ctx0" brushRef="#br0" timeOffset="962">1624 175 7291,'10'2'-599,"-4"3"1,-2-3 598,1 4 0,-3-4 0,6-2 0,-8 0 0,0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145"/>
    </inkml:context>
    <inkml:brush xml:id="br0">
      <inkml:brushProperty name="width" value="0.08571" units="cm"/>
      <inkml:brushProperty name="height" value="0.08571" units="cm"/>
      <inkml:brushProperty name="color" value="#008C3A"/>
    </inkml:brush>
  </inkml:definitions>
  <inkml:trace contextRef="#ctx0" brushRef="#br0">157 35 7465,'10'-8'-107,"0"7"1,-6-7-206,1 0 353,1 6 12,-6-6 0,-8 8 12,-3 0 1,1 2-37,-1 4 0,1 4 0,-4 7 1,3 1-35,-3-1 0,4-1 0,-1-3 0,-1-1 20,2 2 0,-3 1 0,5 3 0,0-1 1,0 0 0,1 1 0,3-1-11,-2 1 0,0-1 0,6 1-4,0-1 1,6 1-1,2-3 1,-1-1-6,1-3 0,6-5 0,-3 4 8,5-2 0,-4-2 1,-1-5-1,3 3-4,1 2 1,3 0 0,-1-6 0,1 0-1,-1 0 0,1 0 0,-3-2 1,-1-2 5,-3-2 1,1-7 11,6 1 1,-7-1-1,-1-1 1,-2 2-15,-4-1 0,-2 3 0,-2-2 0,-2 1-11,-4 1 0,2 0 0,-8 6-44,-1-1 0,-3-1 1,-1 6-1,-1 0-4,1 0 0,-1 0 0,1 0 1,-1 2-78,1 4 0,-1-3 0,1 9 0,-1 0-16,1-3 1,1 7 0,3-6-1,3 1 148,2 1 0,3-8 0,-3 11 0,-2-5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530"/>
    </inkml:context>
    <inkml:brush xml:id="br0">
      <inkml:brushProperty name="width" value="0.08571" units="cm"/>
      <inkml:brushProperty name="height" value="0.08571" units="cm"/>
      <inkml:brushProperty name="color" value="#008C3A"/>
    </inkml:brush>
  </inkml:definitions>
  <inkml:trace contextRef="#ctx0" brushRef="#br0">1 71 7498,'15'-12'0,"-1"0"0,-3 1 0,3 1-144,1 4 0,3-2 0,-1 3 254,1 1 1,-1 2 0,1 2-64,-1 0 0,1 6 0,-1 1 0,-1 3 13,-5 4 1,5 7 0,-6 4-1,1 0-32,1 1 0,-8 5 0,2-4 0,-3 2-56,3 0 1,-4 0 0,4 4 0,-4-2 8,-2-2 1,-2-5 0,-2 3 0,-4-2-19,-1-4 0,-3-1 1,-5-3-1,1 1 18,4-1 0,-3 1 0,3-1 0,-3-1-144,-3-5 1,-5 5-1,0-7 1,1 3-379,3 0 541,1-8 0,-7 11 0,-2-5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5.354"/>
    </inkml:context>
    <inkml:brush xml:id="br0">
      <inkml:brushProperty name="width" value="0.08571" units="cm"/>
      <inkml:brushProperty name="height" value="0.08571" units="cm"/>
      <inkml:brushProperty name="color" value="#008C3A"/>
    </inkml:brush>
  </inkml:definitions>
  <inkml:trace contextRef="#ctx0" brushRef="#br0">245 18 6699,'0'-9'373,"-8"1"-399,-4 8 1,3 0-1,-3 0 9,-2 0 1,5 0 0,-3 0 9,-2 0 1,-1 8 32,-3 3 0,1 5 6,-1 1 0,3 1 0,1-1-22,3 1 1,5-1 0,-4 1-15,2-1 1,3 0 0,3 1 13,-4-1 1,4 1 0,-4-1 6,4 1 1,2-1 0,0 1 5,0-1-16,0 1 8,0-9 0,6 7 0,0-5 0,0 3 1,-1 0-1,3-5 21,2-1 0,-6 6 0,4-5 5,-1 1 0,3 4-22,7-8 1,-5 5-33,0-5 0,-6 0-127,5-6 1,-5 0-267,6 0 61,-8 0 130,3 0 1,-5 0 214,4 0 0,12 0 0,9 0 0</inkml:trace>
  <inkml:trace contextRef="#ctx0" brushRef="#br0" timeOffset="575">542 141 6571,'7'-10'308,"-5"2"-219,6 8 77,0 0-74,-6 0 1,4 8-55,-12 3 1,4 5-1,-4 1-11,4 1 0,2-1 0,0 1 20,0-1 1,0-5 0,0 0-12,0 1 0,0 3-141,0 1 0,6 1 7,0-1 1,-1-5-188,-5-1 0,0-5 83,0 6 1,0-6 201,0 5 0,0-7 0,0 4 0</inkml:trace>
  <inkml:trace contextRef="#ctx0" brushRef="#br0" timeOffset="5183">175 315 6761,'-12'0'-439,"1"0"647,7 0-29,-4 0-53,8 0-48,0 0 1,8 0-64,3 0 0,-1 0 0,2 0 5,1 0 1,-3 0-1,2 0-25,1 0 1,-3 0-3,1 0 1,1 0 0,6 0 11,-1 0 1,-5 0-31,-1 0 80,1 0 13,-2 0-173,-3 0 89,-7 0 1,-7 0-19,-5 0 1,2 0 0,-1 0 37,-3 0 1,4 0 0,-1 0 5,-3 0 1,4 0 0,-1 0-1,-3 0 5,-1 0 1,3 0-1,0 0 62,-1 0-99,-3 0 0,7 2-88,3 4 98,4-4 143,2 6-113,0-8 0,2 0 0,4 0 57,5 0 0,-1 0-65,2 0 1,-1 0 0,7 0-54,-1 0 0,1 2 1,-1 1-1,1 3-186,-1-2 1,2-2 0,5-2-1,3 2 229,0 4 0,14-4 0,-4 6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255"/>
    </inkml:context>
    <inkml:brush xml:id="br0">
      <inkml:brushProperty name="width" value="0.08571" units="cm"/>
      <inkml:brushProperty name="height" value="0.08571" units="cm"/>
      <inkml:brushProperty name="color" value="#008C3A"/>
    </inkml:brush>
  </inkml:definitions>
  <inkml:trace contextRef="#ctx0" brushRef="#br0">192 36 7458,'0'-12'-682,"-1"2"781,-5 3 1,-4 1-88,-7 6 0,-1 0 0,1 0 36,-1 0 1,6 2-1,1 4-13,-3 5 0,5 5 0,-1 1 0,0-1-8,0-5 0,7 5 0,-3-4 0,2 3-18,-2 3 1,4-1-1,-4 1 12,4-1 1,2 0-7,0 1 1,8-3 0,4-1-14,3-2 0,3-8 0,-1 1 1,1-3 2,-1-2 1,-3 6 0,1 0-16,5-2 0,1-2 0,-4-2 0,1 0 4,-1 0 0,-5-6 0,0-2 4,1-1 0,3-1 1,-1-4 7,-3 3 0,-2 5 0,-6-6 0,1-1 1,-1-3-6,-2-1 1,-2 5-1,0 0 0,0-1 0,-6-3 0,-1 1 0,-1 1-4,0 2 1,-6 7 0,3-5-1,-5 2-43,-1 4 0,-1 2 0,1 2 1,-1 0-21,1 0 1,0 0-1,-1 0 1,1 0-132,-1 0 1,1 0-103,-1 0 1,9 2 298,3 4 0,4 4 0,2 7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6.367"/>
    </inkml:context>
    <inkml:brush xml:id="br0">
      <inkml:brushProperty name="width" value="0.08571" units="cm"/>
      <inkml:brushProperty name="height" value="0.08571" units="cm"/>
      <inkml:brushProperty name="color" value="#008C3A"/>
    </inkml:brush>
  </inkml:definitions>
  <inkml:trace contextRef="#ctx0" brushRef="#br0">420 1 7174,'-18'0'-307,"1"0"1,5 0 0,0 0 359,-1 0 1,-3 0-1,-1 0 1,-1 0 25,1 0 0,-6 0 0,-1 2 0,3 1 11,2 3 0,-1 8 0,-1-2 0,-3 3-23,3 3 1,4-1 0,3 0 0,2 1-48,-1-1 1,3 1 0,0 1 0,1 3 27,-1 1 1,6 0 0,-2-3 0,4 1-75,2 2 1,0 0 0,0-5 0,0-1-2,0 1 1,6-1 0,2 1-69,2-1 0,-4-5 0,5 0-91,3 1 1,1-5 0,3 0-15,-1-1 0,6-5 0,1 4 200,-3-4 0,6-2 0,0 0 0</inkml:trace>
  <inkml:trace contextRef="#ctx0" brushRef="#br0" timeOffset="325">367 263 7347,'18'0'98,"-1"0"0,1 0 1,-1 0-1,0 0-77,1 0 0,-1 0 1,1 0-1,-1 0-161,1 0 0,-1 0 0,1 0 0,-3 2-56,-3 3 0,3-3 0,-5 6 0,2-2-456,-1 0 652,1 0 0,-2 1 0,-2 3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480"/>
    </inkml:context>
    <inkml:brush xml:id="br0">
      <inkml:brushProperty name="width" value="0.08571" units="cm"/>
      <inkml:brushProperty name="height" value="0.08571" units="cm"/>
      <inkml:brushProperty name="color" value="#008C3A"/>
    </inkml:brush>
  </inkml:definitions>
  <inkml:trace contextRef="#ctx0" brushRef="#br0">0 280 7361,'8'-10'381,"-6"1"-221,4 3-244,-4 4-766,-2-6 502,0 8 1,2 0 347,3 0 0,-3 8 0,6 2 0</inkml:trace>
  <inkml:trace contextRef="#ctx0" brushRef="#br0" timeOffset="524">472 18 7428,'7'0'-351,"-7"0"0,-7 0 0,-11 2 390,1 4 0,1-2 0,3 5 0,1 1 21,-2 0 1,1-4-1,-1 5 1,3 3 29,-3 1 0,4 3 0,1-1-49,1 1 1,-4 5 0,6 0-1,3-1-39,1-3 1,2-1 0,0-1 14,0 1 1,7-1 0,5 0 8,3 1 1,1-6 0,-2-3 0,-3-1-10,3-4 1,1-2-1,3-2 1,-1 0 4,1 0 1,-1 0 0,1 0 3,-1 0 0,1 0 1,-3-2-1,-1-2 5,-3-2 1,-5-7-1,4 1-64,-2-4 0,-3-1 0,-5 0-9,0-1 1,-1 1 0,-5 1 0,-6 4-46,-3 7 1,-3-3-1,1 2 1,-1 2-24,1 2 1,-7 2 0,-1 2 0,0 2-41,0 2 0,1 6 0,7-5 69,-1 3 0,3-4 0,1 3 1,5 1 80,1 0 0,2 2 0,6 5 0</inkml:trace>
  <inkml:trace contextRef="#ctx0" brushRef="#br0" timeOffset="1034">856 88 7460,'6'-12'-413,"0"1"548,-1 7-137,-5-4 1,6 10 69,0 4 0,0-2 1,-6 7-38,0 3 0,-2 1 0,-2 3 0,-2-1-13,2 1 0,2-1 0,2 1 0,0-1-12,0 1 0,0-7 0,0 1 25,0 2 0,0 1-6,0 3 1,2-9-7,4-3 1,4-4 48,7-2 1,1 0 0,-1 0-28,1 0 1,-1 0 0,1 0 0,-3-2-51,-3-4 1,3 4-1,-3-4 1,3 5 16,3 1 1,-1 0 0,1 0 0,-1 0-119,1 0 1,-1 0 0,1 0-9,-1 0 1,1 0-347,-1 0 0,-5 0 187,-1 0 1,-9 0 276,-2 0 0,-7 0 0,-11-8 0,1-2 0</inkml:trace>
  <inkml:trace contextRef="#ctx0" brushRef="#br0" timeOffset="1313">1100 140 6404,'0'-9'354,"0"1"0,0 21 1,0 5-333,0 1 0,6 1 0,0-3 1,-2 1-27,-2-1 0,-2 1 0,0-1 0,0 1-85,0-1 1,0 0 0,0 1 38,0-1 1,0 1-1,0-1-221,0 1 0,0-7 0,0 1 8,0 2 1,8-7 262,3-1 0,-3-4 0,8-10 0,-7-1 0</inkml:trace>
  <inkml:trace contextRef="#ctx0" brushRef="#br0" timeOffset="1890">1380 123 7456,'0'-10'-803,"0"2"874,0 8 0,0 2-2,0 4 0,0 4-48,0 7 0,0-5 4,0 0 1,2-8 25,4 1 1,-3 3-1,9-2-11,2-2 1,1-2 0,3-2 1,-1 0 0,1 0 0,-1 0 1,1 0 0,-1 0 1,0 0-27,1 0 0,-6 0 1,-1 0-21,3 0 1,-5 2-6,3 4 0,-6-3 0,4 9 17,-3 2 1,1-5 25,-2 3 0,-4 0-27,4 5 1,-4 1 40,-2-1 1,0-5-22,0-1 0,0-5 1,-2 4-1,-2 0 1,-4-3-2,-2 1 1,5-2-1,-7-4 1,-2 2-14,-1 2 1,-3-1-1,1-5 1,-1 0-19,1 0 1,0 0 0,-1 0 0,1 0-48,-1 0 1,6 0 0,1 0-124,-3 0 1,5 0 0,-3 0-477,-2 0 287,7 0 1,-1-2 362,8-3 0,0 1 0,0-8 0,0-2 0,0-1 0,0-3 0</inkml:trace>
  <inkml:trace contextRef="#ctx0" brushRef="#br0" timeOffset="2296">1292 18 7117,'10'2'-1060,"-2"2"1523,0 2-295,1 0 1,9-6-95,-1 0 1,-5 0-1,0 0 1,1 0 42,3 0 1,3 0 0,2 0-25,3 0 0,-1 0 0,-4 0 1,3 0-4,1 0 1,0-6 0,-3 0 0,1 2 15,2 2 0,1 2 0,-5 0-73,4 0 1,1-2 0,1-2 0,-8-2-45,-1 3 1,-1 1-137,3 2 0,-6 0-216,-1 0 1,-5 0 86,6 0 0,-8 2 47,1 3 1,-3 5-1,-2 8 229,0-1 0,0-5 0,0-1 0,-2 1 0,-3-2 0,-5 5 0,-8-5 0</inkml:trace>
  <inkml:trace contextRef="#ctx0" brushRef="#br0" timeOffset="2637">2026 402 7569,'2'16'-345,"4"-5"0,-4-1 0,5-6 513,1 2 0,-6 2 164,4-3 0,-4-1-61,-2 8 0,0 0-196,0 5 0,0 1 1,0-1-1,-2-1-139,-4-5 0,-4 5 1,-7-5-1,0 3-174,-1-2 0,-1 3 0,-3-1 1,-3 3-306,-2 1 0,-2 3 543,-6-9 0,0 3 0,0 3 0</inkml:trace>
  <inkml:trace contextRef="#ctx0" brushRef="#br0" timeOffset="5013">349 856 6951,'0'-17'-804,"-2"1"919,-3 5 1,1 3 0,-8 8 0,-1 0-80,-3 0 0,4 0 1,1 0-1,-3 0 18,-1 0 0,-3 6 1,1 2-17,-1 1 0,1 3 0,-1 5 1,1 1-49,-1-1 1,7 7 0,1-1 0,2-2-22,4-1 1,2-3 0,2 3 14,0 3 0,2-4 1,4 4 49,6-3 1,5-5-1,5-3 1,1-6-22,-2-4 0,-1-2 1,-3 0-1,1 0 12,-1 0 1,1 0-1,-1 0 9,0 0 1,-5-2-1,-2-4 7,-2-6 0,-3 3 1,-5-3-66,0-2 0,0-1 0,0-2 30,0-1 0,-7 8 0,-3 3 1,-2 1-124,1 0 1,-1 0 0,-5 6 0,-1 0-44,1 0 1,-1 6 0,1 2 0,-1-1-15,1 1 1,-1 6 173,1-3 0,-1 5 0,1 1 0</inkml:trace>
  <inkml:trace contextRef="#ctx0" brushRef="#br0" timeOffset="5564">611 909 7467,'10'-8'-561,"-4"-4"242,-4 5 363,-2-1 0,0 10 12,0 4 0,0-2 1,0 7-1,0 3 4,0 1 0,0-3 1,0 0-1,0 1-19,0 3 0,0-5 1,0 1 9,0 2 1,6-5 0,1 1 0,3-2-45,4-4 0,-5-1 1,3 1-2,2 2 1,1 0-1,3-6 1,-1 0-37,1 0 0,-1-2 23,0-4 1,1 2 0,-3-7-6,-3-3 0,2 4 0,-7-1-22,3-3 1,-6-1 90,2-3-30,-4 1 1,-2 5-2,0 0 0,-8 9-6,-4-3 1,5 6 0,-1 4 14,0 1 0,6 9 0,-4-2-21,4 3 1,2 3-1,0-1 1,0 1-33,0-1 0,0 1 0,0-1-76,0 0 1,0 1 0,0-1-43,0 1 0,2-8 1,2-3-1,4-1-74,2 0 0,1 6 1,7-7 209,-1-1 0,9-2 0,1-2 0</inkml:trace>
  <inkml:trace contextRef="#ctx0" brushRef="#br0" timeOffset="6046">1205 926 7458,'8'-9'-318,"-6"-7"0,4 14 324,-12-4 0,2 4 3,-8 2 1,7 6-1,-5 2 11,2 2 1,2-5 0,6 7 50,0 2-30,0-7 0,2 7 0,4-8 26,6-2 1,-3-2 0,3-2-17,2 0 0,1 0 1,3 2 3,-1 3 1,-3-3-1,1 4-16,5-4 0,-1 0 0,-5 2 1,-3 2-4,3-2 0,1 3 1,3 1-12,-1 2 0,-5-4-79,-1 5 0,-7 1 24,2 5 1,-4-5 56,-2 0 0,-8-3 0,-3 5 4,-5-2 1,-1-8-1,-1 1-15,1-3 1,-1-2-1,1 0 1,-1 0-29,1 0 1,5 6-1,1 0-152,-3-2 0,-1-2 0,-3-2-216,1 0 0,5 2-233,0 4 613,8-5 0,-3 5 0,7-12 0,0-3 0,0-9 0</inkml:trace>
  <inkml:trace contextRef="#ctx0" brushRef="#br0" timeOffset="6284">1188 926 5983,'17'0'-120,"1"0"347,-1 0 0,-5 0 1,-1 0-1,3 0-134,1 0 0,3 0 0,-1 0 1,1 0-113,-1 0 1,1 0 0,-1 0 0,1 0-71,-1 0 1,1 0-1,-1 0-136,1 0 1,-7 0-1,1 0-154,1 0 379,3 0 0,9 0 0,2 0 0</inkml:trace>
  <inkml:trace contextRef="#ctx0" brushRef="#br0" timeOffset="6608">1939 821 7266,'17'0'-448,"1"0"1,-1 0 703,1 0 1,1 0 0,2 0-128,3 0 0,-1 6 1,-6 2-61,1 2 1,-3 1 0,-1 7 0,-4-1 15,-3 1 0,-1-1 0,-6 1 0,2-1-2,4 1 0,-4-1 1,4 3-1,-4 1-134,-2 2 0,0 2 1,-2-3-1,-2 1 26,-2-2 1,-8-1-1,3-3 1,-5 1-20,-1-1 0,-1 1 0,-1-1 1,-2 1-177,-3-1 1,-7-1-1,2-3 1,-6-1-60,-6 1 0,5 3 0,-5-1 279,4-3 0,-6-4 0,-1-8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21.762"/>
    </inkml:context>
    <inkml:brush xml:id="br0">
      <inkml:brushProperty name="width" value="0.08571" units="cm"/>
      <inkml:brushProperty name="height" value="0.08571" units="cm"/>
      <inkml:brushProperty name="color" value="#008C3A"/>
    </inkml:brush>
  </inkml:definitions>
  <inkml:trace contextRef="#ctx0" brushRef="#br0">210 53 7569,'0'-17'-379,"0"7"0,0 0 562,0 4-97,0 5 1,-8-7 0,-4 8-142,-3 0 0,3 0 0,1 0 0,-3 0 44,-1 0 1,3 0-1,0 2 1,-1 2-10,-3 1 1,5 9-1,-1-2 8,-2 3 1,7 3 0,-1-3 0,2-1 11,0-3 0,0 1 0,6 6 1,2-3 0,4-3 1,-2 3 0,8-5 0,-1 2 37,-1-1 1,5-5-1,-3 4 1,4-3 1,1-3 0,1 4 1,1-2-1,2-2-26,3-2 1,-1-2 0,-4 0-1,3 0-4,1 0 0,0-2 0,-5-2 1,-1-2 15,1 2 0,-1-4 0,-1 1 0,-3-3 16,-1-4 0,-8 5 0,2-3-24,-5-2 0,-1-1 0,0-2-61,0-1 0,-1 1 0,-5 1 0,-4 2 8,0 3 0,-5 5 0,3-6 1,-3 1-82,-3 1 0,1 2 1,-1 8-1,1 0-18,-1 0 1,1 0 0,-1 0 0,1 0 53,-1 0 1,1 2 0,-1 2 0,3 4 78,3 2 0,-3 1 0,5 7 0</inkml:trace>
  <inkml:trace contextRef="#ctx0" brushRef="#br0" timeOffset="226">542 158 7569,'9'-8'-819,"5"4"1109,-8-7 0,0 5 34,-6-6-618,0 8-399,0-3 693,0 7 0,7 0 0,3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2.868"/>
    </inkml:context>
    <inkml:brush xml:id="br0">
      <inkml:brushProperty name="width" value="0.17143" units="cm"/>
      <inkml:brushProperty name="height" value="0.17143"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245 53 7412,'0'-10'-837,"0"1"1048,0 3-146,0 4 0,0-8-14,0 4 1,-2 4-80,-4-3 0,2 3 17,-7 2 1,5 0 0,-4 2 0,0 2 23,1 1 1,3 1 0,-4-4 0,1 2-1,-1 2 0,-2 7 0,-5-1-3,-1 4 0,3-5 0,1 1 0,4 1 0,3 3 0,-7 1 1,4 1 0,1-1 1,-1 1 0,6-1-1,-2 1 6,2-1 0,2 1 1,2 1-1,0 2-10,0 3 1,0-1 0,0-6-1,0 1 1,2-1 0,4 1-17,6-1 1,-2-1 0,1-3 2,3-1 1,1-8 0,1 4 0,-3-2-44,-1-1 0,0 1 0,5-6 0,1 0-175,-1 0 1,1 0 0,-1 0-1,0 0 224,1 0 0,7-8 0,2-1 0</inkml:trace>
  <inkml:trace contextRef="#ctx0" brushRef="#br1" timeOffset="82039">158 333 6523,'0'-10'567,"0"2"-513,0 8 0,2 0 101,3 0-101,-3 0 0,8 0 14,-4 0 0,-2 0-24,7 0 1,-5 0-16,6 0 1,-6 0-34,5 0 1,1 0 2,5 0 1,-5 0 5,0 0 1,-1 0-18,7 0 0,-7 0-10,1 0 137,-8 0-34,4 0-71,-8 0 0,-2 0-21,-4 0 0,2 0-11,-8 0 1,3-2 0,-5-2-31,3-2 1,-1 1 26,-6 5 1,7 0 11,-1 0 0,6 0 1,-5 0 16,-3 0 1,4 0-51,-1 0-14,7 0 1,-4 2 11,8 3 56,0-3 1,2 6 52,4-8 0,-2 0 3,7 0 1,1 0 0,5 0-36,1 0 1,-6 0-1,-1 0-17,3 0 0,1 0 0,3 0 1,-1 0-32,1 0 0,-1 0 10,1 0 0,-7 0 38,1 0 13,-8 0-31,4 0 0,-8-2-9,0-4 0,-2 4-3,-4-3 0,-4 3-22,-7 2 0,-1 0 0,1 0-27,-1 0 0,1 0 14,-1 0 0,1 2 14,-1 3 99,1-3-48,7 6-3,2-8-32,8 0-10,0 0 11,8 0 1,-4 0 0,8 0 4,1 0 0,-3 0 8,2 0-9,-8 0 28,11 0 1,-5 0 15,7 0 1,-5 0-1,0 0-21,-9 0-12,13 0-20,-14 0 2,6 0 0,-16 0-5,-4 0 0,3 0 0,-3 0-27,-2 0 1,5 0 19,-3 0 1,0 0-20,-5 0 0,5 0-249,1 0-271,7 0 1,4 6 558,11 0 0,5 7 0,1-3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8:27.270"/>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17989 7545 6780,'10'-7'17,"5"3"1,-3-6 35,3 2 1,3 2 0,-1 5 0,1-3 14,-1-2 0,1 0 0,-1 6 0,1 0-38,-1 0 0,6 0 0,1 0 0,-1 0-121,2 0 1,-5 0-1,3 2 1,-4 2-738,-1 2 828,-1-1 0,8 3 0,3 2 0</inkml:trace>
  <inkml:trace contextRef="#ctx0" brushRef="#br0" timeOffset="551">18775 7476 6247,'-18'0'426,"7"0"-395,-1 0 1,2-2 13,-1-4 0,1 4 1,6-6 33,-2 0 0,1-1 0,7-7-53,3 4 0,-1 3 0,8 5-20,1-2 0,3 0 0,1 6 0,1 0 0,-1 0 1,1 0 0,-1 0-8,1 0 1,-1 2 0,-1 4-25,-5 6 0,-1-3 0,-6 3 0,2 2-28,-2 1 1,-2 3 0,-2-1 0,-2 0-9,-4 1 0,2-1 0,-6 1 0,1-1 22,-1 1 0,-2-7 0,-5 1 0,1 2 10,5 1 0,-5 1 0,4-3 21,-3-1 0,-3-2 217,1 1-113,7-3 1,4-8 0,12 0-44,6 0 1,-2-2-1,1-2 1,3-2 26,1 2 1,-3-3 0,0 1 0,1 2-10,3 2 1,1 2 0,1 0-29,-1 0 1,-5 0 0,-1 0-86,3 0 0,-4 0-232,1 0 0,-1 2-30,2 4 0,-5-2 304,-7 7 0,8-7 0,2 4 0</inkml:trace>
  <inkml:trace contextRef="#ctx0" brushRef="#br0" timeOffset="718">19194 7598 7524,'-15'-2'-299,"3"-4"130,-4 4 378,14-6-209,-5 8 0,7-7 0,0-3 0</inkml:trace>
  <inkml:trace contextRef="#ctx0" brushRef="#br0" timeOffset="1277">19316 7406 7525,'12'0'-35,"0"0"0,-7-6 1,7 0 96,2 2 0,1-4 0,3 3-11,-1 1 0,-5 2 0,-1 2 0,3 0 74,1 0 1,3 0-1,-1 2-220,1 3 1,-7-1 0,-1 8 18,-2 2 0,0-1 0,-4 1 0,1-3-2,-1 3 1,-2-4 0,-4 1 59,-4 3 1,3 0 0,-9-1 4,-2-1 0,5-6 0,-3 3 94,-2-1 0,5 0-12,-3-2-65,8-4 1,-2 5 6,12-7 0,4 0 0,7 0 31,1 0 1,-1 0 0,1 0 4,-1 0 0,1 0 1,-1 0 6,1 0 1,-7 8-72,1 4 1,-8 3-1,2 3 9,-4-1 0,-2-5 0,0-1-2,0 3 1,-2 0 0,-4-1-30,-6-1 0,-3-2 0,-3 1 0,1-3-88,-1 0 1,1-6 0,-1 5-208,1 1 0,-1-6-239,1 4 573,-1-4 0,1-2 0,0 0 0</inkml:trace>
  <inkml:trace contextRef="#ctx0" brushRef="#br0" timeOffset="1818">19770 7388 7569,'10'0'-137,"0"0"1,-4-2-1,5-2 318,5-1 1,1-3 0,1 4-123,-1-2 1,1 0 0,-1 6-1,1 0 28,-1 0 1,0 0-1,1 0-125,-1 0 0,1 0 0,-3 2-92,-3 4 0,-2 4 1,-6 7 68,1 1 1,-1-1-1,-10-1 1,-3-3 0,-1-1 1,-5-2-1,3 3 1,-4-3 67,-1-2 1,-1 3-1,1-5 46,0-2 1,5-2 28,0-2 0,10 0-67,2 0 0,2 0 0,10 0 1,1 0 36,3 0 0,3 0 0,3 0 0,1 0 53,-2 0 1,-1 0 0,-3 2-85,1 4 1,-1 1 0,-1 7-52,-5-2 0,3-1 1,-8 7 24,-2-1 1,-2-5-1,-2 0-14,0 1 1,-8 3 0,-4 1 51,-3 1 1,-3-7-1,1-1 1,-1-2 12,1-4 0,-1-1 0,1 1 0,-3 2-7,-3-2 0,4-2 1,-5-2-1,5 0-78,2 0 1,-1 0 0,1 0-186,-1 0 1,1 0 0,-1 0 222,1 0 0,-1-8 0,1-2 0</inkml:trace>
  <inkml:trace contextRef="#ctx0" brushRef="#br0" timeOffset="-41547">17570 6253 6315,'0'-10'317,"2"3"-294,4 7 1,-2 0-40,7 0 34,-7 0 0,10 1 0,-7 3 28,3 2 1,-4 2 15,6-2 1,-1-4-25,7 4 0,-1-5 0,1-1 1,-1 0-31,1 0 1,-7-5 0,1-3 0,1 0-14,3 0 1,1-3 0,1 3 12,-1-2 1,1-1-1,-1-5 1,-1 3-27,-5 1 0,3 6 0,-6-6 0,1 1 36,5 1 1,-6-5 0,0 3 2,-1-4 1,3-1 0,6-1-1,-3 1-6,-1 0 0,-6-1 1,3 1-1,1-1-7,0 1 1,-1-1 0,3 1 0,-4 1-6,0 5 0,-5-5 1,7 4-1,0-1-12,0 1 1,-5-3-1,5 3 4,-2-4 1,5-1-1,-3 0-12,0-1 0,3 6 0,-5 1 15,2-3 0,0-1 0,1-3 1,-3 3 0,0 3 1,-4-3 0,5 3 0,-1-4 2,-4-1 0,4-1 0,-1 1 0,1 0 5,0-1 0,0 3 1,-4 1-1,1 2-6,-1-1 1,4-3 0,0-1-1,2-1 0,-5 7 0,5-1-9,-2-2 1,3-1-1,-3-3 4,2 1 1,-4 1 0,3 3 0,1 1 2,0-1 1,-4-3-1,3-1 1,-1-1 0,4 1 0,-6-1 1,-1 3 12,3 3 1,-6-3 0,6 5-1,-2-2-8,0 1 0,1 1 0,-3-4 0,2 3-6,-2-3 1,0 4 0,0-1-1,1-3 1,3-1-1,-4-3-1,2 1 1,0-1 0,-4 3 0,2 1 0,1 2 0,3 1 0,-4-7 0,4 3-16,2 3 0,-5-3 0,5 3 0,0-4 4,-1-1 0,1 0 1,4-1-1,-3 1 8,3-1 0,-4 1 0,1-1 0,1 1 16,-2-1 1,5 1 0,-5-1-1,2 1-5,-1-1 0,-5 1 0,4 0 0,-1-1 1,1 1 0,-6-1 0,4-1 0,-2-3-20,-1-1 1,3 0 0,-4 5 0,2 1-10,-2-1 0,-2 1 0,0-2 1,1-3 6,3-1 0,0 0 0,-6 5 0,0 1 9,0-1 0,2 3 0,2 1 0,2 2 23,-2-1 1,-2-3 0,-2-3-1,0-2-1,0-3 0,0 1 1,0 6-1,0-1-12,0 1 0,5-1 0,1 1 0,0-1 3,2 1 1,-4-1 0,5 1-10,-1-1 0,4 1 1,-4-1 1,1 1 1,1 0-1,4-1 1,-5 1 2,-1-1 1,6 3 0,-5 1 0,3 2 1,0-1 0,-3-3 0,5-1 0,-2-1-2,1 1 0,1-1 0,-1 1 0,-1 0-5,2-1 0,-5 1 0,3-1 0,-1 1 0,-1-1 1,4 1-1,-6-1 3,1 1 1,-3-1 0,4 1-1,-1-1 16,1 1 0,-4-1 0,4 1-8,-3 0 0,5-1 0,-4 3 0,0 1-7,-1 2 0,5 1 1,-4-5-1,0 3-3,-1 1 1,5 0 0,-4-5-3,1-1 1,1-5 0,2 0 0,-4 1 8,-1 3 0,-5 2 1,6-1-1,-2 1-1,0-1 1,1 1 0,-3-1 2,2 1 1,2-1-1,-4 1 8,2-1 0,1 1 0,-3-1 0,2 1 0,6 0 0,-5-1 1,1 1-4,0-1 1,4 1-1,-5-1 1,3 1-11,4-1 0,-5 1 0,3-1 0,0 1-1,-3-1 1,7 1 0,-4 0-18,3-1 1,-5 1-1,-3 1 1,-1 2 1,0 3 1,6-1 0,-4-5 7,1-1 0,1 1 1,4-1-1,-5 1 0,-1-1 0,4-5 0,-5 0 0,1 2 15,0 1 0,4 3 0,-5-1 0,1 1-4,0-1 0,0 3 0,-5 1 0,3 2 12,-2-1 0,4-3 1,-2-1-1,0 1-12,1 5 0,-3-5 0,6 5 0,0-5-9,-1-1 1,-3-1 0,6 1-11,1-1 0,1 1 0,0-1 0,-3 3 2,3 3 0,-5-3 0,3 3 0,0-4 7,-3-1 0,7 1 0,-6 3 0,1 1 4,1-1 1,-6-3 0,4-1 0,-1 1-9,1 4 1,-4-3 0,5 3-10,3-3 1,-4 3 0,-1 0 0,1 1-8,0 1 1,-4-5 0,3 3 0,1-4 11,0-1 1,-1 5-1,5 1 1,-4-3 9,-3-1 0,5-3 0,-4 1 0,0-1 3,-1 1 1,5-1 0,-6 1-1,-2-1 9,-2 1 1,3-1 0,1 1 0,0 1-4,2 5 0,-6-5 0,4 5 0,-2-5-6,1-1 0,-1-1 0,6 1-2,-2-1 1,3 1-1,-5-1 1,0 3 1,2 3 0,-4-3 0,5 3 1,1-2 0,0 3 0,-4-5 0,5 5-6,3-5 1,-5 1-1,1 1 1,0 2-4,0-1 1,1-3 0,7-1 5,-1-1 1,-5 1 0,-1 1 0,1 3-2,-2 1 1,5 0 0,-5-5 2,0-1 0,5 7 0,-5-1 0,2 1 0,-1 1 0,1-6 0,5 5-8,1-5 0,-1 5 0,1-1 0,-1 0 2,1 3 0,5-7 0,0 6 1,-1-1-11,-3-1 1,4 2 0,1-3 0,-3 3 12,-2 2 0,-1-3 0,-1 5 1,1 2 6,-1 2 0,1-4 1,-1 0-1,1 2 9,-1 3 0,0-5 0,1 0 0,-1 2-3,1 2 0,-1 0 0,3-2 0,1-2-1,2 3 0,1 1 0,-5 2 0,2 0-9,3 0 0,1 0 1,-4 0-1,5 0-3,1 0 0,-6 2 0,4 1 0,-1 3 3,-1-2 0,6 4 0,-6 0 1,-1-1-8,-3 1 0,4 4 1,1-4-1,-3-1 4,-2 1 1,5 4 0,-1-4 0,0-1 0,2 1 1,-5 6 0,5-5 0,-2 3-5,1 0 1,1-3 0,-4 5 0,2-2-6,-1 1 0,-3 3 1,-1 1-1,1 1 3,4-1 1,-3 0 0,3 1 0,-4-1 2,-1 1 1,-3-1 0,1 3 0,-2 1-6,-1 2 1,10 1 0,-7-5-1,1 2 1,5 3 0,-3-1 1,-3-4-1,-1 3 5,5 1 1,1 6 0,-4-4-1,1 1 2,-1-1 0,1 6 0,-1-4 0,1 2 0,-1 0 1,1 0 0,-1 6 0,1 0 3,-1 0 1,0 6 0,1 0-1,-1-3 2,1-1 0,-1 4 0,1 2 1,-1-1 15,1 1 1,-1 4 0,1-5 0,-3 1-17,-3 0 0,3 3 1,-3-1-1,4 2 11,1 1 1,-1 6 0,-3-7-1,-1 3 5,1 3 0,1-1 0,-1 1 0,-1-1 12,2 0 1,1 1-1,3-1 1,-1 1-21,1-1 0,-1 0 1,3 1-1,1-1-15,2 1 1,0-1-1,-3 2 1,1 3-21,2 1 1,1 0 0,-7-6 0,1 1 11,-1-1 0,1 1 0,-1 1 0,1 2 33,-1 2 0,0 1 0,-1-5 0,-2 2-6,-3 2 0,1 1 1,3-5-1,-1 2-6,-2 2 0,-7 3 1,7-5-1,0 2 2,-3-2 1,5 4 0,-6 1 0,0-1 24,-1 0 0,7 4 0,-4-6 0,1-2 6,1-1 0,-1 3 0,7 0 0,-3 0-15,-3 3 1,4-5 0,-5 6-1,5 0-11,1 0 0,1-4 1,-1 4-1,1-1-18,-1-5 1,1-2 0,-3-1 0,-1-1 7,-3 0 0,1 7 0,5-1 0,1-4-8,-1-5 1,1 1 0,-1-3 0,1 1-3,-1-1 0,1 1 0,-1-5 0,1 0 6,-1-1 1,4 1 0,-1-4 0,-3 2-14,5-3 1,-5-1 0,6-2 0,-3 0 5,-3 0 0,1-2 1,-1-4-1,1-4 4,-1 1 0,3-7 0,1 4 0,2-3 13,-1-3 1,-1 1 0,0-3 0,2-1-9,-1-3 1,3-5 0,-2 4 0,-1 0-7,-3-1 1,4-5 0,1 2 0,-3-2-2,-2 2 1,5-4 0,-1 4 0,-2-5-15,-1-1 1,-3 0 0,1 0 0,-1 0-68,1 0 0,-1 0-65,1 0-234,-1 0-196,-7 0-50,-3 0 627,-7 0 0,0 0 0,0 0 0</inkml:trace>
  <inkml:trace contextRef="#ctx0" brushRef="#br0" timeOffset="-36347">17605 6794 7569,'-18'0'-322,"1"0"0,9 0 1,8 0 342,10 0 1,5 0 0,3 0 0,-1 0-50,1 0 1,5 0 0,2 0-1,2 0 18,4 0 0,2 0 0,4 0 1,2 0-5,2 0 0,2 0 0,-3 0 0,7 0 26,3 0 1,3 0 0,-1 0 0,2 0 16,5 0 1,-3 0-1,6 0 1,0 0 27,0 0 1,2 0 0,8 0-1,0 0-13,-2 0 1,11 0-1,-5 2 1,3 2-38,-3 2 1,11 0 0,-9-6 0,2 2-13,-1 4 0,8-4 1,-3 3-1,-3-3 16,-1-2 1,3 0-1,-1 0 1,1 0-13,-1 0 0,3 0 0,-5 0 1,1 0 71,1 0 0,-7 0 0,5 0 0,-2 0-47,-5 0 0,-1 0 0,-2 2 0,0 2-10,0 2 0,-2 0 0,-2-6 0,-4 0-16,-2 0 1,4 0-1,-4 0 1,0 0-5,0 0 0,4 0 0,-5 0 1,-1 0 10,2 0 1,-4-6 0,6 0 0,-1 2 53,-5 2 1,0 2-1,0 0 1,1 0-27,-7 0 0,3 0 0,-7 0 0,3 0-5,-3 0 1,5 0 0,-7 0 0,1 0-17,-4 0 1,-5 0 0,-1 0-1,-2 0-20,-3 0 0,3 0 1,-6 0-1,0 0-8,-4 0 1,2 0 0,-1 0-1,-3 0 19,-2 0 0,-1 0 1,-1 0 35,1 0 0,-1 0 24,1 0 0,-7 0-10,1 0-288,-8 0 156,4 0 0,-6 0-746,3 0 825,-3 8 0,6 2 0,-8 7 0</inkml:trace>
  <inkml:trace contextRef="#ctx0" brushRef="#br0" timeOffset="-2753">18897 4105 6787,'0'-10'298,"0"2"-258,0 8 0,0 2 1,0 4-2,0 6 0,0-2 0,0 1 1,0 3-3,0 1 0,0 3 1,0-1-1,0 1-20,0-1 0,0 1 0,0 1 1,0 2-5,0 3 1,0 5-1,0-6 1,0 0-3,0 3 1,0-1-1,0 6 1,0-2 11,0 2 0,0 2 1,0 2-1,0-2 4,0-4 1,6 4 0,0-4 0,-2 4-2,-2 2 1,-2 0 0,2 0-1,1 0-8,3 0 1,0 2 0,-6 1-1,0 3 13,0-2 0,0 4 0,2-1 0,2 1-2,2 0 1,0 5 0,-6-3 0,0 1-10,0 1 1,0-6 0,0 3-1,0-1-3,0-4 1,0 4 0,0-3 0,0-1-13,0-2 1,0 4 0,0 0 0,-2-3 8,-4-1 1,4 4-1,-4 0 1,2-2 13,-2-3 0,4-1 1,-3 0-1,3 0-6,2 0 1,0-2 0,0-2-1,0-4 1,0-1 0,0 3 1,0-4-1,2 0-47,3 0 1,-3-1-1,4-7 1,-4 1-2,-2-1 1,6 2 0,0 3 0,-2 1-5,-2-2 0,-2-1 0,0-3 1,0 1 17,0-1 1,0 1 0,0-1 16,0 1 0,0-1 0,0 0 0,0 1 29,0-1 1,0-5-1,1 0 1,3 1-9,2 3 0,0 1 0,-6 1 0,0-1 4,0 1 0,0-1 0,0 1 6,0-1 0,0-5 1,0-1-25,0 3 0,6-4-219,0 1-627,-1 1 190,-5-2 0,0-5 643,0-10 0,-7-5 0,-3-8 0</inkml:trace>
  <inkml:trace contextRef="#ctx0" brushRef="#br0" timeOffset="-2153">18880 5362 7569,'0'-9'-312,"0"-7"0,5 6 573,1-7 0,0 5 7,-6 1-62,0 7-268,0-4 1,-8 8 0,-3 0-16,-5 0 0,-1 8 0,-3 3 0,-1 5 38,-2 1 0,-3-3 0,5 2 1,-2 1 13,2-3 0,-5 9 1,1-6-1,0 3-28,0-1 0,-5 4 1,5 1-1,0-3 14,0-2 1,-6 5 0,2-1 0,-4-2-10,-2-1 1,0 3-1,2 0 1,2-1-33,2-3 1,2 4 0,-3 1 0,7-3-24,4-2 1,1-7-1,3 0 1,1-1 102,2-1 0,9 6 0,-5-7 0</inkml:trace>
  <inkml:trace contextRef="#ctx0" brushRef="#br0" timeOffset="-1761">18653 5659 7569,'11'0'-415,"1"0"-52,-8 0 0,6 0 241,-5 0 359,-3 0 0,-8 6-96,-11 0 0,-4 2 0,3-4 0,-1 3 16,-5 3 0,3-4 1,-8 5-1,-2 3-69,-2 2 0,-2-5 1,0 1-1,-2 1-32,-3 3 0,1 1 1,-6 1-1,0-3 6,1-3 0,1 4 0,-7-5 0,-3 5 24,5 1 1,-5-5 0,9-1 0,-1 1-10,4-2 0,5 3 1,1-5-1,2 2 27,3 3 0,5-5 0,8 0 0,-1 0 0,1 1 0,-1 9 0</inkml:trace>
  <inkml:trace contextRef="#ctx0" brushRef="#br0" timeOffset="-1474">18565 5886 7569,'12'0'-1091,"0"0"840,-9 0 429,5 0 0,-10 0-74,-4 0 0,3 0 0,-9 0 0,-2 0-47,-1 0 1,-3 6 0,1 2 0,-2 0-48,-5-1 0,3 13 1,-8-3-1,-2 3-57,-2-1 0,-2 6 0,-2 4 0,-2 2-80,-2-1 0,-5 3 0,5-4 0,0 2 54,-1-2 1,3 4 0,-6-4 0,3 2 30,3-2 0,4 2 0,6-8 1,7 1-127,9 1 1,-1-6 167,8 5 0,1-13 0,5-3 0</inkml:trace>
  <inkml:trace contextRef="#ctx0" brushRef="#br0" timeOffset="-1228">18600 6113 7224,'-17'0'-137,"-3"2"1,-1 2-1,-4 4 86,-2 2 0,-8 1 0,-8 9 1,0 1 2,1 2 1,-7 2-1,5-3 1,-3 3-9,0 2 0,1-3 0,-5 3 0,5 0-7,5 0 0,-2-4 1,3 4-1,3-1-17,6-5 1,2 4 79,11-1 0,-11-1 0,10-6 0</inkml:trace>
  <inkml:trace contextRef="#ctx0" brushRef="#br0" timeOffset="-974">18653 6358 6642,'-8'10'40,"-4"-3"0,-5-1-4,-7 0 1,3 6-1,-8-5 1,0 3-69,2 4 1,-12 1 0,4 3 0,-2 1 22,0 4 1,0-3 0,-1 5 0,-3 0-147,2 4 1,0-2-1,0 3 1,1 1 35,5 2 0,0 0 0,7-2 119,-1-2 0,6 0 0,-4 6 0</inkml:trace>
  <inkml:trace contextRef="#ctx0" brushRef="#br0" timeOffset="-774">18845 6515 7443,'-10'12'-338,"-5"-3"1,-9 1-1,-3 0 200,-4 3 1,-8 9-1,-2 1 138,3-2 0,-7 6 0,0 1 0</inkml:trace>
  <inkml:trace contextRef="#ctx0" brushRef="#br0" timeOffset="30457">19997 4053 7569,'-2'-10'-252,"-1"2"-295,-3 0 1,-2 6 571,2-3 1,4 1 0,-6 0 64,1-2 1,5-2 13,-4 2-99,4 4 1,2-7 0,-2 5 85,-4-2-25,4 0 0,-5 4 1,8-2-1,5-1-11,6 1 0,-2-4 1,3 2-1,5 0-10,3-1 0,4 5 0,-3-4 0,1 4-21,-2 2 1,-1 0-1,-3 0 1,1 2-37,-1 4 0,0 3 0,1 9-58,-1-1 0,-5 3 0,-2 1 0,-1 2 23,1-1 1,-6-3 0,2-2-1,-4 1 13,-2-1 0,0 1 0,0-1 11,0 1 0,-2-9 1,-2-1-1,-4-2 93,-1 0 1,3 0 0,-6-6 1,6 0 0,-3-2-78,1-4 1,2-4 0,6-7 0,0-1-24,0 1 0,0-1 1,0 1-1,2-1-19,4 1 1,-2-6-1,5-1 1,1 3-101,0 2 1,-1-5 0,5 1 0,-2 2-191,1 1 338,3 11 0,9-15 0,2 5 0</inkml:trace>
  <inkml:trace contextRef="#ctx0" brushRef="#br0" timeOffset="30792">20644 3948 7569,'7'9'-604,"3"-1"0,7-8 596,1 0 1,-1 0-1,1 0 1,-1 0 44,1 0 0,-3-2 0,-1-2 1,-2-3-32,1-3 0,1 4 1,-1-4-1,-3 1 99,-2-1 0,3 4 1,-5-5-69,-2-3 0,-2 4-30,-2-1 0,-8 7 1,-3-2-1,-5 4 8,-1 2 1,-1 0-1,1 2 1,-3 4-2,-3 5 1,4 5 0,-3 1 0,7 1-8,3-1 1,6 1-1,-3-1 1,1 1-64,4-1 1,4 1 0,6-3 0,5-1-56,5-3 1,1-5 0,1 4 0,1-2 58,5-4 1,3-1 51,8 3 0,0-4 0,0 6 0</inkml:trace>
  <inkml:trace contextRef="#ctx0" brushRef="#br0" timeOffset="31591">21447 3878 7569,'0'-18'-485,"0"1"387,0-1 0,-6 7 0,-2 1 56,-1 2 0,-3 3 0,-5 5 0,-3-2 90,-3-4 0,3 4 0,-3-4 0,4 4-25,1 2 0,1 6 0,-3 2 0,1 1-1,2 5 0,-5 1 0,11 3 0,-3-1-38,2 1 0,3-1 0,5 1 0,-2-1-102,2 1 1,2-1-1,2 1 70,0-1 1,8-7 0,4-4-1,3-4 20,2-2 1,3 0 0,1 0 0,3 0 5,-3 0 0,0-6 1,1-2-1,1-2 57,-2-3 0,-7 3 0,-5-2 0,1-1-22,0-3 1,-6 5-1,2-1 203,-4-2 1,-2-1-30,0-3-101,0 1-91,0 7 1,0 4 0,0 12-1,0 6 11,0 3 1,0 5 0,0 3 0,0 6-47,0 4 1,5 0 0,1-2 0,-2-2 14,-2 2 1,0 0-1,2 0 1,2-3 17,-2-3 1,-3 4-1,-1-4 1,0 0-8,0 1 1,0-3 0,0-6 0,0 1-9,0-1 1,0 1-1,-1-3 12,-5-3 1,2-2 0,-8-6-21,-1 1 0,-3 1 0,-1-6-14,-1 0 0,1-2 0,-1-4 34,1-5 1,5 1-1,2-2 1,3-1 14,3-3 0,2-1 0,4-1 0,2-1-1,1-4 0,9 3 0,-2-3 0,3 4 1,3 1 1,1-5 0,2 0-1,5 1-3,1 3 0,-4 1 1,4 1-1,0 1-1,1 5 0,-7-5 0,2 7 1,-3-3 6,-3 0 0,1 6 0,-1-3 56,0 1 0,-7-6 23,-4 3 1,-4 1 71,-2-2-19,0 8 1,-2-3-70,-4 7 1,2 2-1,-5 4-54,1 5 1,2 5 0,6 1 20,0 1 1,0-1-1,2 1-181,4-1 0,-2-5 0,7-3-207,3-1 1,1 4-205,3-6 554,-1-1 0,-7-12 0,-2-3 0</inkml:trace>
  <inkml:trace contextRef="#ctx0" brushRef="#br0" timeOffset="31768">21691 3738 7253,'-15'2'-215,"3"4"1,3-2 0,5 7 214,-2 3 0,-8 2 0,5 1 0</inkml:trace>
  <inkml:trace contextRef="#ctx0" brushRef="#br0" timeOffset="32036">21849 3843 7569,'9'8'-34,"-1"-4"1,-8 7 0,0 3-167,0 1 0,-6 3 0,0-1 222,3 1 1,1-1 0,2 1-1,2-3-5,3-3 0,-1 1 0,6-5 0,0 0-28,-1 0 1,3-2-1,5-6 4,1 0 0,-1 0 1,1 0 43,-1 0 1,-5-6 0,-2-2 39,-3-2 0,-1-1 0,-6-7-41,0 1 1,-2-1-1,-2 1-14,-1-1 0,-9 1 0,2 1-237,-3 5 1,-3 3 0,1 8 1,-1 0 1,7 0 0,1 2 212,2 4 0,-5 3 0,11 9 0,-6-1 0</inkml:trace>
  <inkml:trace contextRef="#ctx0" brushRef="#br0" timeOffset="32409">22111 3930 7456,'17'0'-361,"-5"0"0,-1 0 425,3 0 0,1 0 0,3 2-47,-1 4 0,-1-2 1,-3 6-1,-3-1 6,-2 1 1,-2-4-1,-4 4-46,4-3 0,-6 7-13,0-2 1,-2-5-1,-10-1 27,-2-4 0,-1-2 0,-3 0 14,1 0 1,7-8-4,4-3 1,4-5 0,2-1 0,0-1 11,0 1 1,2 5 0,4 0-1,6-1-6,3-3 0,5 1 0,1 1 0,2 5 30,-1 1 0,3 2 1,-2 6-1,-1 0 47,-3 0 1,4 0-1,1 0 1,-3 2-44,-2 4 1,5 1 0,-1 7 0,-2-2-68,-1 1 0,-5 3 0,-3 1 0,-4 3-288,-1 3 0,-7 2 313,0 4 0,-7 12 0,-11-4 0</inkml:trace>
  <inkml:trace contextRef="#ctx0" brushRef="#br0" timeOffset="32987">20888 4873 7381,'-12'0'81,"1"0"0,-1 0-326,-5 0 1,7 8 195,4 4 0,4 3 0,2 3 29,0-1 0,2 1 0,4-1 34,6 1 1,3-9 0,3-3-1,-1-4 4,1-2 0,-1 0 1,0 0-1,1 0-2,-1 0 0,1-6 1,-1-2-1,-1-1 9,-5-5 0,3-1 1,-6-1-1,0 3-16,-1 1 0,-1 0 0,-6-5-23,0-1 0,-2 1 0,-4 1 0,-5 3 0,-5 3-87,-1 2 1,-1-3 0,1 5-1,-1 2-113,1 2 0,-1 2 1,1 0 213,0 0 0,7 0 0,-6 8 0,7 1 0</inkml:trace>
  <inkml:trace contextRef="#ctx0" brushRef="#br0" timeOffset="33291">21325 4629 7569,'9'-8'0,"-1"-2"0,-8-7-80,0-1 1,0 7-237,0-1 284,0 8 1,-2-5 58,-4 3 1,-1 6 0,-7 0 32,2 9 0,9 7 1,-5 3-1,2 3-18,0 1 0,0 8 1,6-2-1,0 4-41,0 2 1,6 0 0,2 0 0,0 0-12,-1 0 1,5 0 0,-6 0 0,-2 0-74,-2 0 1,3-2 0,1-2 0,-2-4-16,-2-2 1,-2 4 0,0-6 0,-2-1-40,-4-3 1,4-1 0,-5-3-63,-1-3 1,4-5 198,-8-7 0,1 8 0,-7 2 0</inkml:trace>
  <inkml:trace contextRef="#ctx0" brushRef="#br0" timeOffset="33493">21255 4978 7569,'8'-17'-94,"1"5"0,9 2-102,-1 3 1,6 1-1,3 6 1,-1 0-1,2 0-90,0 0 286,-5 0 0,11 0 0,-6 0 0</inkml:trace>
  <inkml:trace contextRef="#ctx0" brushRef="#br0" timeOffset="34095">19753 5956 6832,'-12'0'319,"1"0"52,7 0-275,-4 0 1,8-2-124,0-4 1,2 2-149,4-7 131,-4-1 0,11-5 1,-5-1 35,2 1 1,-4-1 0,3 1-1,-1-3-16,-4-3 0,6 4 0,-1-5 0,1 5 42,-4 2 1,2-7 0,-3 1 92,-1 2 1,4 7-50,-2 2 1,2 9-67,-3-3 0,5 10 0,6 3 0,-3 3-7,-1 4 1,0 1 0,5 3-1,-1-1-70,-5 1 0,5 5 0,-7 0-265,1-1 263,6 5 0,-9-8 0,7 4 0,-4-3-57,-3-3 1,-1 1 139,-6-1 0,8 1 0,2-1 0</inkml:trace>
  <inkml:trace contextRef="#ctx0" brushRef="#br0" timeOffset="34264">19840 5851 7389,'-9'0'-370,"16"0"1,5 0 0,13 0 0,-2 0 320,1 0 1,-1 0 0,-4 0 48,5 0 0,-5-7 0,6-3 0</inkml:trace>
  <inkml:trace contextRef="#ctx0" brushRef="#br0" timeOffset="34541">20556 5659 7569,'-11'0'-171,"-1"0"1,-2 0 43,-1 0 1,-3 0 0,1 0-1,-1 0 212,1 0 0,5 0 0,1 0 0,-3 2 2,-1 4 0,-1-2 0,2 6 1,5-1-54,1 1 1,-4 2 0,5 5 0,-1 1 0,0-1 0,4 0 54,2 1-124,2-1 0,0 1 1,2-1-1,4 1 37,6-1 1,1-5 0,3-2-1,-1-1-196,5 1 0,1-6 0,-3 2 0,1-4 12,4-2 1,-1 0 181,7 0 0,0 0 0,6 0 0</inkml:trace>
  <inkml:trace contextRef="#ctx0" brushRef="#br0" timeOffset="34825">20871 5677 6436,'-10'-8'-11,"-6"6"0,5-4 213,-5 4 0,5 2 0,-1 0-79,-2 0 0,-1 0 0,-1 2 0,3 4-57,1 6 1,6-3 0,-3 3 0,-1 2-14,0 1 0,6 3 0,-2-1-42,4 0 0,2 1 0,2-1-111,4 1 1,4-3 0,7-1 0,3-4-85,3-3 1,-3 5 0,5-6-1,-2-2-262,0-2 1,6 4 445,-5-1 0,7 1 0,-4-6 0</inkml:trace>
  <inkml:trace contextRef="#ctx0" brushRef="#br0" timeOffset="35220">21098 5729 7569,'-8'10'-293,"6"-2"0,-6-7 149,8 5 1,0-2 210,0 8 1,8-8 0,4 3-54,3 1 1,-3-6 0,-1 4-1,3-4 4,1-2 1,3 0 0,-1 0-53,1 0 1,-1-6-1,1 0 1,-3 0 38,-3-1 0,4 3 0,-5-8 0,5-1 0,-5 3 0,-1-2 158,-2-1 0,-2 3-149,-6-2 1,-8 8-1,-4-1 1,-3 3-27,-3 2 0,-1 0 0,-3 2 0,-1 2 3,2 1 1,3 9 0,5-2 0,3 3-62,2 3 0,2-1 0,6 0 1,0 1 0,0-1 1,2 1-1,4-1 7,6 1 0,3-7 1,3-1-1,-1-2-25,1-4 0,1-2 0,3-2 1,1 0-157,-2 0 243,-1 0 0,5-8 0,2-2 0</inkml:trace>
  <inkml:trace contextRef="#ctx0" brushRef="#br0" timeOffset="35641">21517 5694 7569,'0'-10'-97,"0"-5"0,0 15 0,0 0 104,0 10 1,0 5 0,0 5 0,0 1-11,0 2 1,2 2 0,2-3 0,1 3 6,-1 2 0,4-5 0,-2 3 0,-2-2-105,-2 0 1,-2 1 0,0-7 0,0 1 14,0-1 0,0 0-59,0 1 0,-2-8 1,-2-3-1,-4-1-25,-2 0 0,5-2 164,-7-10 0,6-4 1,-4-7-1,3-1 9,3 1 1,2-2 0,2-3 0,0-1-3,0 2 0,0-5 0,2 1 0,4-2 8,5-4 1,-1 0-1,0 2 1,-1 4 26,1-1 1,0 7 0,3-4-1,-1 5 89,2 7 1,-5-3 0,3 8 7,2 2 1,1 2 0,2 2-58,1 0 1,-3 2 0,-3 4-12,-6 6 1,2 3 0,-2 3-180,-3-1 0,-3 1 0,-3-1 0,-5-1 43,-2-5 1,-2 5 0,-5-7 0,-1 3-26,1 0 1,0-6 95,-1 5 0,-7-7 0,-2 4 0</inkml:trace>
  <inkml:trace contextRef="#ctx0" brushRef="#br0" timeOffset="35886">21866 5450 7454,'10'-8'-432,"5"6"547,-3-4 1,-2 4 0,1 4-71,3 4 1,-6 4 0,-1 7 0,-1 1-67,0-1 1,2 1 0,-4-1 0,1 2-87,-1 5 0,0-5 0,0 4 1,2-3-81,-2-3 1,-2 1 0,-2-1 0,0 1-83,0-1 269,0-7 0,0 5 0,0-5 0</inkml:trace>
  <inkml:trace contextRef="#ctx0" brushRef="#br0" timeOffset="36108">21831 5677 7569,'8'-10'-771,"2"0"856,7 4 1,1 5-1,-1-5 1,0 4-99,1 2 0,5 0 0,0 0 0,1 0-238,1 0 1,0 0-1,6-2 1,-4-2 250,-1-2 0,5 0 0,-4 6 0</inkml:trace>
  <inkml:trace contextRef="#ctx0" brushRef="#br0" timeOffset="36299">22460 5554 7569,'-8'-9'-50,"6"1"1,-13 8 0,3 0 55,-4 0 1,-1 0 0,0 0-1,-3 0 89,-3 0 0,9 6 0,-3 2-282,1 1 0,3 3 204,1 5 1,4 1-1,8-1-58,0 1 0,2-7 0,4-1 0,6-2-87,3-4 0,3 4 1,-1-3-1,1-1-91,-1-2 0,1-2 0,-1 0 219,0 0 0,1 0 0,-1 0 0</inkml:trace>
  <inkml:trace contextRef="#ctx0" brushRef="#br0" timeOffset="36616">22547 5572 7473,'2'-10'-527,"4"4"565,6 4 1,-3 2-1,1 2 1,0 2 71,-1 2 0,-3 6 1,4-5-57,-2 3 0,3 2 1,-5 5-94,-2 1 1,-2-7-6,-2 1 1,0-6-1,0 6-103,-8-9 1,6 3 0,-4-12 69,4-5 0,2 1 1,2-2 61,4-1 0,4-1 0,7 1 0,1 3 48,-1 2 0,1 0 0,-1 5-1,1-3 1,-1 0 0,1 6-5,-1 0 1,-5 2 0,-3 4 0,1 3-60,0 1 0,-6 6 1,4-5-162,-1 5 0,-5-5 0,4 1 192,-4 2 0,-2-7 0,0 1 0</inkml:trace>
  <inkml:trace contextRef="#ctx0" brushRef="#br0" timeOffset="37054">23019 5467 7569,'-18'0'-378,"1"0"0,7 2 366,4 4 1,4-2-1,2 7 150,0 3 0,0 2 1,0 1-44,0 0 0,8 1 1,4-1-69,3 1 0,3-8 0,-1-3 0,1-1-27,-1 0 1,6 0-1,1-6 1,-3 0-37,-2 0 0,5 0 1,-1 0-1,-2 0-12,-1 0 0,-3-6 0,1-2 1,-1 0 18,1 1 1,-7-7-1,-1 2-14,-2-3 1,-2-3 0,-8 1-8,-4 0 1,-4 5-1,-7 2 1,-1 2-47,1 5 1,-1 1-1,1 2 105,-1 0 1,3 2-1,1 3 1,4 7 158,3 4 1,1 1-1,6 0-177,0 1 0,0-1 0,2 1 1,4-3-81,5-3 1,5 4 0,3-7 0,3 1-98,1-4 1,8 2 0,0-3 0,6-1 185,4-2 0,7-10 0,-3-1 0</inkml:trace>
  <inkml:trace contextRef="#ctx0" brushRef="#br0" timeOffset="-7674">14252 7039 6466,'-16'-2'0,"3"-2"38,1-2 1,6-1 132,-6 1 1,7 2 11,-7-8 1,8 6-72,-2-5-28,4 7 1,10-4-1,4 8-116,3 0 0,3 0 0,-1 0 56,1 0 1,-7 0 0,1 0-24,2 0 1,-1 2-1,1 2 1,-5 4-8,-1 1 0,-2 3 0,-6 5 0,0 1-11,0-1 1,0 1 0,0-1 2,0 1 1,0-1 0,0 1-1,0-1-32,0 1 0,-6-1 1,-2 1-1,1-1 0,-1 0 0,-6 1 0,5-1 38,-1 1 0,-4-6 0,7-3-10,-3-1 104,-2 6 0,1-12 33,-1 3-75,8-3 0,-2-2-4,12 0 1,-2 0-1,8 0 14,1 0 0,-3-6 25,1 1 0,-5-1 22,6 6 0,0 0-28,5 0 1,1 0-117,-1 0 75,0 0 0,1 0-12,-1 0 0,1 0-175,-1 0 0,-5 0-58,0 0 0,-9 2 1,5 2-332,0 1 0,-6 3 544,4-2 0,-4-4 0,-2 6 0</inkml:trace>
  <inkml:trace contextRef="#ctx0" brushRef="#br0" timeOffset="-7500">14653 7214 7391,'-2'-10'-244,"-3"4"1,3 2-354,-4-2 243,4 4 354,2-5 0,8 7 0,1 0 0</inkml:trace>
  <inkml:trace contextRef="#ctx0" brushRef="#br0" timeOffset="-6943">14793 7091 6997,'0'-9'-19,"2"-1"0,4 6 215,5-2 0,-1-5 0,2 5 1,1 2-46,3 2 0,1-4 1,1 0-48,-1 2 0,1 2-106,-1 2 0,-5 2 0,-2 4-96,-3 6 0,-1-2 0,-6 1-41,0 3 1,0 1-1,0 3 19,0-1 0,-2-5 1,-2 0 53,-1 1 0,-7-3 1,4 0 81,-2-3 0,7 1 0,-5-4-106,0 2 64,6 0 1,-4-6 65,12 0 1,-2 0 0,8 0 50,1 0 0,3 0 0,1 0-2,1 0 1,-1 1-1,1 3-54,-1 2 1,-5 2-1,-3-2-30,-1 5 1,-2-1 0,-6 2-14,0 1 0,0 3 0,0 1-6,0 1 1,0-7-1,-2-1 1,-2 0-13,-2 0 0,-7-5 1,1 5-1,-3-2-3,-3-4 1,1 3 0,-1-1 0,1-2 3,-1-2 0,1-2 0,-1 0-82,1 0 1,-1 0-120,1 0 0,7-2 0,4-4-124,4-5 1,2-5 349,0-1 0,0-1 0,0 1 0</inkml:trace>
  <inkml:trace contextRef="#ctx0" brushRef="#br0" timeOffset="-6386">15282 7091 7660,'8'-9'151,"-4"1"1,7 6-87,3-4 1,1 4 0,3-4 0,-1 4-15,1 2 1,-1-5 0,1-1 0,-1 2-31,1 2 0,-1 2 0,1 2 3,-1 4 0,1 3 0,-3 9-155,-3-1 1,-5 1 0,-7-1-28,0 1 0,0-1 0,0 1 0,0-1 48,0 1 1,-7-1 0,-5 0 77,-3 1 0,-3-3 0,1-1 65,-1-2 0,3-6 1,1 3 225,2-1-208,9-2 1,-3-6 0,10-2 0,3-2 45,3-2 1,2-2 0,5 5 10,1-3 0,-1 0 0,-1 8-74,-5 4 1,3-2 0,-8 7 0,-1 3-34,3 1 1,-6 3 0,4-1-9,-4 1 1,-4-1 0,-2 1 0,-4-1-31,-1 1 0,-3-1 0,-5-1 0,-3-3-101,-3-1 0,2-3 0,-7 3 0,1-4-35,0 0 0,6-6 0,-5 3 0,3-3-282,0-2 0,0 0 455,5 0 0,-7-15 0,-2-5 0</inkml:trace>
  <inkml:trace contextRef="#ctx0" brushRef="#br0" timeOffset="-60651">9170 6253 7569,'11'2'-252,"1"4"0,-6-4 0,3 5 154,-1 1 1,0-6 0,-2 6 115,5 0 0,3-4 0,0 5 58,-3-1 1,1-2-1,5-6 34,1 0 0,-1 0 0,1 0-76,-1 0 1,6-6 0,1-2-1,-3 1-15,-2-1 1,-1-4 0,-1 4-1,3 1 21,3-1 0,-4-6 0,5 3 0,-3-5-85,2-1 0,-3 5 0,5 0 0,-2-1 69,1-3 1,1-1 0,-4-1 0,2-1 5,-1-4 1,3 3-1,0-5 1,0 2-21,1-1 1,3-5 0,-4 6 0,0 0 9,0-2 1,1 3 0,-5-7 0,2 0-98,-1 2 0,-1-6 0,0 4 0,3-2 37,-3 2 0,0-4 0,1 3 0,1-1 23,-2 2 1,-1-4 0,-5 6-1,-1-2 7,-3 0 0,1 2 1,4-4-1,-3 2 92,-1-2 0,-2-2 0,3-4 0,-1-2-71,1-2 0,3 0 1,-1 5-1,-1-3-17,-2-2 1,-1-6 0,5 7 0,-3-1 20,-1-2 0,-2 6 0,3-3 0,-3 3 34,-2 2 0,0 0 0,-5 0 0,5 0-12,2 0 1,-6 0 0,4 0-1,-3 0 51,1 0 1,0-2 0,-4-1 0,2-3-71,2 2 0,5 0 0,-3 0 0,0-1 15,0 1 1,3-6 0,-3 1 0,2-3-93,3 1 0,3 7 0,1-4 0,1 2 76,-1 1 0,1-3 0,-1 4 0,1-2-6,-1 2 1,-5 1 0,-1-1 0,3-2-13,1 2 0,1 2 0,-2 1 1,-3-3-26,3-2 0,-5-6 0,1 7 1,0-1 2,0-2 0,-1 1 0,5-7 1,-4 4 13,-3 3 1,5-5 0,-4 4 0,0 1 31,-1-1 1,5-4 0,-4 5 0,1-1-18,5 0 1,-4-3-1,1 3 1,3-1 49,1-5 0,3 6 0,-3 1 0,-1 1-61,-2 0 1,-1-5 0,7 5 0,-3 2-1,-3 2 0,3-4 0,-3 1 1,4 1 1,1 2 0,1 2 1,-1 0-1,0 0 3,1 0 1,-1 0 0,1 0-1,-1 0-1,1 1 1,-1-1 0,1 0-1,-3 2 1,-3 4 1,3-4-1,-3 3 1,4-3-1,1-1 1,0-1 0,-1 0 0,-2 0 0,-3 0 1,1 2 0,5 2 0,1 2 19,-1-2 0,1 3 1,-1 1-1,-1 0-11,-5 0 1,5 6-1,-4-5 1,1 3-10,-1 0 0,3-2 1,-3 3-1,2-3-1,-3-2 1,5 4-1,-5-5 1,5 1-4,1 0 1,7 4 0,-1-4 0,-2-1 2,-1 1 1,3 6 0,0-4 0,-1 1 30,-3 1 0,-2 0 0,1 5-33,-1 1 6,1-1 1,-3 7-1,-1-1 1,-2-1 8,1-3 0,3 4 1,1 1-1,1-3 5,-1-1 1,1 3 0,-1 0 0,0-1-18,1-3 0,1-1 0,3 1 0,1 3-4,-2 1 0,1 2 0,-1-3 0,2 3-1,-1 2 0,-3 3 0,-2 3 1,1-2 1,-1-2 1,1 0-1,-1 6 1,1 0-1,-1 0 1,1 2-1,-1 2 1,1 2 1,-1-2 0,1 3 0,1 1 0,2 2-7,3 3 1,-1-3 0,-4 2 0,3 1 1,1 3 1,2 1 0,-3 1 0,1 1-10,-2 4 0,4-3 1,-1 5-1,-1-2 8,2 1 1,-3-1 0,5-4 0,-2 3 7,-4 1 0,1 6 0,-1-4 1,2 1-15,-1-1 1,-3 6 0,-4-2 0,-1 4 2,-2 2 0,-3 0 0,5 2 0,-4 1 1,-3 3 1,5 2-1,-4-4 1,0 3 7,-1 3 1,5 0 0,-4 3 0,2-3-4,3-3 1,-3 1 0,1-2-1,3 4 3,2-1 1,-5 5-1,1-7 1,1 3 3,3 4 0,-4-5 1,-1 3-1,1 1-20,-2 3 0,3 1 1,-5 0-1,0-1-2,-1-4 0,-1 7 0,-4-6 0,2 1 51,2 1 1,2 1 0,-4 1 0,1 1 8,-1-1 1,4 0 0,0 1-1,0-1-23,-1 1 0,5-1 0,-4 0 0,1 1-14,5-1 0,-4-3 0,1 1 1,1 4-12,-2 1 1,5-1-1,-5 0 1,2 3-5,-1 1 0,-5 6 0,4-6 0,-1 0-62,1 3 0,-4-7 0,4 4 0,-1-4 76,1-1 1,-4-1-1,6 3 1,-1-1 30,-1-2 1,0 6 0,-7-9-1,5 3 36,2-1 0,-4-3 1,3 5-1,1-1-57,0 0 1,-4 1 0,3-1 0,1-1-27,0-5 1,1 9-1,7-7 1,-1-1 14,1-3 1,-1 3-1,1-4 1,-1-1-1,1 1 1,1 4-1,2-7 1,5-1 6,1-2 1,-4 4 0,4-1-1,0-1 21,1-2 0,1-2 0,4 0 0,-2 0-11,-2 0 0,-2 0 0,4 0 1,-4 0 1,-2 0 0,5-2 1,-7-2-1,-2-2-30,-1 2 1,3-4-1,2 0 1,0 0 2,1 0 0,3-5 0,-4 1 0,2-4 52,4-1 1,-4-1-1,2 1 1,2-3-8,2-3 0,2 4 1,0-5-1,0 5-5,0 1 1,0-5 0,0-1 0,0 3-6,0 2 0,0-1 0,2-1 0,1-5-9,3-1 1,0 0 0,-6-4 0,0 2 11,0-2 0,0-3 0,0-1 0,-2 0-18,-4 0 0,2 0 1,-8 0-1,0 0 9,3 0 0,-7 0 1,4 0-1,-3 0-15,-3 0 1,1 0 0,-1 0-166,0 0 0,1 0 0,-1 0-200,1 0 0,-6 0-843,-1 0 678,1 0 521,-3 0 0,-1-7 0,-8-3 0</inkml:trace>
  <inkml:trace contextRef="#ctx0" brushRef="#br0" timeOffset="-37396">9327 6725 7302,'17'0'-107,"1"0"0,1 0 8,4 0 1,-3 0-1,5-2 1,-2-2 42,1-2 1,5 0 0,-6 6 0,0 0 21,2 0 0,1 0 1,5 0-1,-2 0 13,2 0 1,2 0-1,2-2 1,0-2 59,0-2 1,0 1 0,1 5 0,3 0-24,2 0 0,6 0 0,-5 0 0,1 0 43,0 0 0,5-6 0,-1 0 0,1 2-31,-1 2 1,5 2-1,-1-2 1,3-2-6,-4-1 0,9-1 0,-7 4 0,2-2-14,1-2 0,-3 0 0,1 4 0,-1-2-9,0-1 0,7-1 0,-1 4 0,-4-2-9,-5-2 0,5 0 0,-6 4 0,1-2 14,1-1 0,1-1 0,1 4 0,1-2-15,-1-2 0,0 0 1,1 4-1,-1-1 22,1-3 0,-1 0 1,0 6-1,3-2 51,3-4 1,-2 4 0,6-4 0,-2 4-27,-3 2 0,3 0 0,0 0 0,0 0-12,0 0 1,-1 0 0,-5 0 0,2 0-32,2 0 0,6 0 0,-5 0 1,-3 0-29,-2 0 0,-1 0 0,-1 0 1,0 0 12,1 0 1,-1 0 0,1 0 0,-1 0 47,0 0 1,-5 0 0,0 0 0,1 0-25,2 0 0,1 0 0,-3 0 0,-3 0 48,-2 0 0,5 0 0,-3 0 1,1 0-8,1 0 0,-2 0 0,3 0 1,-1 0-30,1 0-10,-5 0 1,7 2 0,-5 2 14,0 2 0,3 0 0,-5-6 0,0 0 15,-1 0 1,-1 0 0,-6 0 0,-2 0 27,-4 0 0,4 0 0,-6 0 1,0 0-25,-3 0 0,1 0 0,-2 0 1,-2 0-43,-1 0 1,-8 2-1,-1 2-243,3 2 155,1-1 1,3-5-308,-1 0 1,-5 2 397,0 4 0,7-4 0,8 6 0</inkml:trace>
  <inkml:trace contextRef="#ctx0" brushRef="#br0" timeOffset="-13637">15003 6655 7368,'-12'0'-1447,"0"0"1460,8-8 15,-3 6 1,5-6 35,-4 8 0,4-2 75,-4-4-45,4 5-51,2-7-19,0 8 0,2 0-15,4 0 0,4 0 0,7 0 12,1 0 1,-1 0 0,1 0 2,-1 0 0,0 0 0,1 0 3,-1 0 0,7 0 0,-1 0 0,-2 0 6,-1 0 0,3 0 1,2 0-1,0 0-4,1 0 1,3 0 0,-4 0 0,0-2 10,0-4 0,5 4 0,-7-4 0,-2 4-10,-1 2 0,-3 0 0,1 0 0,-1 0-21,0 0 1,1 0 0,-1 0 0,-1 2-26,-4 4 1,3-4-1,-3 4 17,3-4 1,3-2 0,-1 2-2,1 4 0,-1-5 0,1 5 7,-1-4 1,1-2 0,-1 0 26,0 0 0,-5 0 0,0 0 12,1 0 0,3 0-38,1 0 1,-5 0-6,0 0 15,-9 0 0,7 0 28,-4 0-119,-4 0 51,13 0-46,-13 8 14,14-6 16,-14 6 33,13-1 0,-5-5 10,8 4 1,-7-4-7,1-2 0,-6 0-22,5 0 0,-5 0-77,6 0 1,-6 0 25,5 0 1,-5 0-84,6 0 0,-1 0 1,1 0 12,0 0 0,-9 2 0,5 2 144,0 2 0,-6 0 0,6-6 0</inkml:trace>
  <inkml:trace contextRef="#ctx0" brushRef="#br0" timeOffset="-8454">14461 5188 5894,'-9'0'583,"1"0"-442,8-8 0,-2 4-45,-4-8-90,-4 9 119,-7-5 131,-1 8-168,9 0 1,1 2-21,8 4 1,0-3 0,0 9 0,0 4-24,0 5 0,0-2 1,0 7-1,0-1-44,0 4 0,0-2 0,0 2 0,0 0 1,0-2 0,0 6 0,0-3 0,0 3 12,0 1 1,2 1 0,2-2 0,2-2 2,-3-1 1,-1-1-1,0 6 1,2-1 4,2 1 0,0-5 0,-6-1 0,0 2-1,0 2 0,6 0 1,-1-2-1,-1-2-15,-2 2 0,-2-6 1,2 0-1,2-1 3,2-1 1,0 2 0,-6-4 0,0 3-30,0-3 0,0-2 1,0-1-1,0-1 3,0 1 0,0-1 1,0 1 11,0-1 0,0 1 0,0-1-1,0 1 1,0-7-1,0 1 137,0 2 0,0-5-87,0 3 0,0-6-13,0 5-253,0-7 65,0 4 1,0-6-519,0 4 1,6-2 674,-1 7 0,9 1 0,-4 5 0</inkml:trace>
  <inkml:trace contextRef="#ctx0" brushRef="#br0" timeOffset="-5627">14339 5694 6988,'2'-11'136,"4"-1"0,-2 8-12,7-2 1,1 4-1,5 0-82,1-4 0,-1 5 0,1-5 0,-1 4-46,1 2 0,-1 0 0,1 0 0,-1 0-218,1 0 0,-7 0 1,1 0-272,1 0 1,3 0 492,1 0 0,-5 0 0,0 0 0,-8 8 0,3 1 0</inkml:trace>
  <inkml:trace contextRef="#ctx0" brushRef="#br0" timeOffset="-5350">14531 5816 7569,'-17'12'-799,"-1"0"575,1-8 0,-1 9 534,1-7 65,-1 8-248,1-12 0,9 5-65,8-7 1,8 0 0,11 0 0,3 0-59,1 0 1,2-2 0,-4-2-1,3-1-57,-3 1 0,4 0 0,1 0 0,-1-2-28,0 2 0,-2 2 0,-5 2 1,1 0-77,4 0 0,-9 0 1,3 0-1,-1 0-98,0 0 1,-5 0 254,1 0 0,-8 0 0,3 8 0,-7 2 0</inkml:trace>
  <inkml:trace contextRef="#ctx0" brushRef="#br0" timeOffset="-5100">14671 5991 7342,'-27'12'0,"3"-3"-359,5-1 0,1 4 0,1-4 857,0 1-44,-1-5-331,8 4 0,5-8 0,10 0-85,7 0 1,4 0 0,3 0 0,4-2 0,6-2 23,4-2 1,2-1 0,0 3 0,2-2-54,4 2 0,-2-4 0,7 2 0,1 2-54,-3 3 0,5 1 1,-6 0-1,-1 0-204,1 0 1,-2 0 0,-8 0-1,-2 0-18,-2 0 0,-14 1 0,3 3 267,-3 2 0,-7 8 0,0-5 0,-8 9 0</inkml:trace>
  <inkml:trace contextRef="#ctx0" brushRef="#br0" timeOffset="-4833">14444 6253 7569,'-12'2'-372,"0"4"-47,9-4 1,-3 5 361,12-7 0,3 2 1,9 2-1,1 2 106,4-2 0,5-2 1,7-2-1,-1 0 41,1 0 1,6 0 0,2 0-1,1 0-41,5 0 1,1-6-1,1 0 1,-3 2-23,-1 2 1,-2-3 0,3-1 0,-3 2-39,-3 2 0,5 2 1,-8 0-1,-4 0-219,-4 0 1,-10 0 0,2 0-281,-3 0 510,-10 0 0,5 0 0,-5 0 0</inkml:trace>
  <inkml:trace contextRef="#ctx0" brushRef="#br0" timeOffset="-4549">14601 6393 7569,'-18'17'-97,"11"-1"33,7-5 1,4-3-1,11-8 1,5 0 0,1 0 131,4 0 0,2 0 0,10 0 1,2 0 18,2 0 1,13-6-1,-4-1 1,3-1-3,1 0 1,-3-4 0,11 5 0,-2-1-12,-4 0 1,0 0 0,1 4-1,-1-1-117,-6 1 1,-5 2 0,-10 2 0,0 0-182,0 0 0,-2 0 1,-4 0-1,-4 0-115,0 0 1,-11 6-1,3 1 339,-1 3 0,-8-6 0,0 11 0,-8-5 0</inkml:trace>
  <inkml:trace contextRef="#ctx0" brushRef="#br0" timeOffset="-4390">15561 6515 6912,'18'0'3,"-1"0"0,3 0 0,1-2 80,2-4 1,10 4 0,2-5-1,8 1-274,2 0 0,5 0 191,-3 6 0,11-8 0,4-1 0</inkml:trace>
  <inkml:trace contextRef="#ctx0" brushRef="#br0" timeOffset="19678">11248 3406 7220,'0'-11'-703,"0"-1"954,0 0-163,0 3 0,2 1-75,4 8 1,-4 8 0,3 3 0,-1 5 1,2 1 0,-4 3 1,4 1-1,-2 4-47,1 2 0,-3-5 1,4 3-64,-4 0 1,4-5 0,0 3 0,-2-4 4,-2-1 1,0-8 0,1-3-93,3 1 130,0-6 1,-14-2 58,-3-12 0,-3-3 0,2-3 0,5 3-18,-1 3 0,6-5 1,-6 1-1,2-5 63,1 0 0,-1-1 0,6 1 1,0-4-29,0-3 0,0 5 1,0-4-1,2 0 32,4 0 0,-3 5 0,7-1 1,0 4-21,0 1 0,1 1 1,7 1-7,-1 5 0,-5-3 1,-1 8 10,3 2 1,2 2-1,1 2-15,0 0 1,-5 6 0,-2 2 0,-1 0-23,1-1 0,2 7 0,3-2-33,-3 3 1,-4 5 29,-8 3 0,-2-4 1,-4 5-1,-6-5-69,-3-2 1,-3 1 0,1-3 0,-1-1 46,1-2 1,1-7 0,3 5-3,1-2 0,1-2 23,-7-6 173,8 0-97,3 0 1,9 0 0,3 2 52,7 4 0,4-3 0,3 7-66,4-2 1,-7 0-1,5-5 1,0 3-1,-1 0-121,-1 2 0,-1-6 0,-3 6 0,-1-3-5,-2 1 0,-1 0 1,5-4-1,-3 2-368,-1 2 1,-6 0 430,5-6 0,1 0 0,5 0 0</inkml:trace>
  <inkml:trace contextRef="#ctx0" brushRef="#br0" timeOffset="20037">11684 3406 7244,'12'0'-765,"0"0"749,1 0 1,-3 0 0,2 0 61,1 0 0,3 0-55,1 0 1,-5-5 0,-2-3 47,-3-2 1,1 4 18,-2-5 1,-4-1-13,4-6 1,-4 1-17,-2 0 1,-8 7-29,-4 4 1,-3 6 31,-3 6 0,1 2 0,1 5 1,3-1 5,1 1 1,8-3-1,-2 2-48,4 1 1,2 3 0,2 1-8,4 1 0,-2-7 0,8 1-154,1 2 0,3-7 0,1-1 41,1-4 1,-1-2 0,1 0 0,-1 0 127,1 0 0,-1-8 0,8-1 0,2-9 0</inkml:trace>
  <inkml:trace contextRef="#ctx0" brushRef="#br0" timeOffset="20816">12138 3284 7569,'6'-17'-568,"0"-1"420,8 1 0,-12-1 69,3 1 1,-5 5 68,-5 0 1,1 9-1,-8-3 1,-1 4 20,-3 2 1,-1 0-1,-1 2 6,1 4 0,-1 3 0,3 9 0,1-3-11,2-3 1,9 3 0,-3-3 0,2 4-31,-2 1 1,4 1 0,-4-1 0,4 0 1,4-5-1,4-2 6,6-2 0,3 3 0,3-5-12,-1-2 0,6-4 0,1-4 32,-3-2 1,-2-7-1,-1 3 36,-1 0 1,-5-5 0,-2 3 28,-2-3 0,3 3 0,-5 0 6,-2-1 1,-2 3 79,-2-2-143,0 8 1,6-1 8,-1 10 1,1-1 0,-6 8-1,2 2 1,4 1 1,-4 3-1,4 1 1,-2 2-24,1 3 0,-1 1 0,6-4 1,0 4-13,-1 3 1,-5-7 0,2 4 0,-2-2-47,2 1 0,-4-1 0,4-4 1,-4 3 23,-2 1 1,-8 0 0,-2-5 23,0-1 1,-5-5 0,3-2 20,-3-3 0,-3-1 0,1-6 50,-1 0 1,1 0 0,1-2-88,5-4 0,-3 3 0,8-9-33,2-2 0,2-1 0,2-3 0,0 1 45,0-1 1,0 1-1,0-1 1,2 1-17,4 0 0,4-1 1,5 1-1,-1 1 15,-2 4 0,-1-3 0,7 3 1,-1-3 27,1-3 0,-1 1 0,1-3 0,-3-1-12,-3-2 0,3-1 0,-3 7 1,2-2 1,-3-5 0,5 5 1,-7-4-1,3 3 18,0 3 1,-6-1 0,3 1 0,-1-1 45,-4 1 0,4 5 232,-3 1-274,1 7 0,-8-4 33,-3 8 0,3 8 0,-4 3 19,4 5 0,-4 1 1,0 1-56,2-1 0,2 1 0,4-3-45,4-3 1,-2 2 0,8-7-91,1 3 0,-3-6 0,2 2-155,1-4 1,-3-2 0,2 0 269,1 0 0,-5 0 0,0 0 0</inkml:trace>
  <inkml:trace contextRef="#ctx0" brushRef="#br0" timeOffset="20988">12505 2935 7403,'-17'-8'-808,"5"6"561,0-4 0,9 6 67,-3 6 0,4-2 180,2 8 0,-8-1 0,-2 7 0</inkml:trace>
  <inkml:trace contextRef="#ctx0" brushRef="#br0" timeOffset="21278">12645 3040 7429,'0'11'-432,"0"1"0,0 0 461,0 5 0,0-5 0,0-1 1,2 1 6,4 5 0,-2-7-32,7-4 0,1-4 16,5-2 0,-1-2 0,-3-4 9,-1-6 1,-6-3-1,4-3-2,-3 1 1,-1 5 0,-6 1 0,-2-1-48,-4 2 1,3 1-1,-9 5-108,-2-2 1,-1 0-1,-3 6 1,1 2-11,-1 4 1,9-2-1,1 5 138,0-1 0,-2 6 0,-7-4 0</inkml:trace>
  <inkml:trace contextRef="#ctx0" brushRef="#br0" timeOffset="21667">12855 3022 7454,'11'0'-760,"1"0"838,1 0 1,3 0-44,1 0 1,1 2 0,-3 4-35,-3 6 0,-4 3 0,-6 1 0,2-3 4,1-1 0,1-1 1,-6 7-22,0-1 0,0 1 1,0-1-24,0 1 26,-8-9 12,-1-1 0,-1-10 0,4-4 1,4-5 0,2 1 1,2-2-1,2-1 4,2-3 0,8-1 0,-3-1 20,5 1 1,1 1 0,1 3-1,-1 1 32,1-1 1,5 5 0,0 2 0,0 4-36,3 2 1,-7 0-1,6 0 1,-1 0 60,-1 0 1,0 8-1,-5 4 1,-3 3-205,-3 3 0,1 7 0,-7 4 0,-2 4 122,-2 2 0,-2 7 0,0 3 0</inkml:trace>
  <inkml:trace contextRef="#ctx0" brushRef="#br0" timeOffset="23140">12156 4105 6496,'-18'0'212,"7"0"2,-1 0 0,6 2-80,-5 4 1,5-2-140,-6 7 0,8 1 0,-1 5-41,3 1 1,2-7 0,0 1-21,0 2 0,2-1 0,3 1 37,7-3 1,4-7-1,1 2 12,0-4 1,-5-2 0,0 0 15,1 0 0,3 0 1,-1-2 56,-3-4 1,-4 2-1,-6-7-23,4-3 1,-4-1-1,3-3-50,-3 1 0,-9 5 0,-5 2 1,-2 1-24,3-1 0,-5 6 0,4-2 0,-3 4-128,-3 2 0,1 0 0,0 0-118,-1 0 0,6 6 286,1 0 0,-1 8 0,-5-5 0</inkml:trace>
  <inkml:trace contextRef="#ctx0" brushRef="#br0" timeOffset="23530">12435 4000 7569,'10'-17'-299,"6"-1"1,-14 1 213,3-1 0,-5 9 105,-5 3 1,-5 4-1,-8 2 52,1 0 1,5 0 0,1 0 20,-3 0 1,4 2 0,-1 4-73,-3 5 0,6 5 0,3 1 1,3 3-55,2 3 1,0-2-1,0 8 1,0 0 16,0-1 0,0 3 1,0-6-1,2 2 1,3 4 1,-1-4 0,6 2 0,0 0 8,-1-1 1,-3 3 0,6-8 0,-1 0-13,-1 2 1,4-5 0,-8 3 0,-1-1-23,3 1 1,-6-10 0,4 5-1,-4-3-36,-2 1 0,0-4 0,0-1-18,0 3 1,-8-6-1,-4-3-45,-3-3 0,3-2 139,1 0 0,-1 0 0,-5 0 0</inkml:trace>
  <inkml:trace contextRef="#ctx0" brushRef="#br0" timeOffset="23703">12296 4314 7451,'11'-5'0,"1"-3"-132,2-2 1,1 0 0,3-3-1,-1 1 1,2 1 149,5 1 0,-3-6 0,6 7 1,0-3 0,1 0 1,-5 9 0,4-3-20,-2 4 0,-2-6 0,-5-2 0</inkml:trace>
  <inkml:trace contextRef="#ctx0" brushRef="#br0" timeOffset="26231">10357 6026 7392,'10'-8'-334,"-4"-3"0,1 1 406,-1-2 1,0 6-1,-6-5 14,0-3 1,0 4-1,0-1-1,0-3 0,0-1 0,0-3-37,0 1 1,0-1 0,0 1-1,0-1-37,0 1 0,0-1 0,2 1 0,2-2-51,2-5 1,0 5 0,-6-4 0,0 3 20,0 3 0,5-1 0,1 1 0,0-1 42,2 1 1,-4 5-21,7 1 0,1 7-6,5-2 1,-5 6 0,-2 6 0,-1 3-27,1 1 0,-4 6 0,4-3 0,-1 7-51,1 3 0,0 0 0,3-5 0,-3-1-56,-2 1 0,5-1 0,-3 1 0,0-1-43,-4 0 1,1-5 0,-1 0 178,-2 1 0,-2 3 0,-2 1 0</inkml:trace>
  <inkml:trace contextRef="#ctx0" brushRef="#br0" timeOffset="26403">10375 5851 7390,'11'0'-328,"1"0"0,0-2 1,-1-1 236,1-3 1,1-6-1,9 4 1,1 1 21,-2-1 1,5 0 0,-3 2 0,0-4 68,2 1 0,3-7 0,6 7 0</inkml:trace>
  <inkml:trace contextRef="#ctx0" brushRef="#br0" timeOffset="26698">11056 5485 7569,'9'-12'-123,"-3"0"0,-4 6-371,-2-5 979,8 7-358,-6-12 1,-2 14-157,-12-3 0,-3 3 1,-3 2 38,1 0 0,1 2 0,3 3 0,1 5 14,-2 0 0,1 5 0,-1-3 1,5 4-12,1 1 0,0 2 0,4 3 0,-2 1-26,2-2 1,3-1-1,1-3-27,0 1 1,5-7 0,3-1 0,2-2-54,3-4 1,3-2 0,3-2 0,3 0-141,1 0 1,2 0 0,-2-2 0,5-2 232,-1-2 0,6-15 0,-6 1 0</inkml:trace>
  <inkml:trace contextRef="#ctx0" brushRef="#br0" timeOffset="26986">11457 5327 6623,'-11'0'222,"-1"0"0,6 0 1,-5 2-199,-3 4 0,4-2 0,-1 8 0,-1 1-8,2 3 1,1-5 0,5 1 0,-2 2-23,2 1 0,2 3 0,2-1-15,0 1 1,2-3 0,4-1 10,6-3 1,5-7 0,4 4 0,3-2-90,-3 0 0,6-1 1,2-5-1,2 0-699,-2 0 798,4 0 0,-5-7 0,6-3 0</inkml:trace>
  <inkml:trace contextRef="#ctx0" brushRef="#br0" timeOffset="27635">11842 5362 7569,'11'0'-184,"-1"-2"-86,-2-3 0,-1 3 0,-3-6 269,2 0 1,2 0-1,-4-5 129,2 1 1,-1 6 156,-5-5-230,0-1 1,-1-4-1,-5 5-54,-6 5 0,2 6 0,-1 4 0,-1 4-17,2 1 0,-3 3 0,7 5 0,2 1 6,2-1 1,2-5 0,0 0-1,2-1 1,4-1 0,-2 4 1,7-9-1,5-1-30,5-2 1,-1-2 0,5 0-1,-2 0-92,0 0 1,9 0 0,-5-2 0,2-3-1,0-7 1,-8 2 0,3-1 0,-5-3 130,-2-2 0,1-1 0,-3-1 0,-3 1 0,-6 0 0,-4-1 0,-2 1 0,0-1 0,-6 1 0,-2 1 0,0 3 148,1 1 0,-5 6 0,4-4 700,-1 3-765,5 1 0,-4 8 0,8 4-10,0 5 1,0 7-1,0 3 1,2 2-39,4-1 0,-2 3 0,5 0 0,1 0-146,0 1 0,-4 5 0,3-2 1,-1 2-9,-4-2 0,0 4 0,0-4 0,1 2-44,-1-2 0,-2 2 0,-2-8 0,0-1 20,0-3 0,0-1 0,0-1 143,0 1 0,0-9 0,0-1 0,0-8 0</inkml:trace>
  <inkml:trace contextRef="#ctx0" brushRef="#br0" timeOffset="27881">12226 5467 7569,'0'-25'-149,"0"-4"0,0-4-150,0-2 0,0 0 246,0 0 0,0 8 0,0 2 0,2 1 146,4 1 1,-3 2-1,7 7 71,-2 2 1,5 7-103,-1-7 1,4 8 0,1-2-31,1 4 1,-7 8-1,-1 2 1,0 0-74,-1-1 1,-3 7 0,4-2 0,-2 3-7,-4 3 0,-3-1 0,-1 1 0,0-1-25,0 1 0,-5-1 1,-3 0-1,0 1-9,0-1 0,-5-1 0,3-2 0,-2-5-41,1-1 0,1 0 0,-4-4 122,3 1 0,7 1 0,-4-6 0</inkml:trace>
  <inkml:trace contextRef="#ctx0" brushRef="#br0" timeOffset="28119">12523 4873 7464,'0'-9'-501,"2"1"652,3 8 0,-3 8 0,6 3-112,0 5 0,-6 1 0,6 1 0,-3-1-65,1 1 0,6-1 1,-4 1-1,-1-1-76,1 1 1,4 5 0,-4 0 0,-1-2-143,1-1 1,0-9 0,-4 1-176,2 2 419,-1 1 0,-5 3 0,0-1 0</inkml:trace>
  <inkml:trace contextRef="#ctx0" brushRef="#br0" timeOffset="28294">12540 5100 7569,'0'-9'-691,"2"-1"686,4 4 0,-2 2 0,7-5-113,3 1 0,2 0 1,1 4-1,0-2-31,1 2 1,5 1 0,1-1 148,-3-2 0,-2-8 0,-1 5 0</inkml:trace>
  <inkml:trace contextRef="#ctx0" brushRef="#br0" timeOffset="28486">13029 4908 6829,'-11'2'-141,"-1"2"192,-2 2 1,5 6 0,-3-5 0,-2 1 66,-1 0 0,3 3 1,2-3 38,3 2 0,-5 2-162,6 5 0,2-1 1,8-3-75,2-1 0,8-8 1,-3 3-72,5 1 1,1-6 0,1 4 0,-1-4-552,1-2 701,7 0 0,-6-8 0,7-2 0</inkml:trace>
  <inkml:trace contextRef="#ctx0" brushRef="#br0" timeOffset="28845">13186 4891 7413,'0'-18'-140,"2"9"289,4 3 1,4 12-120,7 5 0,-5 3 0,-2-1-104,-3-1 0,5 0-321,-6 5 269,0 1 87,-6-1 1,0-9 24,0-8 1,0-8 0,2-7 0,1 1 19,3 2 0,8 1 1,-4-7-1,1 1-7,1-1 0,0 1 0,5 1 50,0 5 1,-5 3 0,0 6 39,1-4 0,3 4 0,1-2-100,1 8 0,-7-2 0,-1 6 0,-2 0-119,-4 3 1,0-1 0,0 2 102,1 1 1,1-3 26,-6 2 0,8-1 0,2 7 0</inkml:trace>
  <inkml:trace contextRef="#ctx0" brushRef="#br0" timeOffset="29170">13640 4734 7458,'-7'-10'-706,"-5"4"649,4 4 1,-7 4 126,3 4 1,2 2-1,1 5 1,1-1-5,4 1 1,2 3 0,2 1 0,0 1-24,0-1 1,2 1 0,4-3-50,5-3 1,5 2 0,3-9 0,3-1-15,1-2 0,0-2 1,-3 0-1,1 0-35,2 0 1,1 0-1,-7 0 1,1-2 18,-1-3 0,-1 1 0,-3-8 1,-3-2 24,-2-1 0,3-3 0,-5 1 121,-2-1 1,-2 7-17,-2-1 1,-2 8 0,-2 0-188,-2 8 0,-5 2 0,5 10 0,2 3-459,2 0 552,2 9 0,0-1 0,0 8 0</inkml:trace>
  <inkml:trace contextRef="#ctx0" brushRef="#br0" timeOffset="-63291">1066 6026 6789,'-10'0'0,"-3"2"0,7 4-233,-8-4 1,11 11-221,-9-7 498,8 0 23,-4-6-37,8-8 1,-2 6-41,-3-4-7,3 4 19,-6 2 85,8 0 126,0 0 78,-8 0-78,6 0-167,-6 0-74,8 0 0,2 0 59,4 0 1,-2 0 0,8 0-3,1 0 0,-5 2 0,0 2 0,0 2 4,3-2 0,-1-2 1,2-2 22,1 0 1,3 0 8,1 0 1,1 0 7,-1 0 1,-1-2 0,-3-2 25,-1-2 1,-6-1 0,5 3-27,3-2 0,1-8 0,3 5-87,-1-1 1,-5-4-1,0 6-13,1-1 1,3-1 0,-1-4-1,-1 5-13,-3 1 0,-5 0 0,6 2 37,1-5 1,-3 1 0,2 0 0,-1 1 29,-1-1 0,6-2 0,-7-5-16,1-1 0,4 7 0,-9-1 0,1 0 1,2 3 0,-4-7 0,6 5 0,-1-5-11,1-1 0,-4-1 0,4 1 0,-1-1 4,1 1 0,0-7 0,3-1 0,-3 0-4,-2 0 0,5 0 1,-3 3-1,2-1 1,-1 2 1,-5 1-1,6 3 1,-1-1-4,-1 1 1,0-1-1,-6 1 1,3 1 9,3 5 1,-6-5 0,4 5 0,-2-5 2,-1-1 1,7-1-1,-6 1 1,0-1-7,1 1 1,-3-1-1,6 1 1,-2-1 6,-4 1 0,3-1 0,1 1 0,0-2 15,0-5 0,3 5 0,-5-4 0,0 3-15,2 3 1,-4-7 0,5 1 0,-1 2-16,-4 1 0,4-3 0,0 0 0,-1 1 1,1 3 1,4 0 0,-5-3 0,1-1-19,0 2 0,4 1 0,-5 3 1,1-1 7,0 1 0,0-6 0,-4-1 0,3 3 8,3 2 1,-6 1 0,4 1 0,-3-1 1,1 1 1,6-1-1,-6 1 1,0-1-1,1 1 1,-3-1 0,6 1-1,0-1 1,-1 1 1,1-1-1,4 1 1,-3 0 2,3-1 1,-1 1-1,1-1 1,-4 1 17,-3-1 1,5 1 0,-4-1 0,2 1 6,3-1 1,-3 1-1,0-1 1,-3 1-18,-3 0 0,4-1 1,0 3-1,0 1-12,-1 2 0,5 1 0,-6-7 0,0 1-11,1-1-1,-3 7 1,6-1 0,-2-2 17,-4-1 1,3-3 0,-1 1 0,0-1 16,2 1 1,-6 0 0,5-1 0,-1 1 0,0-1 1,2 1-1,-4-1 1,3 1-9,3-1 0,-6 1 1,4-3-1,-2-1-20,-1-2 1,7 0-1,-6 5 1,0 1-2,2-1 0,-7 1 0,7-1 0,-2 1-1,0-1 1,2 1 0,-5-1 0,3 1 2,-2-1 1,4 1 0,-2-1 0,0 3 0,1 3 0,-3-3 0,6 3-9,-2-3 1,-1-3 0,-3 1-26,2-1 1,6 1 16,-6-1 1,5 1-1,-5-1 12,-2 1 0,4-1 0,-2 1 0,-1 0 5,3-1 1,-4 1 0,6-1-18,-3 1 1,1-1-1,-4 1 22,2-1 0,2 1 0,-4-1-11,1 1 1,7-1 0,-6 1 0,0-1 1,1 1 1,-3 0 0,6-1 4,-2 1 0,-2 5 0,-4 0-1,3-1 1,-3-3 0,6 1 0,-2 1-3,0 2 0,0 7 1,-4-7-1,3-2 1,3-1 0,6-3-36,-3 1 1,-5 0-1,4-1 5,-2 1 1,-3-1 0,-3 3 0,2 1 26,2 2 0,0 1 1,-6-7-1,2 1 27,4-1 0,-4 1 0,3-1-4,-3 1 1,4-1 0,0 1 0,-2 0-11,-2-1 1,4 1 0,1-1 0,1 1 1,0-1 1,0-5 0,-4 0 0,3-1-22,3-1 1,-4 6 0,4-6 0,-3 1-9,-3 1 1,4-2 0,0 3 0,-1-3 8,1-2 1,0 6 0,-4-5 0,4 3 9,1 0 1,-5 0 0,2 5 0,-2 1 23,2-1 1,-4 1-1,5-1 1,-1 1-7,0-1 1,0 1-1,-6-1 1,2 1-14,4-1 0,-4 1 0,5 0 0,-1-1-1,0 1 1,0-1-1,-4 3 1,2 1-4,1 2 1,3 1 0,-4-7 0,2 1-2,-2-1 1,0 7 0,0-1 0,1-2-1,-1-1 1,4-3-1,-2 1 1,-2 0-12,-2-1 1,4 1-1,-1-1 1,-1 1 10,-2-1 1,4 1 0,0-1 0,-2 1-1,-2-1 1,0-5 0,1 0-1,3 1 1,-2 3 1,4 2 0,0-1-1,-1 1-3,1-1 0,4 1 0,-4 1 0,-1 3-13,1 1 1,6 0-1,-5-5 7,1-1 0,4 1 1,-7 1-1,1 3 12,0 1 1,4 1 0,-5-7 0,1 1 18,0-1 0,4 1 0,-5-1 0,1 1-9,0-1 0,3 1 0,-3-1 0,0 1-10,0-1 0,0 1 0,-5 0 0,5-1 4,2 1 1,-4-1 0,3 1 0,1 1-6,0 5 1,-4-5 0,3 4 0,1-3 10,0-3 0,-4 7 0,5-1 0,1-2-8,-2-1 1,3 3 0,-7 1 0,0-1-11,2 2 1,-5-3 0,7 5 0,0 0-23,0 0 1,1-5 0,7 1 5,-1-3 1,-1 3 0,-3 0-1,-1 1 14,1 1 1,-3-4-1,2 7 1,1-1 12,3 0 1,1-5 0,1 3 2,-1 0 1,1-3 0,-3 5 0,-1 0-3,-3 0 0,1-3 0,6 3 0,-1 0 6,1 0 0,-1-3 1,0 5-1,1 0-12,-1-2 0,1 4 1,1-5-1,3 1-1,1 4 0,0-4 0,-5 3 1,-1-1 14,1-2 0,5 6 1,0-4-1,-2 2-7,-1-1 0,-1 3 1,3-4-1,1 4-10,-2 2 0,-1 0 0,-3 0 0,1 0-17,-1 0 0,2 0 1,3 0-1,1 0 17,-2 0 1,-1 0-1,-3 0 1,1 0-2,-1 0 0,1 0 0,-1 0 0,1 0 10,-1 0 0,1 0 0,-1 0 0,0 0 8,1 0 0,-1 0 0,1 0 0,-1 0-12,1 0 0,-1 2 0,1 2 0,-1 1-8,1-1 0,-1 4 0,1-2 0,-1 0-31,1 2 1,-1-7 0,0 7 18,1 0 0,-1 0 1,1 5 17,-1-1 1,1 0 0,-1 5 0,1 1 0,-3-1 1,-3 0 1,1-5 0,-5-2 0,0 0 0,0-1 1,3-3-1,-3 4 1,0-1-4,0 1 1,5 2 0,-3 5-1,0 1 0,-1-1 0,-3 1 0,6-1 0,-2 1 0,-1-1 0,-1 0 0,-4 1 0,6-3 0,-1-1 0,3-2 0,0 1 0,-7 3 0,5 1 0,-2 1 0,-4-1 0,5 1 0,1-1 20,0 1 1,-2-1 0,-6 1 0,1-1-11,3 0 1,0-5-1,-4 0 1,2 1-12,2 3 1,0 1 0,-5-1-1,3-3 2,2-1 1,2 0-1,-4 5 1,2 1 0,-2-1 0,3 1 0,-1-1 0,0 0-4,2 1 0,-6 5 0,5 1 1,-1-3-9,0-2 0,6-1 0,-7-1 0,1 1 5,2-1 1,-6 3 0,6 1 0,-2 2 3,-1-1 0,3-3 1,-4-2-1,2 1 0,-2-1 0,0 1 0,0 1 0,1 3 2,-1 1 0,4 0 0,-2-3 1,-2 1 0,-2 2 1,3 2 0,1-3-1,-2 1 12,-2-2 0,4 1 0,0-1 0,0 2 7,1-1 0,-5-3 0,6 0 1,-2 3-6,0 1 1,5 0 0,-5-3-1,-2 1-16,-2 2 1,4 1-1,0-7 1,-3 3-17,-1 3 1,0-4-1,2 5 1,2-5 10,-2-2 0,-2 1 1,-2 1-1,2 3 2,4 1 1,-4 0 0,3-5 0,-3-1 0,-2 1 1,6 1 0,0 2 0,-2 3 4,-2-3 0,0-2 0,2 1 0,1 1 2,-1 2 1,-2 1 0,0-7 0,2 1 6,2-1 1,0 6-1,-6 1 1,2-3-3,4-2 1,-5-1 0,5-1 0,-2 1-9,2-1 0,-4 7 0,4-1 1,-4-2-6,-2-1 1,0 3-1,0 0 1,0 0-1,0 3 1,0-7 0,0 6 0,0-1 0,0-1 0,0 0 0,2-3 0,1 1 1,3 2 1,0 0 0,-6-3 0,0 1 0,0 3 0,2-1 0,2-6 0,2 3 0,-2 3 0,-2-4 0,-2 7 0,0-3 0,0 0 0,0 2 0,2-3 0,1 1 0,3-2 0,0 5 0,-4-1 0,2 0 0,2 0 0,1 1 0,-3-5 0,4 4 0,2 2 0,-4-3 0,3 3 0,-1 0 0,-4 0 1,4-6 0,0 5 0,-1-3 1,1 0 1,0 6-1,-4-3 1,3-1-6,3 0 0,-4 4 0,4-4 0,-3 1-9,-3-1 1,4 6-1,-2-4 1,0 2 4,1 0 1,-3-2 0,6 2 0,-2-3-5,-4-1 1,3 0 0,1 6 0,0-4 12,0-1 1,0 3 0,-5-4 0,3 0-2,-2 0 1,0 4 0,0-3-1,2 1 3,-2 4 1,3-4-1,-1 0 1,-2-2-7,-2-3 0,4 3 0,0 0 0,-1 0-5,3 1 0,-4 3 0,6-6 0,-2-2 1,-5-1 0,5 3 0,0 0 1,0 1-8,-1 1 0,5-6 1,-4 5-1,0-5 9,-1-2 0,5 7 1,-6-1-1,0-2 2,1-1 0,1-3 1,6 1-1,-5-1 4,-1 1 1,4 5-1,-4 0 1,-1-1-1,1-3 0,6-2 1,-5 1-1,3-3-10,0-3 1,-3 4 0,5-5-1,-2 5 6,1 1 1,-3 7 0,2-1 0,-1-2-7,-1-1 1,5 3 0,-5 0-1,2 0 3,-1 3 1,-5-7 0,6 6 0,0-1-1,-3-1 1,5 0 0,-6-3 0,-1 1 3,1 2 0,6 0 0,-5-5 0,3-1 23,0 1 1,-3-1 0,5-1-1,-2-3-1,1-1 1,-3 0 0,2 5 0,1-1-20,3-5 0,-1 5 0,-1-6 0,-3 1-6,3 1 0,2-2 1,1 3-1,-1-1 1,-5 1 0,5-3 0,-5 2 0,5-1 1,1-1 1,1 4 0,-1-7-1,1 1 5,-1 0 0,1 4 0,-1-5 13,1 3 1,-1 0 0,0 3 0,1-3-9,-1-2 0,7 3 1,-1-5-1,-2 0-5,-1 2 0,-3-4 0,1 5 0,-1-1 3,1-4 1,-1 4 0,1-2 0,-1-2 38,0-3 0,7-1 1,-1 0-1,-2 0 20,-1 0 0,-1 0 1,3 0-1,1 0-5,-2 0 1,-1 0 0,-3 0-1,2 0-22,5 0 1,-5-1 0,4-3 0,-3-2-32,-3 2 0,1 2 0,-3 0 0,-1-2-91,-3-2 1,1-1-226,6 1 1,-7 4-767,1-4 1075,-8 4 0,-4 2 0,-10 0 0</inkml:trace>
  <inkml:trace contextRef="#ctx0" brushRef="#br0" timeOffset="-38593">857 6602 6591,'11'0'23,"1"0"1,1 0-9,3 0 1,1 0-1,1 0 1,-1 0-70,1 0 1,-1-2-1,1-2 80,-1-1 1,7-1-1,-1 6 1,-2 0-7,-1 0 1,-1 0 0,2 0 0,5 0-13,1 0 1,-6 0 0,4 0 0,-1 0-9,-1 0 1,6 0 0,-4 0 0,0 0 1,1 0 1,3 0-1,-4 0 1,0 0 59,0 0 1,5 0 0,-5 0-1,0 0-33,0 0 0,6-2 0,-4-2 0,3-2-7,-1 2 0,0 2 1,6 2-1,0 0-69,-1 0 1,-4-5 0,-1-1 0,2 2 29,2 2 1,2 2 0,0-2-1,0-2 8,-1-2 0,1 0 0,0 6 0,0 0 2,0 0 0,6 0 0,0 0 0,-3 0 11,-1 0 1,4 0 0,0 0-1,0 0-7,1 0 0,-3-5 0,6-1 0,-1 2-5,1 2 1,-4 2-1,3 0-48,-1 0 52,-2 0 0,0 0 1,-1 0-1,-1 0-7,-2 0 0,4 0 0,-1 0 1,-1 0-16,-2 0 1,-2 0 0,2 0 0,2 0 9,2 0 0,1 0 0,-3 0 0,4 0 12,1 0 0,1 0 0,2 0 0,-5 0 12,1 0 1,-4 0 0,5 0 0,-1 0-11,-4 0 1,4 0 0,-1 0-1,1 0 27,0 0 0,-3 0 0,-3 0 0,2 0-3,2 0 0,0 0 1,-7 0-1,-1 0-12,-3 0 0,3 0 0,-4 0 0,4 0 5,2 0 1,0 0 0,-2 0 0,-2 0 9,-2 0 1,6 0 0,5 0-1,-1 0-14,-2 0 1,-2 0-1,0 0 1,0 0-11,0 0 0,5 0 0,1 0 0,0 0-5,2 0 1,-6 0-1,5 0 1,-1 0 19,0 0 1,-1 0 0,-5 0 0,2 0-8,4 0 1,-4 0-1,4 0 1,-4 0 57,-3 0 0,7 2 0,2 2 1,0 2-46,-1-2 0,-1-3 1,-6-1-1,2 0 20,4 0 0,-5 0 0,5 0-167,-4 0 79,-2 8 0,0-6 0,2 4 1,2-4 46,1-2 0,1 0 0,-6 0 0,-2 0 28,-4 0 1,8 0 0,-6 0-1,0 0 26,2 0 0,-6 0 0,2 0 0,0 0-22,-1 0 0,5 0 0,-4 0 0,2 0-32,-2 0 1,2 0-1,-8 0 1,-1 0 19,-3 0 1,-2 0-1,1 0 1,-1 0-10,1 0 1,-7 0-107,1 0-883,-8 0 977,12 0 0,-15 8 0,7 1 0</inkml:trace>
  <inkml:trace contextRef="#ctx0" brushRef="#br0" timeOffset="-28822">1992 4926 7395,'8'-10'-1027,"-7"-5"984,5 3 82,-4 4-1,-2-7 0,0 11 34,0-8 1,0 8 0,2-4-38,4 8-21,-4 0 1,11 2 0,-5 2 15,2 2 0,-6 8 0,4-3-7,-1 5 0,-5 1 0,4 1 14,-4-1 1,-2 3 0,2 1-1,2 2 1,2-1 1,0-1-1,-6 0 1,0 3-18,0-3 0,0 6 1,1 2-1,3 2-17,2-2 1,0 4 0,-4-6-1,2 3-35,2-1 0,-1 0 0,-5 6 1,2 0 18,4 0 0,-4-6 1,4 0-1,-4 0 6,-2-2 1,2 6 0,2-6 0,2 2 19,-3 0 0,-1-5 0,-2 3 0,0 0-5,0 0 1,6-3 0,0 3-1,-2 0 5,-2 0 1,-2-4-1,0 4 1,0-1 9,0-5 0,6 4 0,-1-1 0,-1-3 11,-2-2 0,0-1 1,2-1-1,2 1-6,-2-1 1,0 1 0,0-1 0,1 1 7,-1-1 0,4-5 1,-2-1-1,-2 3 13,-2 1 1,0-3-1,2 0-17,1 1 1,1 3 0,-4 1 20,4 1 0,-4-7 1,4 1 15,-4 2 1,-2-5-14,0 3 0,0-6-62,0 5-285,0-7-758,0 4 1048,0-8 0,7 0 0,3 0 0</inkml:trace>
  <inkml:trace contextRef="#ctx0" brushRef="#br0" timeOffset="-27992">1031 7406 6404,'12'-2'174,"0"-4"1,-7 4 0,7-4-79,2 4 1,-5 2 0,3 0-53,1 0 0,3 0 1,1 0-89,1 0 1,-6 0-1,-1 0-75,3 0 0,1 0 0,3 0-99,-1 0 1,1 0 0,-1 0 217,1 0 0,-1-8 0,1-1 0</inkml:trace>
  <inkml:trace contextRef="#ctx0" brushRef="#br0" timeOffset="-27401">1782 7248 6154,'-17'0'148,"-1"0"-58,1 0 1,7-1 10,4-5-49,4 4 1,4-8-46,4 4 1,4 4 0,7-4 13,1 5 1,-7 1 0,1 0-6,2 0 0,1 1 0,3 3-4,-1 2 0,-1 2 1,-3-4-1,-3 4-5,-2 1 1,-1-3 0,-3 6-22,2 1 0,0 3 0,-6 1 1,0 1 6,0-1 0,-6 1 1,-2-1-1,-1 1-3,-5-1 1,4-1 0,-1-3 0,-1-1 5,2 1 1,-5 3-1,3 1 18,-3 1 1,3-3 55,0-3 0,8-2 73,-1-4-77,3-4 0,4 5 0,3-7-14,7 0 0,-2-6 0,1 1-14,3 1 1,-4 2 0,-1 0 0,1-2 19,0-2 0,1 0-70,7 6 1,-6 0-1,-1 0-108,3 0 1,-4 0-1,1 0-277,3 0 1,1 0 121,3 0 0,-1 0 275,1 0 0,-9 0 0,-1 0 0</inkml:trace>
  <inkml:trace contextRef="#ctx0" brushRef="#br0" timeOffset="-27232">2219 7476 7379,'9'0'-696,"-1"0"115,-8 0 581,0 0 0,8 0 0,2 0 0</inkml:trace>
  <inkml:trace contextRef="#ctx0" brushRef="#br0" timeOffset="-26792">2498 7248 6460,'-2'-9'100,"-4"3"-71,5 4 0,-9 4 71,4 4 0,4 3 5,-4 9 1,4-1-35,2 1 1,2-8-1,4-3 1,6 1 0,3-6 1,3 4-3,-1-4 1,1-2 0,-1 0-73,1 0 0,-1 0 0,0 0 1,1 2-9,-1 4 0,-5-4 1,0 3-1,1-1 6,3 2 0,-1-2 0,-1 6-3,-2-3 1,-3 1-1,5-4 1,-4 4-1,-1 1-6,1 5 0,-4-4 0,3 1-6,-1 3 0,4 2 14,-6 1 1,-1 0 0,-5 1-18,0-1 0,-1-5 0,-5 0 10,-6 1 1,-3-3 0,-3 0-1,1-3-39,-1-3 1,1 4 0,-1-2-68,1-2 1,5 4-1,0-3-694,-1-1 812,5-2 0,-7-17 0,5-5 0</inkml:trace>
  <inkml:trace contextRef="#ctx0" brushRef="#br0" timeOffset="-26567">2673 7266 7569,'-10'0'-296,"2"0"1,8-2 356,0-4-49,0 4 0,8-6 1,4 8-52,3 0 1,-3 0 0,0 0 0,1 0-59,3 0 1,1 0-1,1 0 1,-1 0-471,1 0 567,7 0 0,-6 0 0,6 0 0</inkml:trace>
  <inkml:trace contextRef="#ctx0" brushRef="#br0" timeOffset="-26042">3564 7161 7569,'9'-8'-217,"-1"5"-107,-8-9 0,0 6 0,-2-4 411,-4 3 0,-3 1 0,-9 6 29,1 0 1,-1 0 0,1 0-122,-1 0 0,1 0 0,-1 2 0,1 2 36,-1 1 1,1 9 0,-1-4 0,1 1-73,-1 1 1,7-2-1,1 3 1,0-1 28,1 1 0,5-3 0,-2 2-34,4 1 1,2 3 52,0 1 1,8-7-1,4-2 1,3-2 15,2 0 0,1-1 0,-1-5 0,1 0-9,-1 0 0,7 2 0,1 2 0,0 2 15,0-2 0,-1-2 1,-7 0-1,2 2-16,5 1 0,-5 7 0,4-4 0,-3 0-31,-3-1 1,-5 7-1,0-4 1,-1 1 1,-1 1 0,-2 0 6,-8 5 0,-2 1 1,-4-1 4,-6 0 1,-3-5-1,-5 0 1,-1-1 25,-2-1 0,-6 0 0,5-6 0,3 1 57,2-1 0,1-2 0,1-2 52,-1 0 0,3-7 0,3-5-96,6-4 0,4-1 0,2-1 0,2 1-60,4 0 1,4-3 0,9-1 0,4-4-223,7-3 0,8-1 1,7-6 247,5 0 0,7-7 0,13-3 0</inkml:trace>
  <inkml:trace contextRef="#ctx0" brushRef="#br0" timeOffset="-24176">6463 4891 6677,'-18'0'-669,"6"0"1014,1 0-163,7 0-122,-4 8 0,8-5 1,0 9-17,0 2 1,0 1-1,0 3 1,0-1-12,0 1 1,6 5 0,0 2 0,0 2-34,1 4 1,-5 2-1,6 2 1,-2 0-3,0 0 1,2 0 0,-5 2 0,5 2 4,2 1 1,-4 1 0,5-4 0,1 2 2,-2 2 1,5-1 0,-3-5 0,3 2-8,3 4 0,-3-4 0,-1 4 1,-4-5-4,-3-1 0,5 6 0,-6 2 0,-2-1 1,-2 1 1,-2-2 0,0-4 0,0 2-1,0 1 1,0 1 0,0-6 0,0-2 14,0-4 0,0 2 0,0-6 0,0 1 42,0-1 0,0 4 1,0-6-1,0-1-9,0-3 0,0 0 0,0 3 0,0 1 7,0-2 1,0-1 0,0-3 0,0 1 8,0-1 1,0 1 0,0-1-13,0 1 1,0-7 0,0 1-29,0 1 1,0-3-28,0 2-34,0-1-166,7-1 16,-5-2 1,6-6-190,-8 4 0,0-2 71,0 7 0,0 1 308,0 5 0,-8 1 0,-1-1 0</inkml:trace>
  <inkml:trace contextRef="#ctx0" brushRef="#br0" timeOffset="-23429">6410 7441 7492,'-11'5'0,"-1"1"0,-2-2-195,-1-2 0,-3-2 0,3-2 246,3-4 0,-1 2 0,5-5 51,-2 1 0,0-6-45,-1 3 0,3 1 1,8-2-48,0-1 0,8 5 1,3 0-27,5 1 0,1 5 0,1-4 0,-1 4 4,1 2 1,-1 0 0,1 0 0,-1 2-6,1 4 0,-7-3 0,-1 9 0,0 0-49,-1-3 0,-3 7 0,4-4 1,-2 3 9,-4 3 0,-2-1 0,-2 1 1,0-1-4,0 0 1,-6 1 0,-2-1-1,-2 1 42,-3-1 1,-1 1 0,0-1 0,3 1 39,-3-1 0,-1-5 0,-3-2 269,1-3-74,7 7-40,2-12 0,10 6-111,4-8 0,4-6 1,7-2-26,1-2 1,-1 6-1,1-1 9,-1 3 0,-5-4 0,-1 0-164,3 2 0,-4 2 1,1 2-156,3 0 0,-4 0 0,1 0-109,3 0 0,-4 0 377,1 0 0,-7-8 0,4-1 0</inkml:trace>
  <inkml:trace contextRef="#ctx0" brushRef="#br0" timeOffset="-23266">6672 7545 7569,'0'-9'-305,"-6"-1"242,1 4-636,-1 4 135,6-6 564,0 8 0,0 8 0,0 2 0</inkml:trace>
  <inkml:trace contextRef="#ctx0" brushRef="#br0" timeOffset="-22903">6899 7336 6509,'-2'-10'689,"-4"4"-489,5 4-118,-7 2 0,8 2-47,0 4 1,0-2 0,2 6-8,4-3 0,-3 5 0,7-4 0,0 0-6,-1-1 1,1 1-1,4-4 1,-3 4-16,3 1 0,2-5 0,1 4 0,0-2-23,1 0 0,-1 5 0,1-3 18,-1 2 1,-1-4-1,-3 3 1,-3 1-43,-2 0 1,4-4-68,-7 5 0,1 1 13,-6 5 0,-8-1 1,-3-3-42,-5-1 0,-7-2 0,0 1 0,1-3-40,3 0 1,1-6 0,1 6 0,0-2 174,-1-1 0,-7 1 0,-2-6 0</inkml:trace>
  <inkml:trace contextRef="#ctx0" brushRef="#br0" timeOffset="-22734">6899 7336 7569,'12'-16'-359,"-1"5"0,-5-3 340,6 8 1,-6-2-1,5 5-20,3-3 0,2-6 0,1 6 0,0 2-82,1 2 0,-1 2 0,1 0 0,-1 0-162,1 0 283,-1 0 0,1 0 0,-1 0 0</inkml:trace>
  <inkml:trace contextRef="#ctx0" brushRef="#br0" timeOffset="-22210">7703 7144 7569,'9'-12'-38,"-1"0"1,-2-1-108,0-3 1,-1-1 0,-5-1 198,0 1 1,0 5-39,0 1 0,-7 7 0,-5-2-6,-3 4 1,-3 4-1,1 2 1,-1 2 28,1-2 1,-1 5-1,1 3-58,-1 3 0,1-3 0,1 0 1,3 1-20,1 3 1,2-5-1,-1 1 1,3 2 19,0 1 1,6 3-1,-4-1 27,5 1 1,8-1-1,5-1 44,3-5 0,5 3 0,1-6 0,4-1-24,3 1 1,-7 4-1,4-5 1,-2 1-11,1 0 0,-1 4 1,-6-5-1,1 1-78,-1 0 1,1 5 0,-3-1-32,-3 4 0,2 1 0,-9 1 50,-1-1 0,-9 1 0,-7-1 35,-4 0 0,-7-7 1,-2-2-1,0-2 21,-1 0 1,1-1-1,4-3 1,-2 2 79,1 2 0,3 0 1,1-8-1,1-4 1,7 2-1,4-7-73,4-3 1,2-2 0,2-1 0,4 0-49,6-1 1,5-5-1,7-2 1,5-1-366,4 1 390,9-6 0,3-4 0,7-10 0</inkml:trace>
  <inkml:trace contextRef="#ctx0" brushRef="#br0" timeOffset="-20345">6742 5816 6843,'12'0'50,"-1"0"-64,3 0 1,1 0 0,3 0-71,-1 0 0,1 0 0,1 0 0,3-2 60,1-3 0,0 3 0,-5-4 0,-1 4-225,1 2 1,-1 0 248,0 0 0,1 0 0,-1 0 0</inkml:trace>
  <inkml:trace contextRef="#ctx0" brushRef="#br0" timeOffset="-20117">6759 6061 6442,'18'0'-123,"-1"0"164,1 0 0,-6 0 0,-1 0 0,3 0-30,1 0 0,3 0 0,1 0 0,2 0-31,3 0 0,1 0 0,-4-2 0,5-2-57,1-2 1,-4 0 0,4 6 0,-2 0-317,-3 0 393,-3 0 0,-1 0 0,-1 0 0</inkml:trace>
  <inkml:trace contextRef="#ctx0" brushRef="#br0" timeOffset="-19863">6917 6288 6967,'-10'2'-118,"4"4"0,12-4 1,6 3 172,3-3 0,8-2 1,3-2-1,1-1-31,4-3 1,2-2 0,2 4 0,0-4-41,0-1 0,5 5 0,1-2 1,-2 2-49,-2-2 1,-4 4 0,-2-4 0,-4 5 25,-2 1 0,-1 0 0,-7 0 1,0 1-560,1 5 597,-8-4 0,-3 14 0,-7-7 0</inkml:trace>
  <inkml:trace contextRef="#ctx0" brushRef="#br0" timeOffset="-19638">6882 6550 7485,'17'0'0,"1"0"-70,-1 0 0,3 0 0,3 0 0,8 0 0,6 0 18,3 0 1,9-2-1,0-2 1,5-4 23,4-1 0,2 3 0,-4-6 0,3 1-43,-3 1 1,4 0 0,-2 6 0,-1-2 70,-3 3 0,6-7 0,2 0 0</inkml:trace>
  <inkml:trace contextRef="#ctx0" brushRef="#br0" timeOffset="-18742">2062 5485 7006,'-18'0'-55,"1"0"1,-1 2-1,-1 1 1,-3 5 82,-1 2 0,-8 3 1,0 9-1,-6 1-24,-4-2 1,-5 7 0,3 1 0,1 4-107,-1 2 1,-6 1 0,3 3 0,-3 2-39,3-2 0,-3-2 1,6-2-1,3-2 88,3-4 1,-6 4-1,14-6 52,4 0 0,-4 6 0,2-6 0</inkml:trace>
  <inkml:trace contextRef="#ctx0" brushRef="#br0" timeOffset="-18467">1887 5886 7569,'10'-2'-598,"-5"-3"0,-5 3 631,-5-4 1,-5 4 0,-8 2 0,1 2 16,0 4 1,-9-3 0,-1 9 0,-2 2-26,0 1 0,0 3 0,-6-1 0,0 1-74,0-1 1,-2 8-1,-2 4 1,-3 4-58,-3 2 0,0-2 0,-3-2 1,3-2 24,3 2 1,-5 2-1,6 0 1,4-3 80,6-7 0,6 4 0,8-8 0,-1 7 0</inkml:trace>
  <inkml:trace contextRef="#ctx0" brushRef="#br0" timeOffset="-18241">1817 6183 7428,'16'-11'0,"-3"1"-457,-1 2 0,-6 2 415,5 6 1,-9 0 62,-2 0 0,-8 2 0,-9 2 1,0 4-13,-1 2 0,-1 1 0,-5 7 1,-5-1-105,-4 1 1,-2 1-1,-1 2 1,-3 3 11,-2-3 0,0 4 0,4-2 83,-3-1 0,3 5 0,-6 0 0</inkml:trace>
  <inkml:trace contextRef="#ctx0" brushRef="#br0" timeOffset="-18004">2027 6323 7353,'9'-8'-9,"-1"6"0,-10-6 0,-4 10-184,-5 4 0,-5 2 1,-3 6-1,-3-3 132,-1 3 0,-8 7 0,2 2 0,-4-1-35,-2-3 1,0 1-1,0-1 1,2 0 95,4-3 0,-4-3 0,6 5 0</inkml:trace>
  <inkml:trace contextRef="#ctx0" brushRef="#br0" timeOffset="-17533">2149 5100 7569,'0'10'-838,"-2"-2"718,-4-8 0,2 0 140,-7 0 1,5 0 36,-6 0 1,1 0-28,-7 0 1,6 2 0,1 2 0,-3 3-70,-1 3 0,-3 4 1,1 7-1,-3 2-81,-3-1 1,2 3-1,-8 0 1,-1 0 119,3 1 0,-6 5 0,6-12 0,-8 6 0</inkml:trace>
  <inkml:trace contextRef="#ctx0" brushRef="#br0" timeOffset="9993">2882 3406 6608,'-9'-17'473,"1"5"-418,8 1-69,0 7 0,0-2 0,0 12 0,0 5 15,0 5 1,2 1 0,2 1 0,4 1 0,1 5 1,3-3-1,3 6 1,-1-2-6,-2-3 1,-3 3 0,5-2 0,-2-2-13,1-1 0,-3 3 1,0 0-1,-1-3-214,1-7 1,-6 3 0,4-4 62,-1 3 0,-5-3 166,4-1 0,-4-7 0,-2 4 0</inkml:trace>
  <inkml:trace contextRef="#ctx0" brushRef="#br0" timeOffset="10507">2917 3529 7569,'-2'-18'0,"-1"1"0,-5-1 0,-2 1 0,4-1-118,-5 1 0,5 1-240,-6 5 0,8 1 360,-2 4 1,4 2 0,4-5-1,2-1 33,2 0 1,8 6 0,-5-4 0,3 3 30,0-1 1,-1-2 0,7 4-60,-1-2 0,1-1 0,-1 3 0,1-2 18,-1 2 0,1 2 0,-1 2 0,1 0-32,-1 0 0,-5 0 1,-3 2-1,1 2-14,0 2 0,-6 7 0,1-1-69,-3 3 1,-2 3-1,0-1 35,0 1 0,0-1 0,-2 1 0,-1-1-10,-3 1 0,-8-1 0,3 1 39,-5-1 0,4 1 0,3-1 0,-1-1 22,0-5 1,4 3-1,-3-6 100,1 1 140,2-5-195,6 4 0,8-8 0,4 0 118,3 0 1,3 0-1,-1 0-92,0 0 0,1 0 0,-1 0 1,1 2-43,-1 4 0,1-4 0,-3 5 0,-1-1-141,-2 0 1,-1 6 0,7-5-27,-1 3 1,-7-4 0,-2 4-135,-1-3 0,3-1 276,7-6 0,1-8 0,-1-1 0</inkml:trace>
  <inkml:trace contextRef="#ctx0" brushRef="#br0" timeOffset="10893">3459 3441 6474,'17'0'128,"-5"0"0,-1 0-65,3 0 1,-4 0 0,-1-2-19,-1-3 1,0 3 0,-4-6-48,2 0 0,0 4-15,-6-7 0,1 5 0,3-6 28,2-2-2,0 7 0,-8-7-43,-4 8 1,-2 2 0,-5 8 0,3 4 17,2 2 0,-5-1 0,3 5 0,-2-2 9,1 1 1,5 1 0,-4-1 0,3-1-16,3 2 0,2-5 0,4 3-25,4 2 1,-3-7-1,9-1 1,0-2-33,-3 2 0,7-4 0,-4 4 0,3-4 14,3-2 0,-1-2 0,0-2 65,1-2 0,-1-15 0,1 1 0</inkml:trace>
  <inkml:trace contextRef="#ctx0" brushRef="#br0" timeOffset="11427">3895 3232 7356,'0'-18'-944,"0"7"950,0-1 1,-2 2 47,-3-1 1,1 3-52,-8 8 1,6 0-1,-3 2 5,1 4 0,-4 3 1,4 7-10,-1-5 0,5 5 0,-2-4-58,4 3 1,2 3-14,0-1 1,0-5 51,0-1 0,8-7 7,3 2 1,-3-6 0,0-4 0,-2-4 37,0-1 1,5 3 0,-3-4 90,2 2 0,-4-3 1,3 3 124,-1-2-3,-2 6-195,-6-3-54,0 7 1,6 7 0,1 5-11,3 4 0,-4 1 0,4 1 0,-1-1 10,1 0 1,-4 1 0,4-1 0,-1 1 6,1-1 1,-6 3-1,4 1 1,-3 2-7,1-1 1,0-3 0,-6-1-37,0-1 1,0 1 0,0-1 25,0 0 1,-8-1 0,-1-2 0,-3-5 19,0-1 1,1 0-1,-7-4-3,1 1 1,-1 1 0,1-6 7,-1 0 1,7 0-1,-1-2-82,-2-3 1,7-5 0,1-8-84,4 1 1,2-1-1,0 1 160,0 0 0,0-1 0,0 1 0</inkml:trace>
  <inkml:trace contextRef="#ctx0" brushRef="#br0" timeOffset="11681">4105 3109 7363,'0'-11'-802,"0"-1"877,0 8 0,8-2-15,3 12 0,-3-2 0,-2 8 0,-2 1-49,2 3 0,-4-4 0,3-1 0,-3 3-114,-2 1 1,2 1-1,2-3-192,2-1 0,0 0 295,-6 5 0,0-7 0,0-2 0</inkml:trace>
  <inkml:trace contextRef="#ctx0" brushRef="#br0" timeOffset="11839">4175 2952 7412,'-6'-11'-527,"0"-1"1,-2 8 208,3-2 318,3 4 0,-14 10 0,6 2 0</inkml:trace>
  <inkml:trace contextRef="#ctx0" brushRef="#br0" timeOffset="12212">4402 2935 7474,'0'10'-288,"-2"-3"1,-2-5 147,-2 4 0,-5 4 147,5 7 1,0 1 54,6-1 1,0 1-52,0-1 0,8-7-38,3-4 1,5-4-1,1-2 38,1 0 0,-7-2 0,1-2 1,2-4 11,1-2 1,-3-1 0,-1-7 42,3 1 0,-6-1 1,-2 1 10,-4-1 0,-2 7 0,0-1-67,0-2 0,-8 1-125,-4 1 0,-3 4 1,-3 8-5,1 0 1,5 6-1,2 2 1,1 2 46,-1 3 1,6-3 0,-2 2 71,4 1 0,-5 3 0,-3 1 0</inkml:trace>
  <inkml:trace contextRef="#ctx0" brushRef="#br0" timeOffset="12657">4734 2830 7531,'11'0'-371,"1"0"1,0 2 366,5 4 1,-7-2-1,-3 5-15,1-1 1,-6 6 17,4-3 0,-2 3-42,2-2 69,-4 3-9,5-13 0,-7 4-20,0-12 1,0 2 0,0-7-37,0-3 0,0-2 23,0-1 1,0-1 0,0 1 25,0 0 0,8 5 0,4 2 47,3 2 0,-3-3 1,0 5 53,1 2 1,3 2-1,1 2-26,1 0 1,-1 0 0,1 0 0,-1 0-85,1 0 1,-7 2-1,1 2 1,-1 4-95,-1 1 0,4 3 0,-8 6 100,-3-1-7,-1 8 0,-2 2 0,0 8 0</inkml:trace>
  <inkml:trace contextRef="#ctx0" brushRef="#br0" timeOffset="13265">4175 4087 7110,'-18'0'-108,"1"6"1,1 2 101,5 2 1,-3 1-88,8 7 132,0-1 0,6-5 0,0 0-12,0 1 0,2-3 0,4 0-16,6-3 1,3-1-1,3-6 2,-1 0 0,-5 0 0,0 0 7,1 0 0,-5-2 0,0-4 3,-1-5 1,-5 1-1,4-2 41,-4-1 0,-4-3 1,-2-1-42,-1-1 1,-3 7 0,2 1-158,-6 2 0,-3-3-139,-3 5 0,1 2 146,-1 10 1,7 2-1,1 5 127,2-1 0,2-1 0,6 7 0</inkml:trace>
  <inkml:trace contextRef="#ctx0" brushRef="#br0" timeOffset="13615">4419 3843 7239,'6'-18'-866,"0"1"882,-2 0 1,-2 5 637,-2 0-545,0 8 1,-2-3-94,-4 7 0,4 2 1,-4 3-10,4 7 1,2 4 0,0 1 0,0 2-18,0 5 0,0-3 0,0 6 1,0 0 12,0 1 0,6 1 0,2 6 1,0-2-35,-1-4 0,5 4 0,-4-6 0,0 2 16,-1 0 1,5-2 0,-4 4 0,-1-4-27,1-1 1,0 3 0,-4-4-1,2 0-67,-2 0 1,-2-1 0,-2-7 0,0 1 23,0-1 0,0 1 0,0-1 0,-2-1-23,-4-5 0,2 3 0,-8-8 107,-1-2 0,-3-3 0,-1-1 0</inkml:trace>
  <inkml:trace contextRef="#ctx0" brushRef="#br0" timeOffset="13779">4384 4297 7569,'2'-16'0,"2"3"-85,2 1 1,8 1-96,-3-7 1,5 7 0,3 1-1,2 2 1,5 2-264,1-2 443,-6 7 0,12-15 0,-6 6 0</inkml:trace>
  <inkml:trace contextRef="#ctx0" brushRef="#br0" timeOffset="14706">2743 5816 7042,'-8'-9'-15,"4"-1"51,-8 4 1,7 4 82,-7-4 0,6 4-178,-6 2 1,7 0-1,-7 0 39,-2 0 1,5 2 0,-1 4 0,0 6 10,1 3 0,3-3 0,-4 0 1,2 1-17,4 3 0,3 7 1,1 0-1,0-1 22,0-3 1,0-1-1,0-1-33,0 1 0,1-7 0,5 1-1,6 1 0,-2-5 23,1-2 0,-1-6 14,2-6 0,1 2 0,-7-7 1,-2-3 0,-2-1 0,0-3 0,2 1 0,1-1 93,-1 1 0,-2-1 0,-2 1-24,0-1 0,2 7 0,2-1 61,2-2 1,0 5-132,-6-3 1,2 8-42,4-2 0,3 12-1,9 6 1,-7-4-1,-1-1 1,0-1-148,-1 0 0,-3 6 0,6-7-104,2-1 1,-5 4 292,3-2 0,-8 0 0,3-6 0</inkml:trace>
  <inkml:trace contextRef="#ctx0" brushRef="#br0" timeOffset="15019">3057 5589 6968,'-12'0'-204,"1"0"1,5 0-1,-6 0 300,-1 0 0,3 0 93,-2 0-132,9 8 0,-13-4-1,4 8 1,3-3-1,-1 5 1,2-2-36,4 1 0,2 3 0,2 1 0,0 1-25,0-1 1,0 1 0,0-1-19,0 0 1,2 1 13,4-1 1,2-5-1,5-2 1,-1-2-19,2-5 1,1-1-1,3-2-92,-1 0 0,1-5 0,-1-3 0,1 0-367,-1 0 485,0-5 0,9 3 0,1-8 0</inkml:trace>
  <inkml:trace contextRef="#ctx0" brushRef="#br0" timeOffset="15365">3389 5520 7116,'0'-12'-680,"0"0"1,0 6 936,0-5 51,0 7 10,-8-12 166,-2 14-379,-7-5 1,-1 9-81,1 3 1,5 3 0,3 6-4,1-3 1,-4 1-1,6 6-23,3-1 1,1 0-1,2 1 17,0-1 1,0-5 0,2-2 0,3-3-101,7-3 0,-2 4 0,1-2 1,3-2-58,1-2 1,3-2 0,-1 0 0,1 0-10,-1 0 0,1-6 0,-1 0 0,1 0 150,-1-1 0,1-3 0,-1-8 0</inkml:trace>
  <inkml:trace contextRef="#ctx0" brushRef="#br0" timeOffset="15753">3651 5415 7409,'17'0'-616,"1"0"0,-1 0 637,1 0 1,-7-6 66,1 0 0,0-7-6,5 1 1,-7 2-52,-4-1 0,-4-1 56,-2-6-54,0 9 1,-8 1-1,-4 8-26,-3 0 0,-1 2 0,3 4 0,1 3-10,-2 1 1,5 6 0,-1-5 0,2 5 1,4 1 0,2 1 0,2-1 0,0 1-35,0-1 0,0-5 0,2-3 0,2 1 9,2 0 1,8-6-1,-1 2 1,7-4-37,3-2 1,0 0 0,-3 0 0,1-2-333,2-4 395,0-4 0,3-7 0,1-1 0</inkml:trace>
  <inkml:trace contextRef="#ctx0" brushRef="#br0" timeOffset="16008">4070 5240 7521,'-8'-10'-379,"4"3"385,-7 7 1,7 2 0,-2 3 0,4 7 16,2 4 1,0 1 0,2 0 0,2 3-37,2 3 0,1-1 0,-3 5 1,4 0-43,2 0 0,-4-4 0,5 4 0,1 1-41,-2-1 0,3-6 0,-7 4 0,-2-1 7,-2-1 1,4 0 0,-1-5-1,-1-1-13,-2 1 0,-2-1 1,0 1 101,0-1 0,0-5 0,0-1 0,0-7 0,-7-4 0,-3-10 0</inkml:trace>
  <inkml:trace contextRef="#ctx0" brushRef="#br0" timeOffset="16294">4035 5397 7569,'-2'-27'-442,"-4"4"315,4 3 1,-5 3 0,7-1 81,0 1 1,2 1 0,1 3 0,5 3 93,2 2 1,2-3 0,3 3-2,-3-2 1,3 6 0,-3-1 3,3 3 0,3 2 0,-1 0-54,1 0 1,-1 2-33,1 3 1,-3 5 0,-3 8 0,-4-3 8,-1-3 1,-5 3-1,4-3 1,-6 3-59,-6 3 1,2-1 0,-7 1 43,-3-1 0,-1-1 0,-3-3 0,1-1-79,-1 2 1,1-5 0,-1 1-1,1-2 0,5-2 118,1-6 0,-1 0 0,-5 0 0</inkml:trace>
  <inkml:trace contextRef="#ctx0" brushRef="#br0" timeOffset="16581">4367 4908 7569,'17'0'-824,"-5"0"848,0 0 1,-7 0-1,5 2 29,-2 4 0,4 4 1,-5 7-1,1 1-40,0-1 1,3 1 0,-3 1-1,0 2 23,0 3 1,3 1 0,-3-4 0,0 2-124,0-1 1,-1-3 0,-3-1 0,2-1-145,-2 1 0,4-1 0,-2 1 231,-2-1 0,5 0 0,1 1 0</inkml:trace>
  <inkml:trace contextRef="#ctx0" brushRef="#br0" timeOffset="16785">4419 5118 7251,'18'0'-274,"-1"0"177,1 0 0,-1-2 0,1-2 0,-1-2 3,1 2 1,-1 2 0,0 2 0,1 0-360,-1 0 453,1-7 0,-1-3 0,1-8 0</inkml:trace>
  <inkml:trace contextRef="#ctx0" brushRef="#br0" timeOffset="17149">4943 4873 7410,'-15'2'-437,"3"4"1,-3-4 407,3 4 0,2-2 0,0 2 74,3 5 0,-5-1 0,6 2 0,0 1 23,-1 3 1,5-5 0,-4 1-47,4 2 1,2 1 0,0 3-77,0-1 0,2-1 1,4-5-129,5-5 1,5-4 145,1-2 0,1 0 1,-3-2-1,-1-2 6,-2-2 1,-7-7-1,5 1 76,-2-3 0,0-3 0,-5 1 91,3-1 1,6 1 50,-6-1 1,2 8-207,-3 5 0,-1 3-21,8 2 1,-6 2 0,3 3-121,-1 7 1,0-2-1,-4 1 159,2 3 0,-1 2 0,-5 1 0</inkml:trace>
  <inkml:trace contextRef="#ctx0" brushRef="#br0" timeOffset="17585">5188 4838 7359,'7'-17'-849,"-3"7"845,8 4 0,-6-1 70,5 1 1,-5 0 0,4 8-15,-2 4 1,3-2 0,-3 5-21,2-1 1,0 6 0,3-3 13,-1 5 1,-6 1-91,5 1 0,-7-1-117,2 1 171,-4-9 0,-2-1 0,-2-8 4,-4 0 0,4-8 0,-4-3 0,4-5 1,2-1 1,0-1 0,0 1-3,0-1 0,8-3 0,2 2 1,2 3-6,-1 1 0,1-1 0,5 1 1,1 3 0,-1-2 0,1 9-4,-1 1 0,1 2 0,-1 2-28,1 0 0,-3 7 1,-1 5-66,-3 4 0,-7-5 0,2 1 1,-2 1-191,2 3 1,-4 1 277,3 1 0,-3-1 0,6-7 0,2-2 0</inkml:trace>
  <inkml:trace contextRef="#ctx0" brushRef="#br0" timeOffset="17967">5764 4611 7569,'0'-17'-533,"0"7"1,-2 2 577,-4 8 1,2 0-1,-5 2 4,1 4 1,-4-2 0,6 8-1,3 1-21,1 3 0,2 1 1,0 1-1,0-1-32,0 1 0,2-1 0,3 1 7,7-1 1,-2-5-1,1-3 1,3-1 17,1-4 0,3-2 0,-1-2-20,1 0 0,-1 0 0,3 0 0,1-2 9,2-4 1,1 2 0,-7-7-31,1-3 1,-3 4 0,-1 1-1,-5-1-26,-1 0 1,-2-1-26,-6-7 1,-2 9 54,-4 3 0,-3 4 0,-7 4 0,2 4 19,3 5 1,7 5 0,-4 1 0,2 1-46,0-1 1,1 1 0,7-1 0,3 0 41,7 1 0,11-1 0,5 1 0</inkml:trace>
  <inkml:trace contextRef="#ctx0" brushRef="#br1" timeOffset="46963">1049 4314 7277,'6'18'37,"-1"-1"1,3 1-1,-4-1 1,4 1-1,-1-1 21,1 1 1,6-1-63,-3 1 0,5 1 0,0 2 0,-3 3 0,-1-3 16,1-2 0,3 5 0,3-1 1,1-2-9,-3-1 1,10 3-1,-9 0 1,-1 1-6,-3 1 0,1-6 0,-3 6 0,4-1 2,1-1 0,-2 0 0,-1-5 0,-2-1-2,1 1 1,-3 5 0,2 0 0,-1-1 17,-1-3 0,6 0 0,-7 3 0,3 1-15,0-2 0,-7-3 0,7-5 1,0-1 0,-3 2 0,7-1 1,-6 1-1,1-4 6,1-3 1,-6 5 0,3-4-1,-1 1 1,4-3 0,-4 4 6,1-2 0,-3 3 63,6-5-70,-8 8 0,5-12 0,-5 5-26,2 1 26,0-6 68,-6 6-31,0-8 96,0 0-98,0 8-64,0-6-228,0 5-360,0-7 356,0 0 1,8-7 0,1-3 0</inkml:trace>
  <inkml:trace contextRef="#ctx0" brushRef="#br1" timeOffset="47658">926 4227 6078,'2'12'0,"4"-1"-76,-4-7-96,6 4 318,-8-8 1,0-2-46,0-4 1,0 2 57,0-7 1,-2 7-31,-4-2 1,2 4-21,-7 2 0,5 0-67,-6 0 1,8 8-15,-2 4 0,3 3 0,-1 3 0,-2-1-17,2 0 1,2 1-1,2 1 1,0 3-17,0 1 0,0 0 1,0-3-1,0 1-33,0 2 0,6 1 1,0-7-54,-2 1 0,-2-1-69,-2 0-245,7 1 172,-5-8 1,8-3 232,-4-7 0,-4-15 0,5-5 0</inkml:trace>
  <inkml:trace contextRef="#ctx0" brushRef="#br1" timeOffset="47917">909 4245 7266,'0'-18'-1399,"2"3"2149,4 3-430,-4 4 1,13 8-174,-3 0 0,3 0 1,3 0-79,-1 0 0,1 0 1,1 2-1,3 2 7,1 2 0,0 0 1,-4-6-1,3 0-188,1 0 1,0 6 0,-3-1-1,1-1-77,2-2 0,1-2 0,-7 0 0,1 2 189,-1 4 0,1-4 0,-1 6 0</inkml:trace>
  <inkml:trace contextRef="#ctx0" brushRef="#br1" timeOffset="49000">368 4122 7371,'-8'10'-1438,"6"-2"1349,-6-8 59,8 0 1,0-2 29,0-4 0,0 4 0,0-6 0</inkml:trace>
  <inkml:trace contextRef="#ctx0" brushRef="#br1" timeOffset="49999">36 3284 6650,'11'8'0,"1"4"-38,2 3 1,-5 2 0,3 1 58,2-1 0,-5 1 0,1-1 0,0 1 0,-3-1-57,1 1 0,4-1 0,-4-1 0,-1-3-116,1-1 0,0-6-198,-2 5 350,-4-7 0,5 4 0,-7-8 0</inkml:trace>
  <inkml:trace contextRef="#ctx0" brushRef="#br1" timeOffset="50467">36 3302 7569,'-2'-18'0,"-2"-1"-554,-2-5 464,-7 5 1,11-6 0,-4 7 96,4 1 0,2-1 0,0 1 111,0-1 1,2 1-1,4 0-45,5-1 0,5 3 0,-1 1 0,-1 4 3,-2 2 1,-1-3 0,7 5-73,-1 2 1,1 2 0,-1 2-54,0 0 1,1 0 0,-3 2 0,-1 2-60,-2 2 0,-6 7 0,3-1 68,-1 4 1,4 1 0,-7 1 0,-1-1 11,-2 0 0,-2 1 1,0-1-1,0 1-9,0-1 1,-2-5-1,-2 0-16,-1 1 0,-9 3 24,2 1 0,-1-5 0,-1-2 20,3-3 0,5-1 96,-6-6 74,8 0-8,-4 0 0,10 0 0,4 2-80,6 4 1,3-4-1,3 4 1,-1-4-47,1-2 0,-1 0 0,1 0 0,-1 0 1,1 0-1,-1 0 1,1 0-233,-1 0 0,-5 0 0,-1 0 0,3 0-177,1 0 1,3 0 381,-1 0 0,1-8 0,-1-2 0</inkml:trace>
  <inkml:trace contextRef="#ctx0" brushRef="#br1" timeOffset="51667">507 3040 7424,'18'-6'-630,"-3"-2"540,-3-2 1,3 6-1,-5-3 100,0-1 0,0 6 0,-7-6 20,3 0 0,6 5-52,-6-9 0,1 2 1,-3-3 26,2 1 1,0 6 27,-6-5 1,-8 7-26,-3-2 0,1 4 0,-2 4 22,-1 4 1,-1-2 0,1 7 28,1 3 0,8-5 1,-2 3-39,4 2 0,2 1 1,0 3-57,0-1 0,2-5 1,4-3-18,6-1 0,3 4 0,3-6-46,-1-2 0,1-2 1,-1-4-1,0-2-14,1-2 0,-1-8 0,3 3 0,1-5 112,2-1 0,1-1 0,-7 1 0,1-1 0,-1 1 0,1-6 0,-1-1 0,-1 3 0,-5 1 0,3-3 0,-6 0 0,-1 2-3,1 1 0,-2 3 1,-6-1-1,0 1 56,0-1 1,0 7 0,-2 1 0,-2 0 36,-2 1 1,-7 5 0,1-2-33,-3 4 1,3 2 0,0 0-25,-1 0 1,-3 0 0,1 2 0,1 2-1,4 4-44,3 1 1,-1-3 0,4 6-8,-2 1 1,0-3-1,6 2 1,0 1 7,0 3 0,0 1 0,2-1 2,4-5 1,-2-1 0,8-6 0,1 2 1,3 0-1,1-6 5,1 0 1,-1-6 0,-1-2 0,-3 0 14,-1 0 0,-6-5 1,3 1 34,-1-3 0,4-3 0,-6 1-11,-3-1 1,-1 1 0,-2-1 13,0 1 1,0 5 123,0 1-109,0 7-65,0-4 1,0 10-1,2 4 0,4 5 0,-2 5 0,6 1 1,-1 1-9,1-1 1,0 7 0,3-1-1,-1 0-3,2 2 0,-5-5 1,3 5-1,0-2 1,-3 1 0,5-1 0,-8-4 0,-2 3-35,-2 1 0,-2 0 0,0-5 1,0-1 20,0 1 0,-2-3 0,-2-1 0,-4-3-56,-2 3 1,1-4 0,-5-1-1,2-1-64,-1-4 1,-3-2 123,-1-2 1,1-8 0,5-3 0,5-5 57,4-1 1,2-3-1,0-3 1,0-4-22,0 0 1,0-5-1,2 7 1,2-2-3,1-4 1,7 6 0,-4 0 0,2 1-14,3 1 1,-3 0 0,2 5-1,-1 1-12,-1-1 1,3 1 0,-5-1 0,0 1-5,0-1 1,-1 1-1,-3 0 4,2-1 0,0 1 21,-6-1 0,0 6 0,-2 3 54,-4 1 1,2 2 34,-7 6 1,5 0-26,-6 0 0,8 2-4,-1 4 1,3-2-1,2 7 31,0 3 1,5 2-1,3 1-42,2 1 0,2-1-92,5 0 1,0-7-1,-1-2 1,-2-2-101,-3 0 0,-5-1 0,6-5-22,1 0 0,3 0 152,1 0 0,-7-7 0,-2-3 0</inkml:trace>
  <inkml:trace contextRef="#ctx0" brushRef="#br1" timeOffset="51896">1136 2289 7569,'-17'-12'0,"-1"2"-210,1 3 0,5 1 1,0 6-193,-1 0 0,3 2 304,-2 3 0,9 5 0,-3 8 98,4-1 0,-6 1 0,-2-1 0</inkml:trace>
  <inkml:trace contextRef="#ctx0" brushRef="#br1" timeOffset="52171">1293 2376 6501,'10'0'59,"3"2"0,-5 2 0,0 4-5,0 1 1,3-3 0,-3 4-1,0-1-25,0 1 1,5-6 0,-1 4-22,3 0 0,-3-6 0,0 3-13,1-3 0,-3-4 36,2-3 0,-3-5 0,3-8 7,-6 1 1,-4 5 0,-4 3 0,-2-1-26,-2 0 0,-7-2 0,1-5-39,-4 0 0,-1 7 0,1 2 0,3 2-31,1 0 1,1 1 0,-5 7 0,2 1-68,3 3 0,1 8 1,-4-2-1,5 3-448,1 2 572,2-7 0,-2 13 0,-1-3 0</inkml:trace>
  <inkml:trace contextRef="#ctx0" brushRef="#br1" timeOffset="52610">1590 2184 6799,'12'10'-110,"-1"-5"122,3-3 1,-4 4 0,1 2-15,3 2 0,-4-5-20,1 7 0,-7 0-19,2 5-25,-4-7 1,-4 3 11,-4-7 0,-4 0 0,-7-6 45,-1 0 0,7-6 1,1-1-1,2-3-7,4-4 0,-3-1 1,1-3-1,2 1 37,2-1 0,4 1 1,2-1-1,4 1 6,1-1 1,-3 1-1,6 1 1,1 3 54,3 1 0,1 3 1,1-5 12,-1 2 0,-5 8 0,0-1-50,1 3 1,3 2 0,1 2-56,1 3 0,-7-1 0,-1 8-169,-2 2 1,-2 1 0,-4 3-270,3-1 448,-3 0 0,6 1 0,-8-1 0</inkml:trace>
  <inkml:trace contextRef="#ctx0" brushRef="#br1" timeOffset="52966">2027 1660 7569,'-10'0'-388,"-6"0"1,13 0 0,-7 2 408,2 4 1,2 3-1,6 9-5,0-1 1,6-5 0,2-2 37,2-3 1,1-1-1,7-6-23,-1 0 0,-5 0 0,-1 0-31,3 0 0,2-8 0,-1-3 1,-3-5 1,1 5 0,-7-1 43,-2-2 0,-2-1 0,-2-3-36,0 1 1,-2 5 0,-4 3-96,-5 1 1,-5 2 0,-1 6 0,-1 0-90,1 0 1,-1 2 0,1 2 174,-1 2 0,-7 15 0,-2-2 0</inkml:trace>
  <inkml:trace contextRef="#ctx0" brushRef="#br1" timeOffset="53317">2131 1101 7441,'0'-10'-324,"0"5"1,2 10-1,2 7 405,2 4 0,0 1 0,-4 0 0,2 3-36,2 3 1,5-3 0,-3 5 0,2-2 41,3 0 1,3 6 0,1-3 0,1-1-41,-1 0 1,3 0-1,1-3 1,2 1-41,-1-2 1,-1-1 0,0-1 0,3 2-81,-3 3 0,-2-1 1,-1-5-1,-1-1-105,1 0 0,-7 1 1,-1-1-10,-2 1 1,-2-1 0,-6 1 186,0-1 0,0 1 0,0-1 0</inkml:trace>
  <inkml:trace contextRef="#ctx0" brushRef="#br1" timeOffset="53514">2306 1538 7569,'0'-20'0,"0"-1"-363,0-2 314,8-1 1,2 7 0,7-1-80,0 1 0,1 1 0,-1 3 0,1 3 22,-1 2 0,7-3 1,-1 5 105,-2 2 0,-1 2 0,-3 2 0</inkml:trace>
  <inkml:trace contextRef="#ctx0" brushRef="#br1" timeOffset="54300">1066 3668 7569,'-10'0'-176,"3"-2"110,7-3 1,0 1 0,0-8-62,0-2 0,2 1 0,2-1 141,1 3 0,9 5 1,-2-4 37,3 2 0,-3 1 1,-1 3-1,3-2-11,1 2 1,-3-4 0,0 2-1,1 3-34,3 1 1,1 2-1,1 0-49,-1 0 1,1 2-1,-1 3-43,1 7 0,-7 4 1,-1 1 39,-2 0 1,-2-5 0,-6 0 0,2-1-20,3-1 0,-3 6 68,4-5 0,-10-1 0,-4 0-22,-1-3 1,3-1 15,-6-6 1,1-2 21,-7-4 0,8-3 1,5-11-12,3-3 1,0 4-1,-2-7 1,-2 3-69,2 0 0,2-6 1,2 4-1,0-1-39,0 1 0,0 2 0,0 5 98,0 1 0,8-1 0,2 1 0</inkml:trace>
  <inkml:trace contextRef="#ctx0" brushRef="#br1" timeOffset="54971">1415 3371 7246,'18'0'-403,"-6"0"0,-1 0 371,3 0 1,1 0-1,3-2 72,-1-3 0,-5 1 1,0-6-1,-1 0 1,-1 1 1,3 3-1,-5-6-32,2-1 1,-4-3 0,3-1-2,-1-1 1,-2 1-1,-6-1-12,0 1 1,0-1 0,-2 3-7,-4 3 1,2 4 0,-7 8-25,-3 0 1,-1 8 0,-1 4 22,4 3 0,-1 3 0,7-1 0,2 1 12,2-1 1,2 1-1,0-1-3,0 1 1,8-3 0,4-1 2,3-3 0,-3-7 0,-1 2 0,3-4 10,2-2 0,1 0 0,0 0 1,1 0-30,-1 0 1,1-8 0,-1-3 3,1-5 1,-1-1 0,1-1 0,-3 1 19,-3-1 1,1 1 0,-5-1 0,0-1 29,0-4 0,-2 3 0,-6-3 1,0 3 2,0 3 1,0 0 0,0-1 0,0 1 22,0-1 0,-2 3 0,-2 1 24,-2 2 0,-8 9-44,3-3 0,-3 6-65,2 6 1,5 3 0,7 9 33,0-1 0,0 1 1,2-1-1,3 1-6,7-1 0,4 2 0,1 3 0,1 1-11,-1-2 1,0 1 0,1 1-1,-1 4 0,1 0 1,-1 1-1,1-7 1,-1 2-12,1-2 0,-7 5 0,-1-3 0,-2-2 6,-4-1 1,-2-3-1,-2 1 1,0-1 1,0 1 1,0-7-1,0 1-23,0 1 0,-8 1-107,-4-2 1,-3-5-1,-3-7 18,1 0 1,5-5 0,2-5-1,1-4-217,-1-5 338,-2-2 0,-5-5 0,-1-1 0</inkml:trace>
  <inkml:trace contextRef="#ctx0" brushRef="#br1" timeOffset="55153">1590 2743 7438,'0'-10'-162,"0"2"0,0 0 0,0-1 0</inkml:trace>
  <inkml:trace contextRef="#ctx0" brushRef="#br1" timeOffset="55500">1992 2795 7569,'0'-12'-145,"0"1"0,2 5-396,4-6 428,-5 1 0,7-7 76,-8 1 113,0-1 0,-8 11-15,-3 7 1,-3 7 0,1 11 4,1-1 1,8 1-1,-2-1-28,4 1 1,2-1-1,0 1 1,2-1 18,4 0 1,-2-5 0,8 0-59,1 1 0,3-3 1,1 0-102,1-2 1,-1-3 0,1-5-96,-1 0 1,1-2 0,-1-1 0,-1-5 3,-5-2 0,11-4 69,-5-9 124,4 4 0,-3-6 0,-1 7 0</inkml:trace>
  <inkml:trace contextRef="#ctx0" brushRef="#br1" timeOffset="55939">2306 2638 7267,'0'-18'-428,"0"1"0,0 0 0,0-1 474,0 1 1,-2 1-1,-4 4 23,-5 7 0,1 3 0,-2 2 47,-1 0 0,3 5 0,0 3-44,3 2 1,1 2-1,6 5 1,0 1 9,0-1 0,0 0-134,0 1 99,0-1 1,2 1 0,4-1-40,5 1 0,-1-3 0,2-3 0,-1-4-60,-1-1 0,5-5 0,-3 4 0,4-4-21,1-2 1,-1-2-1,-3-2 1,-1-3-55,1-3 1,3-2 0,1-5 0,1-1 36,-1 1 1,-5-3-1,-2-1 1,-3-2 89,-3 1 0,0-5 0,0 0 0,2-2 0,-2 0 0,-4 0 0,-4-6 0,-4 0 0,-2 0 0,1 0 0,-5 0 0,4 2 0,3 4 0,-7 4 0,4 7 0,-1 3 69,-1 3 0,0-1 294,-5 7 1,7 2-281,4 10 0,4 3 0,2 9 1,0 1-46,0 5 1,0-5 0,2 6-1,2-1-62,2-1 0,6 2 1,-4-4-1,1 3-49,5-3 0,-4-2 0,1-1 0,1-1-43,-2 1 1,3-1-1,-5 1 1,0-1-265,-1 1 380,-1-1 0,2 1 0,2-1 0</inkml:trace>
  <inkml:trace contextRef="#ctx0" brushRef="#br1" timeOffset="56149">2411 2446 7265,'0'-18'-254,"0"1"0,0-1 1,0 1 373,0-1 0,8 7 1,3-1-44,5-1 0,1 5 0,1 2-79,-1 4 0,1 2 0,-1 0-247,1 0 1,-1 2 248,1 4 0,-9 4 0,-1 7 0</inkml:trace>
  <inkml:trace contextRef="#ctx0" brushRef="#br1" timeOffset="57400">7039 5939 7300,'-12'0'-1056,"3"-2"1172,1-4 1,0-2 0,4-5-44,-2 1 1,1 6 0,5-6 4,0-1 1,0 3 0,0-1-27,0-3 0,0-2 0,0-1 0,0-1-17,0 1 1,1-2 0,3-3 0,4-1 5,2 2 1,0-7 0,3-1 0,-1-2-24,1 2 1,3-6-1,1 2 1,1-6 4,-1 1 0,-5 1 0,0 0 0,1-2-24,3-2 0,-1-1 0,-1 1 0,-3-4-50,3 1 1,0-5 0,-1 6-1,-1 1 7,1-1 1,-3 0 0,2 5-1,-1-3 34,-1 2 1,4 8 0,-7 4 0,1 2 0,0 3 0,0 3 0,-4 1 18,1 1 0,1 5-181,-6 1-390,0 7 376,0-4 1,0 10 185,0 4 0,0-4 0,0 5 0</inkml:trace>
  <inkml:trace contextRef="#ctx0" brushRef="#br1" timeOffset="57633">7318 4384 7441,'18'0'-725,"-7"-2"722,1-3 0,0 1 0,5-8 98,1-2 1,-1 7-1,3 1 1,1 2 22,2-2 1,0 4-1,-5-4 1,-1 4-52,1 2 1,-1 2 0,1 2 0,-1 4-131,1 2 0,-1 1 0,-1 9 0,-3 1 41,-1 2 0,-6 8 1,3-1-1,-1 1 22,-4-2 0,-10 12 0,-3-5 0</inkml:trace>
  <inkml:trace contextRef="#ctx0" brushRef="#br1" timeOffset="58800">7091 3319 7569,'0'-17'-284,"0"-1"1,0 6 0,2 3 284,4 1 1,-4 0-1,6 4 38,0-1 0,-5-3 21,9 2 1,0 4-1,5-4-20,1 4 0,-1 2 0,1 0 0,-1 0-64,0 0 1,1 2 0,-1 2 0,1 4 24,-1 2 1,1 1-1,-1 7-101,1-1 0,-9 1 1,-3-1-1,-2-1 34,2-5 1,-4 5 49,4-5 0,-12 3 18,-6-2 1,3-5 0,-3-7 44,-2 0 1,5 0-1,-1-2 5,2-3 1,-3-5-1,5-8 1,2 1-27,2-1 0,2 1 0,0 0 1,2-3-90,4-3 0,-2 2 1,5-7-1,1 3-74,0 4 1,-5-1-1,5 1 1,-2-2 136,-4 1 0,-2 3 0,-2 2 0</inkml:trace>
  <inkml:trace contextRef="#ctx0" brushRef="#br1" timeOffset="59460">7510 3075 7428,'12'5'-547,"0"1"0,-1-2 584,7-10 1,-1-2 0,-1-5-1,-3 3-38,-1 2 1,-6-5-1,4 1 1,-3-3 1,5-3 0,-6 1 17,-2-1 0,-2 7 0,-4-1-24,-4-2 1,-4 7 0,-7 1 8,-1 4 1,1 2 0,-1 0 15,1 0 0,5 8 0,2 3 74,3 5-86,-7 1 0,12 1 0,-4-1 0,4 1 6,2-1 1,6 1 0,2-1 0,2 1-12,3-1 0,3-1 0,1-3 0,1-3 0,-1-2 1,1-3 0,-1-5 0,1 0-14,-1 0 1,2-2-1,3-1 1,1-5-18,-2-2 1,-1-2 0,-3-5 0,1-2 9,-1-5 1,1 5 0,-3-6-1,-1 1 12,-3 1 1,-7-2 0,2 4 0,-2-3 29,2 3 0,-4-4 0,4 1 0,-4 3 38,-2 2 1,-6 1 36,0 1-18,-8 7 0,12 10 1,-3 12-1,3 3-52,2 3 0,0-1 0,0 3 0,2 3-20,3 6 0,-1-2 0,8 2 1,2 0-1,1 0 0,3-1 1,-3-1-1,-1 0 0,-3 2 0,1 0 1,0 0-1,-3 0-12,-1-2 1,0 6-1,-4-5 1,1 1-57,-1 0 0,-2-2 0,-4 2 1,-2-6 14,-1-3 0,-9-5 1,4-1-1,-1-4-24,-1-3 0,0 5 0,-5-6-45,0-2 1,-1-2 0,1-4 37,-1-4 1,6-4 74,1-7 0,-1-8 0,-5-3 0</inkml:trace>
  <inkml:trace contextRef="#ctx0" brushRef="#br1" timeOffset="59622">7685 2324 7569,'10'-28'-797,"-2"11"0,-8 17 797,0 12 0,7 11 0,3 4 0</inkml:trace>
  <inkml:trace contextRef="#ctx0" brushRef="#br1" timeOffset="59956">8122 2708 7393,'7'-12'0,"5"0"-226,4-1 1,1-3 0,-1-1 0,-3 1 0,-3 3 245,-2 1 0,3 1 0,-5-7 115,-2 1 0,-2-1-18,-2 1 0,-8 7-112,-3 4 0,-5 4 0,-1 4 83,-1 4-64,1 4 0,1 7 0,3 1 0,3-1-2,2 1 0,2 5 1,6 0-1,0-2-35,0-1 0,0-3 1,0 1-1,2-1-10,4 1 0,-2-3 0,8-1 0,1-4-84,3-3 1,1-1-1,1-6 51,-1 0 0,6 0 1,1 0-1,-3 0-239,-2 0 295,-1-8 0,-1-1 0,1-9 0</inkml:trace>
  <inkml:trace contextRef="#ctx0" brushRef="#br1" timeOffset="60605">8523 2411 7323,'0'-18'-485,"0"7"1,0-1 678,0-1 0,0 3-9,0-2 0,-7 8-126,-5-1 1,-4 10 0,-1 7-51,0 3 1,5 9 0,2 1 0,0 0 0,3 2 0,-1-1 0,4-1-1,2-4-4,2-1 1,0-3 0,0 1 0,2-1-73,4 0 0,4-7 1,7-2-2,1 0 0,-1-6 0,0 2 0,1-6-68,-1-4 1,7-8-1,-1 3 1,-2-5 22,-1-1 0,-3-1 0,1 1 0,-1-3 113,1-3 0,-1 4 0,-7-14 0,-3 5 0</inkml:trace>
  <inkml:trace contextRef="#ctx0" brushRef="#br1" timeOffset="60820">8715 2079 7118,'-7'-17'-609,"3"5"1,-8 2 1315,-1 2-427,-3 3 0,6 12 0,5 5-270,3 4 0,9 3 0,5 2 1,4 5-11,1 1 0,-5-4 0,-1 6 0,3 0-47,1-2 1,3 4 0,-1-5-1,-1-1 17,-4 0 1,1-2-1,-5-5 1,0-1-286,-1 1 0,1-3 1,-4-1 314,2-2 0,0-9 0,-14 13 0,-2-6 0</inkml:trace>
  <inkml:trace contextRef="#ctx0" brushRef="#br1" timeOffset="61049">8750 2341 7119,'0'-12'-948,"2"3"1109,4 1 1,-2-4 0,8 5-1,-1-3-67,-1-4 0,6 5 0,-3-3 0,7 0-145,3 3 1,0-7-1,-5 6 1,-1-1 116,1-1 1,-1 6 0,0-3-44,1 1 1,-6 2-1,-1 8-53,3 4 1,-6-2 0,-3 7 0,-3 3 20,-2 1 0,0 3 0,2-1 5,4 1 0,-4-7 1,4 1-831,-4 2 834,6-7 0,1 1 0,9-8 0</inkml:trace>
  <inkml:trace contextRef="#ctx0" brushRef="#br1" timeOffset="61278">9012 2062 7569,'-21'-12'-121,"4"0"1,-5 3 0,13-5 0,-3 4-575,0 3 716,8 1 0,-3 8-21,7 4 0,7 3 0,3 9 0</inkml:trace>
  <inkml:trace contextRef="#ctx0" brushRef="#br1" timeOffset="61813">9397 2044 7569,'-6'-12'-574,"0"1"501,-8 7 0,5-4 1,-9 8 165,1 0 0,-1 0-100,1 0 0,1 8 0,3 2 0,3 1 35,2 1 1,2 0 0,6 5 0,0 1-63,0-1 0,0 0 0,0 1 2,0-1 0,6 1 0,2-3-3,2-3 0,-4-4 1,5-8-1,3 0 0,1 0 30,3 0 0,-1-8 0,1-2 34,-1 1 1,-7-7-1,-2 4 1,-3-3-1,3-3-9,2 1 0,-6 0 0,2-1-7,-4 1 0,3-1 0,1 1 0,0-1 7,2 1 1,-4 1 0,5 3 27,-1 1 0,6 2 0,-3-1 17,5 5 0,-5 4 0,1 2-36,2 0 1,1 8 0,1 3-14,-5 5 1,-1 1-1,-6 1-21,2-1 0,2-1 1,-5-3-1,3-1-31,-2 2 0,-2-5 12,-2 3-67,0-8 77,0 4 0,0-10 12,0-4 0,0-4 0,0-7 0,0-1 11,0 1 1,0-7 0,2 1 0,4 0 27,5-2 0,-1-1 0,2-5 1,1 4 33,3 2 0,1 7 0,1 7 0,1-1 6,5 2 0,-5 1 0,6 5 1,-2-2-49,1 2 0,1 4 0,-4 4 0,5 4-75,1 2 0,-6 1 0,2 7 1,-3 1-262,-3 4 0,-1 3 1,-5 5 306,-5-2 0,4 0 0,0 6 0</inkml:trace>
  <inkml:trace contextRef="#ctx0" brushRef="#br1" timeOffset="62781">6672 1311 7569,'10'-8'-641,"5"6"1,-5-14 718,8 5-13,-1 3 1,0-6 0,1 7 0,-1-1 29,1 0 0,-1 2 0,1 6-36,-1 0 1,1 0 0,-3 2 0,-1 2-56,-3 2 0,-5 8 1,4-1-1,-2 7-34,-4 3 0,-2 0 0,-2-5 0,0-1 4,0 0 0,0 1 0,-2-1 16,-4 1 0,4-6 86,-4-1 0,-2-9-71,2-2 1,1-8 0,5-9-1,0-1-4,0 1 0,0-1 0,0 1 0,0-2-3,0-5 0,2 5 0,1-6 0,3 1-61,-2 1 1,-2 0-1,0 5 1,2 1-759,2-1 821,0 9 0,1 1 0,3 16 0,8 1 0</inkml:trace>
  <inkml:trace contextRef="#ctx0" brushRef="#br1" timeOffset="63079">7196 1188 7474,'18'-2'-115,"-1"-3"0,-5 1 0,-3-8 0,1 0 64,0 3 0,-4-7 39,5 5 0,-7-5 0,2-1-29,-4-1 0,-2 6 29,0 1 0,-2 5 1,-4-4 7,-6 3 1,-1 3-1,-1 8 1,3 3-7,-3 3 0,-1-4 0,-1 5 1,2 3 6,3 2 1,5 1 0,-4 1-1,3-1-29,3 0 0,2-5 0,2 0-20,0 1 0,7 1 1,5-2-1,4-7-72,1-3 1,1-2-1,-1 0 124,0 0 0,9-7 0,1-3 0</inkml:trace>
  <inkml:trace contextRef="#ctx0" brushRef="#br1" timeOffset="63766">7633 822 7372,'-8'-18'-455,"-2"8"0,-7 5 424,-1 3 0,1 2 0,-1 2 0,3 3 46,3 7 0,-3 4 0,5 1 1,-2 1-6,1-1 1,7 0 0,-2 3 0,4 1-3,2 3 1,0-1-1,0-6-5,0 1 1,0-1-1,2-1-5,4-5 1,4 3-1,7-8-4,0-2 1,1-2 0,-1-4 0,1-4-24,-1-6 1,-1 2 0,-3-1-1,-1-3 25,2-1 0,-5-3 0,1 1 0,0 1 21,-1 5 0,-5-5 0,2 4 184,-4-3-150,-2 5 1,0 4-36,0 12 1,6-2 0,0 8 0,0 1 13,1 3 1,3 7 0,6 0 0,-3 1-37,-1 1 1,-1 0-1,7 6 0,-1-2 1,-5-5-1,-2 5 1,-1 0 0,-1 0 3,0 0 1,0-8-1,-4 5-30,1-1 0,1-6 1,-6 5 7,0-5 1,0-7-30,0-1 0,-8-7 13,-3 2 0,1-6 0,0-6 22,3-6 0,1-3 1,6-3-1,0 1-9,0 0 1,0-3 0,0-1 0,0-4-45,0-3 1,8 5-1,1-6 1,3-2 15,0-2 0,-3-8 0,5 0 0,-3 3 55,3 1 0,-4 2 0,1 0 0,1 2 35,-2 4 1,-2 4 0,-7 7 296,5 1-148,-4 7 1,6 4 0,-10 12-86,-4 6 0,4 3 1,-4 3-48,5-1 0,1 1 1,1-1-37,5 0 0,-2-5 0,8-2 0,-1 0-122,-1-1 0,6-5 1,-5 2-229,5-4 1,1-2 333,1 0 0,-1 0 0,1 0 0</inkml:trace>
  <inkml:trace contextRef="#ctx0" brushRef="#br1" timeOffset="63960">7912 612 6664,'-10'0'-611,"3"2"292,7 4 319,7 4 0,3 7 0,8 0 0</inkml:trace>
  <inkml:trace contextRef="#ctx0" brushRef="#br1" timeOffset="64238">8139 664 7569,'10'0'-596,"-2"8"1,-8-4 582,0 8 1,5-6 0,1 5 209,-2 3 1,0 1-138,2 3 0,-2-9 1,5-1-1,1-2 1,0 0 1,-4 0-1,5-6-42,3 0 1,-1-2 0,1-2-1,-4-4 5,-2-2 0,3 5 1,-5-7 5,-2-2 1,-2-1 0,-2-3-26,0 1 0,0 5 1,0 1-1,-2-1-85,-4 2 1,-4-3-1,-7 7-50,-1 2 1,1 2-1,-1 2 1,1 0-68,0 0 1,-1 0 0,1 2 196,-1 4 0,8-4 0,-5 13 0,5-5 0</inkml:trace>
  <inkml:trace contextRef="#ctx0" brushRef="#br1" timeOffset="64593">8331 630 7569,'18'0'-1192,"-1"0"1253,-7 0 1,5 0-1,-3 0 28,4 0 0,1 1-52,1 5 0,-7-4 1,-1 6-54,-2 0 1,-3-4-83,-5 7 60,0-7 28,0 4 1,0-16 0,0-3 7,0-5 1,0-1 0,0-1 23,0 1 0,0-1 0,0 1 1,0-1 17,0 1 1,8-1 0,4 1-3,3-1 0,3 9 0,-1 1 0,1 2-13,-1 0 1,1 0-1,1 6 1,2 0-23,3 0 0,1 6 0,-4 2 0,1 4-132,-7 7 1,3 0 0,-9 9 0,1-1-125,-4 0 0,-4 8 253,-2 6 0,-8 15 0,-2-2 0</inkml:trace>
  <inkml:trace contextRef="#ctx0" brushRef="#br1" timeOffset="64948">8244 1677 6426,'6'12'117,"0"0"1,7-8-113,-1 1 0,3 3 1,3-2-37,-1-2 0,-5-2 0,-2-4 1,-1-2 55,1-2 1,-6-7 0,4 3 19,-1 0 0,-5-5 0,4 3-4,-4-4 1,-4-1 0,-4 0-51,-5-1 1,-5 6 0,-1 3-68,-1 1 1,1 2 0,-1 6 0,1 2-27,-1 4 0,7 4 0,1 7-98,2 1 1,2-1 199,6 0 0,-7 1 0,-3-1 0</inkml:trace>
  <inkml:trace contextRef="#ctx0" brushRef="#br1" timeOffset="65250">8576 1241 7417,'0'-18'-528,"0"1"965,0-1-417,0 9 0,0 3 1,0 12 45,0 5 0,0 7 0,2 3 0,2 2-18,1-1 1,9 5 0,-4 2 0,1 4-32,1 2 0,0 0 0,5 0 1,-1 0-45,-5 0 1,5-2-1,-7-2 1,1-2 31,-4 2 1,2 0-1,-2 0 1,-3-4-140,-1-2 0,-2-1 1,0-7-1,0 1-83,0-1 0,-7-1 0,-3-3 0,-2-3 51,1-2 1,-1-3-1,-5-5 166,-1 0 0,1-7 0,-1-3 0</inkml:trace>
  <inkml:trace contextRef="#ctx0" brushRef="#br1" timeOffset="65443">8611 1835 7374,'-2'-26'0,"-2"-3"-299,-2-4 1,0-2-1,6 0 1,0 2 306,0 4 1,2-2 0,2 8 0,4 2 71,2 1 1,1 3 0,7 1 0,1 5-112,4 5 0,-1-2 1,9 0-1,4 0 31,3 1 0,19-15 0,-3 3 0</inkml:trace>
  <inkml:trace contextRef="#ctx0" brushRef="#br1" timeOffset="66680">14776 5712 6353,'0'-12'217,"0"0"0,0 7-180,0-7 1,0 6 12,0-6 1,0 7-7,0-7-14,0 8 1,0-6-20,0 5 1,7-5 0,5-8 35,4 1 1,1-2 0,-2-3 0,-1-1-33,-2 2 0,-1-5 1,7 1-1,-1-2 11,1-4 0,-1 0 1,1 0-1,-1 2 15,1-2 0,-1-8 0,1-2 0,-1 2-14,0 2 1,1-3 0,-1-3 0,1-2-6,-1-3 0,1 3 1,-1 1-1,1 1-19,-1 4 1,1-2-1,-1 4 1,1 6 27,-1 4 0,-5-2 0,-1 6-32,3 1 1,-4 5-461,1 5-141,-7 5 142,4 7-13,-8 0 473,0 7 0,-8-5 0,6 6 0,-6-8 0</inkml:trace>
  <inkml:trace contextRef="#ctx0" brushRef="#br1" timeOffset="66930">15300 4384 6587,'-10'-2'350,"6"-1"-245,8-3 0,6-6 1,7 4-58,0-1 1,1 5-1,-3-4 1,-1 2 16,-2 0 1,-1 0-93,7 6 0,-3 2 1,-3 4-74,-6 6 1,2 3 0,-3 3 0,-1-1-74,-2 1 1,-4 7-1,-4 2 173,-5 0 0,-5 6 0,-1-5 0</inkml:trace>
  <inkml:trace contextRef="#ctx0" brushRef="#br1" timeOffset="68471">14845 2114 7569,'6'12'-66,"0"-1"0,2-5 1,-4 6-158,2 1 0,7 3 0,-1 1 0,1 3 166,-1 3 0,-2-4 1,-6 5-1,1-5-66,-1-1 1,-2-1-1,-2 0 77,0 1 0,0-6 46,0-1 0,-2-7 0,-2 0 0,-1-8 0,-1-6 0,4-7-6,-4-1 1,4-1-1,-4-2 1,4-3 1,2 3 0,-6 0 0,1-1 0,1-3 27,2-2 1,0 4 0,-2-4 0,-2-1 31,2 1 0,2 4 1,2-4-1,0 2 45,0 3 1,2 3 0,4 1 32,6 1 1,3-1 0,3 1-116,-1-1 1,1 7 0,-1 1 0,1 2 22,-1 5 0,1-5 0,-1 2-38,0 2 0,1 2 1,-3 4-1,-1 2-39,-2 2 1,-8 7-1,3-1 1,-1 3-11,0 3 1,0 1 0,-8 3 0,-2 1-10,-2-2 1,-7 1 0,1-1 20,-4 2 1,-1 1 0,-1-7-1,1-1-14,0-5 1,1-1 0,2-6-1,3 2-2,-3-2 0,5-3 0,-3-1 49,-2 0 354,7 0-169,-1 0 1,21 2-107,5 4 1,5-2 0,-2 6 0,3 0-81,-3-1 0,-2-5 0,-1 4 0,-1-2-129,1-1 1,-3 3-1,-1-4 1,-2 2-439,1-2 569,-5-2 0,15 6 0,-3 1 0</inkml:trace>
  <inkml:trace contextRef="#ctx0" brushRef="#br1" timeOffset="68838">15282 2044 7442,'18'0'-337,"-7"0"1,1 0-1,1-2 315,3-4 1,-4 2 0,-1-5 43,3 1 0,-1-6 0,1 5 29,-2-1 0,-9-5 0,5 5 0,-2-2 44,0 1 0,0 5-81,-6-6 0,-8 2 0,-4-1-9,-3 5 0,-3 4 1,-1 4-1,-2 4-41,-3 5 0,1-1 0,6 2 0,-1 1 61,1 3 0,1-5 0,4 1 1,7 2 3,3 1 0,2 3 1,0-1-83,0 1 1,7-9 0,5-1 0,4-2-44,1 0 0,1 1 0,-1-3 1,2 2-8,5-2 0,-5-2 0,6-2 0,-1-2 103,-1-4 0,8-3 0,-12-9 0,7 1 0</inkml:trace>
  <inkml:trace contextRef="#ctx0" brushRef="#br1" timeOffset="69551">15823 1782 7569,'10'-17'-140,"-4"-1"1,-4 7-22,-2-1 1,-2 6 0,-4-4 0,-6 3 136,-3 3 1,-2 2 0,-3 2 0,-1 0 32,-3 0 0,1 2 0,6 4 1,-1 5 16,1 5 1,-1 1 0,3 1-17,3-1 1,4 1-1,8-1-22,0 1 0,2-7 1,4-1 16,6-2 0,3-1 1,3-3-1,-1 2-29,1-2 0,-1-2 0,1-2 0,-1-2-57,1-4 1,-3 2-1,-1-5 1,-5-1 53,-1 0 1,4-1 0,-4-7 48,1 1 0,-5-1 1,2 1 85,-4-1 0,-2 1 157,0-1-150,-8 9 0,6 3-99,-4 12 0,4 3 0,2 11 1,0 1-16,0 2 1,6 3 0,2-3-1,2 4-6,3 0 0,-3 6 0,0-4 0,-3 2-52,-3-2 0,4 4 1,-2-5-1,-2 1-21,-2 0 1,-2-8 0,0 2 0,-2-3 23,-4-3 0,2-1 0,-6-3 1,1-3 37,-1-2 0,4 4 27,-5-7 1,1-1 0,-2-10-28,6-5 0,4-5 1,2-1-6,0-1 0,2-5 0,2 0 0,4-1-2,2-1 0,-1 4 1,5-6-1,-2 0 9,1-1 1,3 1 0,-1-4-1,-1 4 15,-2 2 0,-1-4 1,5 3-1,-3 1 2,-1 0 1,-2-4 0,3 6 0,-3 1 9,-2 3 0,-3 1 0,-5 1 48,0-1 0,0 7 69,0-1 0,-7 8 14,-5-2 2,4 5 0,1 2 0,7 5 0,0 6-89,0 3 0,0 3 0,0-1 0,1 1-43,5-1 1,-2 1 0,6-1 0,0-1-274,-1-5 1,3 5 52,5-4 0,1-3 0,-1 1 206,1-2 0,-1-2 0,1-6 0</inkml:trace>
  <inkml:trace contextRef="#ctx0" brushRef="#br1" timeOffset="69752">16033 1398 7409,'-17'0'-281,"-1"0"1,6 0 0,1 0 109,-3 0 0,6 2 1,3 4 11,3 5 0,2 5 159,0 1 0,7 1 0,3-1 0</inkml:trace>
  <inkml:trace contextRef="#ctx0" brushRef="#br1" timeOffset="70064">16295 1538 6601,'-12'5'0,"1"3"-16,-3 2 0,6 2 1,1 5-1,1 1 52,0-1 1,0 0-1,6 1-16,0-1 1,8 1 0,4-3 31,3-3 1,4-4-32,5-8 0,-5-2 0,4-2 1,-3-4-27,-3-2 1,1 5 0,-3-7 0,-1-2 0,-2-1 0,-9 3 0,3 1 0,-4-3-4,-2-1 1,0 3 0,0 0-1,0-1-68,0-3 1,-8-1-1,-3 1 24,-5 5 1,-1 1 0,-1 6 0,1-2-94,-1 2 0,1 2 0,-1 4 145,1 4 0,0-4 0,-1 6 0</inkml:trace>
  <inkml:trace contextRef="#ctx0" brushRef="#br1" timeOffset="70448">16557 1398 7175,'17'0'93,"-5"0"1,0 0-91,1 0 1,-3 0 0,2 2-25,1 4 1,-3-2 0,0 7-7,-3 3 0,-1-4 0,-6 1 7,0 3 1,0-5 0,0 3-64,0 2 0,-2-7 6,-4-1 1,3-4 74,-9-2 1,8-2-1,-2-4 3,4-5 1,2-5 0,0-1 0,0-1-5,0 1 0,2-1 0,2 1 0,4-1 2,2 1 1,1 0 0,7-1-1,-1 1 1,-5 7-1,-1 4 1,3 4 3,2 2 1,-5 0 0,1 0 0,1 0-75,3 0 1,-4 10-1,-3 5 1,-1 9-4,-4 3 1,-2 2 0,-2 6 73,0 0 0,-8 8 0,-2 1 0</inkml:trace>
  <inkml:trace contextRef="#ctx0" brushRef="#br1" timeOffset="70876">16225 2428 7569,'-6'12'-650,"0"0"1,3-3 708,8 3 1,-1-4 0,8-8-1,2 0-7,1 0 0,3-2 1,-1-4 2,0-6 1,1 3-1,-1-3 1,-1-2 15,-4-1 0,1-3 0,-7 1-53,-2-1 1,-2 1 0,-2 0-34,0-1 0,-8 3 0,-4 3 0,-3 6-68,-3 4 0,1 2 1,-1 0-1,1 2 3,0 4 1,-1-2-1,1 7-48,-1 3 0,6 2 0,3 1-102,1 0 230,2 1 0,6-1 0,0 1 0</inkml:trace>
  <inkml:trace contextRef="#ctx0" brushRef="#br1" timeOffset="71164">16522 2027 6521,'-8'-10'155,"6"4"-52,-4 12 1,5 6-1,1 9-57,0 2 1,0 1 0,1-5-1,3 2-17,2 3 1,6 7 0,-4-4 0,-1 2-28,1 0 1,6-2-1,-5 4 1,1-2 4,-4 2 0,2-3 0,-2-1 0,-3 0-102,-1 0 1,-2-4 0,0 4-1,0-1-91,0-5 0,0-2 0,-2-1-24,-3-1 0,1-5 210,-8 0 0,0-8 0,-5 3 0</inkml:trace>
  <inkml:trace contextRef="#ctx0" brushRef="#br1" timeOffset="71364">16435 2393 7455,'17'-15'0,"1"1"0,-1 5-225,1 1 1,1-6 0,4 5 0,6-1 155,4 4 1,0-2-1,-2 2 1,-3 3 68,-3 1 0,-2 2 0,-5 0 0</inkml:trace>
  <inkml:trace contextRef="#ctx0" brushRef="#br1" timeOffset="71943">15038 3406 6944,'0'-11'-447,"1"-1"567,5-2 1,-2 5 0,6-3 0,0 0-36,-1 3 0,3-1 0,5 6-55,1-2 1,-1 1-1,1 5-36,-1 0 1,-5 2 0,0 3-26,1 7 1,-3 3 0,0 3-1,-3-1-44,-3 1 1,0-1-1,0 1 1,2-1 19,-2 1 0,-2-7 0,-2 1 44,0 2 0,-6-5 0,-2 1 13,-2-2 1,4-2-1,-5-6 7,-3 0 0,5 0 1,-3-2-10,-2-4 1,7 2 0,1-8-1,4-1-28,2-3 1,0-1 0,0-1 0,2 1-73,4-1 1,-3-5 0,9-2 0,2 0-29,1-1 0,3 3 128,-1 6 0,8-1 0,3 1 0</inkml:trace>
  <inkml:trace contextRef="#ctx0" brushRef="#br1" timeOffset="72588">15369 3302 7448,'18'0'-393,"-3"2"307,-3 3 1,4-3 0,-7 6 81,1 0 1,5-6 0,-3 4-7,4-5 1,-5-1 0,-1-1 0,0-3 38,-1-2 0,1-8 1,4 5-1,-5-3-27,-1 0 1,4 1-1,-4-7 1,-1 1 16,1-1 1,-2 1 0,-6-1-17,0 1 0,-2 1-16,-4 5 1,-4 3 0,-7 8 1,-1 0 0,1 2 0,1 4 10,5 5 0,3-1 0,8 2 0,0 1 0,0 3 0,0 1 0,2 1-47,4-1 0,-2-1 1,7-3 32,3-1 0,1-8 1,3 2-1,-1-4-15,1-2 0,-1 0 0,1 0 1,-1 0 23,1 0 1,1-6-1,2-2 1,3-2 22,-3-3 0,-1 3 0,-3-2 0,0-1-7,1-3 0,-6-1 1,-3-1-1,1 1 29,0-1 0,-6 7 1,1-1 212,-3-1-155,-2 5-43,0 0 0,0 24-57,0 7 1,0 0 0,0 0-1,0-1 8,0 1 0,0 2 1,0 6-1,0-2 11,0 2 0,0-3 0,0 1 0,2 2-8,4 2 1,-4 2 0,4 0-1,-2 0-16,2-1 0,-5-1 0,5-2 0,-4-1-18,-2 1 1,0-6 0,-2-2 0,-2-3-6,-1-3 0,-9-1 1,4-3 25,1-1 0,-7-8 0,4 1-112,-3-3 0,-3-4 0,1-3 76,0-7 0,1-4 0,2-3 0,3-2-473,-3-3 514,-1-7 0,-3 4 0,1-8 0</inkml:trace>
  <inkml:trace contextRef="#ctx0" brushRef="#br1" timeOffset="72802">15736 2673 7350,'10'-8'-445,"5"6"0,-11-6 346,8 8 1,0 8 0,3 4 67,-3 3 0,-3 1 1,-5-3-1,2-1 31,-2 2 0,6 1 0,-1 3 0</inkml:trace>
  <inkml:trace contextRef="#ctx0" brushRef="#br1" timeOffset="73106">16016 3127 7197,'1'10'-930,"3"-3"858,2 1 0,8-6 105,-3 4 0,5-4 0,-1-4-18,-3-4 0,2 2 1,-7-5-1,1-1 27,0 0 0,6-2 0,-5-5-3,1 0 0,-2-1 0,-6 3 0,2 1-12,1 2 1,1 1-1,-6-7-26,0 1 1,-8 7 0,-3 4 23,-5 4 1,-1 2 0,-1 0 31,1 0 0,5 2 1,1 4-40,-3 6 0,6 3 1,2 3-1,4-1-5,2 1 1,0-1-1,0 1 1,2-1 5,4 0 0,-2 1 1,6-1-1,0-1-100,-1-4 1,3 3 0,5-3-83,1 3 0,-1-5 0,1-4 0,-1-4-241,1-2 404,-1 0 0,8-8 0,3-2 0</inkml:trace>
  <inkml:trace contextRef="#ctx0" brushRef="#br1" timeOffset="73368">16505 2935 7437,'-18'0'-303,"1"0"0,-1 0 426,1 0 0,5 0-51,0 0 0,9 8 0,-3 3-90,4 5 0,2 1 0,0 1 3,0-1 1,6 1 0,1-3-1,1-1-88,0-3 1,5-1 0,-1 4 52,4-3 1,1-7 0,1 2 0,-1-4-106,0-2 1,1-2 0,-1-4 45,1-5 1,-1 1 0,1-2 0,-3-1 108,-3-3 0,3-9 0,-5-2 0</inkml:trace>
  <inkml:trace contextRef="#ctx0" brushRef="#br1" timeOffset="73591">16714 2725 7569,'-12'-15'-834,"1"3"973,7 4 0,-10 10-74,9 4 1,-1 4 0,6 7 0,0 3-74,0 3 1,0-4 0,0 7-1,0-3-33,0 0 1,0 6 0,0-5-1,0-3-100,0-2 0,6 5 1,1-1-1,1-2-43,0-1 0,-2-9 1,-6 1 183,0 1 0,7 3 0,3 1 0</inkml:trace>
  <inkml:trace contextRef="#ctx0" brushRef="#br1" timeOffset="73840">16574 3005 7569,'0'-12'-168,"2"0"-85,4-1 0,-2 3 0,8 0 0,1 1 306,3-1 0,1 0 0,1-3 1,1 1 2,4-2 1,-3 5-1,5-3 1,-2 0 26,1 3 0,1-5 0,-4 6 0,2 1 50,-1-1 1,-3 2 0,-1 6-121,-1 0 0,-5 2 0,-3 4 1,1 4-121,0-1 0,-6 7 0,2-5 1,-4 5-89,-2 1 1,0-5 0,0 0-424,0 1 618,7 3 0,-5 1 0,6 1 0</inkml:trace>
  <inkml:trace contextRef="#ctx0" brushRef="#br1" timeOffset="73991">17046 2673 7569,'-18'-10'-933,"9"2"326,1 8 607,8 8 0,0 2 0,0 0 0,0-3 0</inkml:trace>
  <inkml:trace contextRef="#ctx0" brushRef="#br1" timeOffset="74463">17186 2690 7569,'9'-7'-617,"-1"5"1,-10-6 727,-4 8 0,-3 0 0,-7 2 0,3 4-84,1 5 1,2 5-70,-1 1 1,3 1 42,8-1 0,0 1-21,0-1 0,0-5 1,2-3-215,4-1 147,-5-2 39,7-6 41,-8 0 1,0-2 0,2-2 0,2-4 0,2-1 0,-2-5-18,-2-1 56,5-3 0,-5 1 0,6 1 0,-2 3 10,0 1 0,0 6 1,-4-4 41,3 3 0,-1 1 0,6 4 0,0-2-3,-1-2 0,-3 0-26,6 6-150,0 8 1,3-4-4,-3 8 1,-7-8 50,-10 1 50,3-3 0,-6-9 0,8-5 1,0-4 20,0-1 0,8-1 1,1 1-1,3 0 50,0-1 1,-1 1 0,7 1 26,-1 4 0,1 5 1,-1 7-148,1 0 1,-1 7 0,-1 7 0,-3 7-229,-1 8 1,-6 4 273,5 2 0,1 0 0,5 0 0</inkml:trace>
  <inkml:trace contextRef="#ctx0" brushRef="#br1" timeOffset="75960">17290 3598 6263,'0'-9'255,"0"1"-124,0 8-44,0 0 1,-5 2-61,-1 4 1,0-2 0,6 7-32,0 3 0,2 1 0,2 3 0,4-1 6,1 1 0,-3-1 1,4 3-1,-1 1 5,1 2 0,0 8 0,3-4 0,-3 3 14,-2-1 0,6-6 0,-5 6 0,3 2 0,0 2 1,-1 0 0,7-2 0,-1-2 10,1 2 0,-1 2 0,2 0 0,3-2-27,1-2 0,2 1 0,-3 4 0,1 1-6,-2 0 0,1 0 0,-1-2 0,0-2-1,-5-2 1,1 1-1,-5 4 1,3 1 1,3 0 0,-6-6 0,-1 1 0,3-1 4,1-2 0,-3 6 1,0-4-1,1 2 6,3-2 0,-1 4 1,-1-6-1,-3 2-8,3 0 1,0-5 0,-1 5 0,-3 0-13,-2-2 1,3 4 0,-3-6 0,0 1-24,0-1 0,3 0 0,-5-4 0,0 5 12,2 1 1,-5-6 0,7 2-1,-2-3 21,-4-3 0,4 1 0,-1-3 0,1-1-13,0-3 0,4-5 0,-5 4-56,3-2 1,-6 0-173,2-3-290,3-3 531,-7 6 0,-2-16 0,-9-1 0</inkml:trace>
  <inkml:trace contextRef="#ctx0" brushRef="#br1" timeOffset="76581">17116 3738 7409,'0'18'0,"0"-1"0,-2 1-281,-4-1 1,4 6 0,-4 1 0,4-3 0,2-2 235,0-1 0,0-1 43,0 1 0,0-7 0,0 1-117,0 2 119,0-7 0,0 1 0,0-8 0</inkml:trace>
  <inkml:trace contextRef="#ctx0" brushRef="#br1" timeOffset="76911">17168 3616 7569,'10'-18'-990,"3"7"959,-7-1 0,6 6 0,-4-3 142,1 1 0,-3-4-11,6 6 0,-2-1 0,3 3 2,-1-2 1,-1 0 0,7 6-59,-1 0 1,5 2-1,-3 2 1,-3 2-46,-1-2 1,1 3 0,1-1 0,1 0 10,-1 2 1,1-6 0,-1 6-1,0-3-26,1 1 0,-1 0 1,1-6-1,-3 2-145,-3 4 1,4-4 0,-5 4-157,5-5 1,-5-1-180,1 0 496,0 0 0,5-7 0,1-3 0</inkml:trace>
  <inkml:trace contextRef="#ctx0" brushRef="#br1" timeOffset="77118">17692 3511 7302,'0'10'-294,"0"-2"202,0-8 92,8 0 0,2 7 0,7 3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6.323"/>
    </inkml:context>
    <inkml:brush xml:id="br0">
      <inkml:brushProperty name="width" value="0.08571" units="cm"/>
      <inkml:brushProperty name="height" value="0.08571" units="cm"/>
    </inkml:brush>
  </inkml:definitions>
  <inkml:trace contextRef="#ctx0" brushRef="#br0">18 0 7569,'-8'10'0,"6"6"0,-6-7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9.846"/>
    </inkml:context>
    <inkml:brush xml:id="br0">
      <inkml:brushProperty name="width" value="0.08571" units="cm"/>
      <inkml:brushProperty name="height" value="0.08571" units="cm"/>
    </inkml:brush>
  </inkml:definitions>
  <inkml:trace contextRef="#ctx0" brushRef="#br0">315 69 7569,'-18'0'-170,"1"-2"-134,-1-4 0,7 4 225,-1-4 1,0 4 0,-5 2 118,-1 0 0,1 0 1,0 0-1,-1 0 26,1 0 0,-1 6 0,1 2 1,-1-1-27,1 1 0,1 6 1,3-3-1,3 5-40,2 1 0,2 1 0,6-1-27,0 1 0,0-1 1,0 1 14,0-1 0,2-1 0,4-3 0,6-3 2,3-2 1,3-2 0,-1-6-1,3 0-31,3 0 0,-4 0 0,7 0 0,-3 0-24,0 0 1,0-6-1,-5-2 1,-1-2 21,1-3 1,-3-3 0,-1-1 0,-4-1 74,-3 1 0,-1-1 1,-6 1 132,0-1 1,-2 1-51,-4-1 0,3 9-15,-9 3 0,6 4-69,-6 2 1,9 8-30,-3 3 1,4 5 0,2 1-2,0 1 1,2-1 0,4 1-109,5-1 0,-1-1 1,2-3-1,1-3-130,3-2 0,-1 0 1,1-5 236,1 3 0,-3 0 0,11-6 0</inkml:trace>
  <inkml:trace contextRef="#ctx0" brushRef="#br0" timeOffset="588">612 69 7569,'0'-10'-48,"-8"2"0,6 16-94,-4 4 0,6 1 0,4 1 0,2-3 127,-2 3 0,3-4 1,1-1-1,2-1 35,3-4 1,-3 4 0,2-2 0,1-3-18,3-1 0,-4 0 1,-1 2-1,3 2 12,1-2 0,3-2 0,-1-4 0,1-2-22,-1-2 1,1-5 0,-1 3 0,1-2-29,-1-4 1,-1-1 0,-3-3 36,-1 1 0,-6 0 1,3-1-3,-1 1 0,-2 5 236,-6 0-206,0 8 1,-2-1-2,-4 10 1,2 11 0,-5 7 0,1 1-23,4 1 0,2-4 0,2 8 0,0 2 6,0 2 1,6 2 0,2 0 0,-1 0 7,1 0 0,4 0 0,-5 2 0,1 2-5,0 1 0,4 1 0,-7-4 1,1 2-13,2 2 0,-6-1 0,4-5 0,-4 0-8,-2 0 0,0-2 1,0-2-1,-2-4 12,-4-2 0,2-3 0,-8-9 0,-1-3 34,-3-2 1,5-2 0,-1-6 0,-2 0-25,-1 0 0,-8-2 1,-1-4-1,3-6 18,2-3 1,1-9 0,1-1 0,-1-2-24,1-4 0,7-2 0,2-2 0,3-2 1,-1-2-1,2-1 0,4-1 0,6-2 1,5-1-51,5-1 1,3-5-1,4 5-55,7 0 1,3 1 0,2 5 0,-1 0-412,1 6 0,8 6 503,4 9 0,3 1 0,2-1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8.541"/>
    </inkml:context>
    <inkml:brush xml:id="br0">
      <inkml:brushProperty name="width" value="0.08571" units="cm"/>
      <inkml:brushProperty name="height" value="0.08571" units="cm"/>
    </inkml:brush>
  </inkml:definitions>
  <inkml:trace contextRef="#ctx0" brushRef="#br0">35 1 6651,'0'9'-573,"0"-1"573,0 0 0,-2-6 0,-2 6-129,-1-1 88,-1-5 0,4 6 0,-2-10 124,-2-4 5,0 4-56,6-5-24,0 7-21,0 0 2,0 7 0,2-5 7,4 4 1,4-4 1,7-2 1,1 0 1,-1 0 0,-5 0 0,-1 0 0,-5 0 0,6 0 0,-6 0 0,5 0 0,3 0 0,-4 0 0,1 0 3,3 0 0,-4 0 0,1 0-3,3 0 1,1 0-1,3 0 0,-1 0 0,-5 0 1,-1 0-1,3 0-1,2 0 1,1 0 0,1 0 1,-1 0 1,-5 0-1,-1 0 5,3 0 1,-4 0 0,1 0-2,3 0 0,1 0-4,3 0 0,-1 0-3,1 0 1,-1 0 0,1 0 1,-1 0 0,1 0 0,-1 0-2,0 0 1,1 0 0,-1 0 0,1 0 0,-1 0 1,-5 0 0,0 0-1,1 0-4,3 0 0,1 0 0,1 0 0,-1 0 1,-5 0 0,-1 0 3,3 0 1,-4 0 0,1 0 1,1 6-2,5 0 1,1-1 0,-1-5 1,1 0 0,-1 0 0,1 0 0,-1 0-1,1 0 0,-1 0 1,1 0-1,-1 0 0,1 0 0,-1 0 0,0-2 0,1-1 0,-1-3 0,1 0 0,-1 6 0,1 0-7,-1 0 1,7-6 0,-1 0 0,-2 2-4,-1 3 0,-3 1 0,1 0 1,-1 0-2,0 0 1,1 0 0,-1 0 7,1 0 0,-7 0 1,1 0 3,2 0 0,1 5 1,3 1 0,-7 0 0,1-6 4,2 0 1,-5 0 0,3 0-7,2 0 1,1 0 0,2 0 0,1 0-1,-1 0 0,7 0 0,-1 0 0,-2 0 0,-1 0 0,-3-6 0,1 0 0,-1 2-9,1 3 1,-7 1 0,1 0 0,1 0-17,3 0 1,1 0-1,1 0 19,-1 0 0,-5 0 1,0 0 4,1 0 1,3 0 0,1 0 4,1 0 0,-1 0 0,1 0 0,-1 0 1,1 0 0,-1 0 3,0 0 1,1 0-8,-1 0 1,1 0 0,-1 1 2,1 5 1,-1-4-1,1 4-1,-1-4 1,1-2 0,1 0 1,4 0 1,-3 0 0,3 0 0,-4 0 4,-1 0 1,5 0-1,0 0 1,1-2 0,1-4 1,-6 4-1,5-4 1,-5 5-3,-1 1 1,-1 0 0,0 0-1,1 0-10,-1 0 1,-5 0 0,0 1 7,1 5 1,3-4-1,1 4-4,1-4 1,-1-2-1,1 0 1,-1 0-5,1 0 1,5 0 0,0 0 2,-1 0 0,-3 0 0,-2 0 0,1 0 1,-1 0-5,1 0 1,-1 0 0,1 0 0,-1 2 1,1 4 0,-1-2 0,1 5-1,-1-1 0,0 0 1,1-4-1,-1 2 0,1-1 0,-1-3 0,1 2 1,-1 2 0,1 0 0,1-6 0,2 0 7,3 0 0,5 0 0,-6 0 1,0 2 1,3 4 1,-5-4-1,6 3 1,0-3-10,1-2 1,-5 0 0,4 2 0,-2 2-2,-3 2 1,-3 2-1,-2-4 1,1 1-6,-1-1 0,-5-2 0,0-2 0,-1 2 2,-1 4 1,6-4-1,-5 4 9,5-4 0,1-2 0,1 0 7,-1 0 0,1 0 0,-1 0 0,0 0 7,1 0 1,-6 0 0,-1 0 0,5 0 0,3 0-13,4 0 1,1 0-1,-7-2 1,1-2-6,-1-2 0,6 0 0,1 6 0,-3 0-3,-2 0 0,-1 0 0,-1 0 0,1 0-9,-1 0 0,-5 2 0,0 2 8,1 2 1,3 0 0,1-6 1,1 0 1,-7 0 0,1 0-1,1 0 0,3 6 1,1-1-1,1-1 0,-1-2 1,1-2-1,-1 0 0,1 0 27,-1 0 0,1 0 0,-1 2-7,1 4 1,-1-4 0,1 4-8,-1-4 1,-5 0-8,-1 3 0,1-1-3,5 8 0,1-8 0,-1 2 0,1-4-8,-1-2 0,1 0 0,-1 0 6,1 0 0,-1 0 0,1 0 1,-1 0 10,1 0 0,-7 0 0,1 0-4,1 0 1,3-6 0,1 0 0,1 2-7,-1 2 1,1 2 0,-1-2-1,1-2-4,-1-2 0,1 1 0,-1 5 2,1 0 1,-1 0 0,0 0 8,1 0 1,-6 0-1,-1 0 0,-5 0 40,6 0 0,-8 0-39,11 0 0,-5 0-15,7 0 0,1-2-1,-1-4 1,-5 4-57,-1-4 23,-7 4-266,4 2 229,-8 0 0,2 0 28,4 0 1,4 0-1,7 0 48,1 0 0,-1-8 0,0-1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7.769"/>
    </inkml:context>
    <inkml:brush xml:id="br0">
      <inkml:brushProperty name="width" value="0.08571" units="cm"/>
      <inkml:brushProperty name="height" value="0.08571" units="cm"/>
    </inkml:brush>
  </inkml:definitions>
  <inkml:trace contextRef="#ctx0" brushRef="#br0">0 750 6781,'17'9'-454,"1"-5"464,-1-8 1,-5-3 0,-2-7-1,-1 2 30,1-1 0,-6-3 1,4-3-1,-2-2 6,-1-3 0,7-5 0,-6 4 0,0-2-19,1-4 0,-5 4 0,4-2 0,-2-3-19,2-1 1,-4-1-1,4-1 1,-4 2 4,-2 4 0,0-3 0,0 7 0,-2 0-10,-4 0 1,2-4 0,-6 5 0,1 3 26,-1 2 0,0 7 0,-1 0 0,3 1 17,0 1 1,4 0-20,-7 5 0,5 3-32,-6-4 0,6 6 38,-5 6 1,7 3 0,-2 9 0,2-1 26,-2 1 0,4-1 1,-4 1-1,4-1-1,2 1 1,-5 5-1,-1 0 1,2-2-7,2-1 0,2 3 0,0 0 0,0-1-25,0-3 1,0 1 0,2 1 0,2 2-61,2-1 1,5-3 0,-3-2-1,0 1-63,0-1 1,5 1 0,-1-1-55,3 1 0,-3-3 0,0-1 0,1-4-72,3-3 0,1 7 1,1-4-1,-1-1 67,1-3 0,-1 2 0,2-2 153,5-2 0,-5 5 0,6 1 0</inkml:trace>
  <inkml:trace contextRef="#ctx0" brushRef="#br0" timeOffset="350">472 628 7067,'0'-10'-20,"0"2"0,0 10 101,0 4 1,5 4-1,1 7-35,-2 0 1,0-1-1,0-2 1,2-3-29,-2 3 0,3-5 0,1 1 0,0 0-35,0 0 0,5-7 0,-1 3 0,3-4 3,3-2 1,-1 0 0,1 0 0,-1 0-3,1 0 0,-1 0 0,1 0 40,-1 0 1,-5-8-1,-3-3 34,-1-5 1,-2 5 0,-6-1-38,0-2 1,0 5 0,-2-3-1,-4-1 0,-3-1 1,-9 0-131,1 3 0,-1 7 0,1-2 0,-1 4-24,1 2 1,-1-6-1,1 0-222,-1 3 1,1 1 354,-1 2 0,1 0 0,-1 0 0</inkml:trace>
  <inkml:trace contextRef="#ctx0" brushRef="#br0" timeOffset="579">227 313 7415,'-10'0'-306,"5"0"0,10 0 0,7 0 357,4 0 1,1 0 0,2 0-1,3 0-36,1 0 0,8 0 0,-4 0 0,2 0-195,0 0 1,-5 0 179,5 0 0,0 0 0,6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5.986"/>
    </inkml:context>
    <inkml:brush xml:id="br0">
      <inkml:brushProperty name="width" value="0.08571" units="cm"/>
      <inkml:brushProperty name="height" value="0.08571" units="cm"/>
    </inkml:brush>
  </inkml:definitions>
  <inkml:trace contextRef="#ctx0" brushRef="#br0">1 18 7362,'2'-10'-392,"4"4"0,-3 4 443,9 2 1,-8 2 0,4 2 0,-2 4-2,-1 2 0,1 1 0,-6 7 1,0-1 0,0 3 0,0 1 1,0 2-27,0-1 0,0-3 0,0 0 1,0 3-5,0 1 0,0 0 0,0-3 1,0 1-47,0 2 0,0 1 0,0-7 0,0 1-13,0-1 0,0-5 0,0-1-26,0 3 1,0-4 34,0 1 9,0-7 1,2 2 27,4-12 1,-4 2-1,4-7-63,-4-3 1,0 0 0,1 1 0,5 1 14,2-1 0,2-3 1,5-1 25,1-1 0,-1 9 0,0 1 0,1 2 69,-1 0 1,-5 0-1,0 6 1,1 0-36,3 0 0,1 0 0,1 0 0,1 0 4,4 0 0,-3 2 1,3 2-1,-4 4-21,-1 2 1,-1-5 0,-1 7-1,-2 2-39,-3 1 1,-7-3-1,2-1 1,-2 3 9,2 2 1,-4 1-1,3 0-90,-3 1 1,-2-6 0,0-1-129,0 3 0,0-5 244,0 3 0,16-8 0,3 4 0</inkml:trace>
  <inkml:trace contextRef="#ctx0" brushRef="#br0" timeOffset="779">1101 454 7569,'10'-7'-190,"3"3"-422,-7-8 1,-2 6 599,-10-5 0,-3 5 1,-9-4 111,1 2 1,-1 3 0,1 5-39,-1 0 0,1 0 0,-3 0-12,-3 0 0,-2 0 0,-4 0 0,5 0-22,5 0 0,2 0 0,1 2 0,2 1-1,3 3 1,-1 8 0,-3-3-26,3 5 0,4-4 1,8-1-17,0 3 0,0 1 20,0 3 0,8-8 0,4-3-32,3 1 0,8-6 0,1 4 1,-3-4-51,-2-2 0,-1 0 0,-1 0 0,1-2 31,-1-4 0,-5 2 0,0-8 55,1-1 0,-3-3 1,0-1 23,-3-1 0,1 7 148,-2-1-57,-4 8-49,6-3 1,-8 8 0,2 5-19,3 6 1,-1 3-36,8 3 1,0-3-1,5-1-56,1-2 0,-1-8 0,0 3 0,1-1-41,-1 0 1,1 0 0,-1-6 0,1 0-1,-1 0 0,1 0 0,-3-2 0,-1-2 36,-3-2 0,-1-7 1,4 3-1,-3-2 4,3 1 1,-4-1-1,-1-7 1,1-3 32,0-1 1,-4-6 0,3 4 0,-1-1-12,-4 1 1,-2-4-1,-2 4 1,0 0 103,0-1 1,0-3 0,0 6-36,0 2 1,0 1 348,0 3-398,0 7 1,0 4 7,0 12 0,0 4 0,0 7 1,0 1 40,0-1 1,0 6 0,0 3-1,0 1-17,0 4 1,0-4 0,0 2 0,0 0-16,0-2 1,0 1 0,2-7 0,2 2-74,2-1 1,5-3 0,-5-2-342,-2 1 14,6-1-21,-8 1 0,5-10 396,-7-8 0,0-8 0,0-10 0</inkml:trace>
  <inkml:trace contextRef="#ctx0" brushRef="#br0" timeOffset="945">1311 332 6457,'7'-9'-53,"3"1"0,8 8 16,-1 0 0,2 0 0,3 0 0,3 0-60,2 0 0,-4 0 97,7 0 0,6-8 0,9-2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5.148"/>
    </inkml:context>
    <inkml:brush xml:id="br0">
      <inkml:brushProperty name="width" value="0.08571" units="cm"/>
      <inkml:brushProperty name="height" value="0.08571" units="cm"/>
    </inkml:brush>
  </inkml:definitions>
  <inkml:trace contextRef="#ctx0" brushRef="#br0">1 1 6983,'10'0'-588,"-3"0"709,-7 0 1,0 2-49,0 4 0,0 3 0,0 9-14,0-1 0,0 1 0,0-1-5,0 1 0,6-1 0,0 1 0,-2-1-104,-2 0 1,-2 1 0,0-1 0,2 1 15,4-1 1,-5 1-1,7-1-73,0 1 1,-6-7 55,4 1 0,2-6 1,-1 4-481,3-3 531,-6-1 0,11-14 0,-5-1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7.140"/>
    </inkml:context>
    <inkml:brush xml:id="br0">
      <inkml:brushProperty name="width" value="0.08571" units="cm"/>
      <inkml:brushProperty name="height" value="0.08571" units="cm"/>
    </inkml:brush>
  </inkml:definitions>
  <inkml:trace contextRef="#ctx0" brushRef="#br0">175 385 7451,'-12'-6'0,"0"0"-278,-1 2 0,-3 2 0,-1 2 357,-1 0 1,7 0 0,-1 0-64,-1 0 1,3 8 0,0 4 0,2 3 20,5 3 1,-1-1 0,0 1 0,-2-1 16,2 0 0,2 7 0,2-1 0,2-2-33,4-1 0,-2 1 0,7-1 0,3-5 10,2 1 1,3-3 0,4 1 0,4-5-118,1-1 0,5-2 0,-4-6 0,4 0-7,2 0 1,-2 0 0,-4 0-1,-6 0 8,-4 0 0,3-8 0,-3-3 0,-3-7-55,-1-5 1,-1 2 0,-1-9 139,-1-1 0,0-2 0,5-2 0</inkml:trace>
  <inkml:trace contextRef="#ctx0" brushRef="#br0" timeOffset="245">524 53 7569,'-6'-12'-273,"0"1"-381,-7-1 552,11 2 113,-6 2 1,8 10-1,0 4 34,0 6 0,2 3 0,2 5 0,2 1 69,-2 2 1,-2 8 0,-2-1-1,0 1-64,0-2 1,0 8 0,0-6 0,0 0-60,0 2 0,5-6 0,3 2 1,0 0-4,0-2 1,3 0 0,-3-5 0,2 1-151,3-2 0,-3-1 0,2-3-51,1 1 0,3-1 0,1-1 213,1-5 0,-1 5 0,1-6 0</inkml:trace>
  <inkml:trace contextRef="#ctx0" brushRef="#br0" timeOffset="966">1170 507 7374,'10'-18'-622,"-2"7"1,-8-1 622,0-1 1,-2 5 0,-4 0 71,-6 0 0,-3 6 1,-3-3-4,1 3 0,-1 2 0,1 0 0,-1 0 99,1 0 0,0 0 0,-1 0 0,1 0-91,-1 0 0,1 7 1,-1 5-73,1 4 0,5-5 0,2 1 0,3 1 46,3 3 1,-4 1 0,2 1-140,2-1 1,2 1 0,4-1 62,4 1 0,2-7 1,5-1-1,-1-2-38,2-4 1,1 3 0,5-1 0,1-2-7,2-2 0,1-2 1,-7 0-1,0-2 42,1-4 0,-1 2 0,1-7 0,-1-3 0,1-1 0,-7-3 0,-1 1 0,0-1 17,0 1 0,-7 5 1,3 1-1,-4-3 45,-2-2 0,0 5 8,0-1 65,0 1-89,-8 1 1,6 10 0,-3 11 76,3 5 0,2 1 1,0 1-1,0-1-70,0 1 1,2-1-1,2 1 1,3-3-20,3-3 0,0 3 0,3-5 0,-1 2-26,2-1 0,1-7 1,2 2 19,1-4 0,-1-2 0,1 0 0,-1 0-23,1 0 0,-1-2 1,1-4-1,-1-3-44,1-1 0,-1-6 0,1 5 0,-3-5-33,-3-1 1,1-7 0,-5 1 64,2 2 1,-6 1 263,2 3-195,-5 0 0,-6 9 0,-1 8 13,2 9 1,-4 1 0,2 2 0,2 1-22,3 3 0,1-4 0,0-1 0,0 3 2,0 1 1,1-3-1,5 0-76,6 1 1,-2-3 0,1 0-218,3-3 0,1 1 1,3-4 262,-1 2 0,1 0 0,-1-6 0</inkml:trace>
  <inkml:trace contextRef="#ctx0" brushRef="#br0" timeOffset="1128">1572 297 7470,'-18'-7'-294,"7"3"-218,-1-8 0,6 8 512,-5-2 0,-1 4 0,4 2 0,8 0 0,0 8 0,8 2 0</inkml:trace>
  <inkml:trace contextRef="#ctx0" brushRef="#br0" timeOffset="1979">1869 472 7287,'2'-16'136,"4"5"0,-4 1-207,3 4-46,5 4 0,-2-3 101,3 10 1,3 5 0,-8 8 18,-2-1 1,3 0 0,1-1 0,0-2 1,0-3 1,0 1 0,-5 5-39,3 1 1,6-1-14,-6 1 0,0-7 1,-5-1 35,5-2 1,-4-4 13,4-10 1,-4 2-1,0-8-26,4-1 1,2-3-1,5-1 1,-1-1-21,1 1 0,3-1 1,-1 1-1,-1-1 19,-2 1 0,-1 5 0,7 3-18,-1 1 0,-5-4 134,-1 6 0,-1 3-33,2 8 0,1 5 0,-5 8-26,2-1 1,-6 0 0,3 1 0,-1-1-9,0 1 1,6-1 0,-6 1-32,-3-1 1,5 1 0,-2-1-15,-2 1 0,-2-7 0,0-1-100,4-2 105,-4-2 0,5-8 0,-7-4-5,0-6 0,0-3 0,0-3 0,2 1 8,4-1 0,-4 1 1,6-1-1,0 1-34,3-1 0,-1 3 0,2 1 62,1 3 1,3 1 0,1-2 114,1 6 0,-7 5 0,1 1-57,1 0 0,3 5 0,1 3 0,1 0-23,-1 0 1,1 5 0,-3-1-1,-1 1-25,-2-1 1,-3 4 0,3-5 0,-4 5-104,-1 1 1,-5 1 0,4-1-1,-6 3-195,-6 3 0,3-4 271,-9 5 0,-8 3 0,-7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2.501"/>
    </inkml:context>
    <inkml:brush xml:id="br0">
      <inkml:brushProperty name="width" value="0.08571" units="cm"/>
      <inkml:brushProperty name="height" value="0.08571" units="cm"/>
    </inkml:brush>
  </inkml:definitions>
  <inkml:trace contextRef="#ctx0" brushRef="#br0">0 18 7471,'10'0'-839,"6"0"923,-5 0 1,5 0 0,1 0-23,1 0 0,-1 0 0,1 0 41,-1 0-46,0 0-132,1 0 120,-1 0 7,1 0-5,-1 0-212,9 0 213,-7-7-22,6 5-147,0-6 140,-5 8 5,5 0-22,-7 0-177,-1 0 174,0 0 7,1 0-22,-1 0 18,-7 0-17,6 0 1,-13 0-178,9 0 178,-8 0-9,12 0 7,-15 0-112,7 0 100,-8 0-128,0 0-5,8 0 86,-6 0 1,6 2 0,-10 2-168,-4 1 242,4 1 0,-14 2 0,7 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5.610"/>
    </inkml:context>
    <inkml:brush xml:id="br0">
      <inkml:brushProperty name="width" value="0.08571" units="cm"/>
      <inkml:brushProperty name="height" value="0.08571" units="cm"/>
    </inkml:brush>
  </inkml:definitions>
  <inkml:trace contextRef="#ctx0" brushRef="#br0">0 70 6344,'0'18'75,"0"-7"0,0 1 1,2 0-16,4-3 1,-4 7-1,4-4 1,-4 3-17,-2 3 0,6-7 0,-1 1 0,-1 1-48,-2 3 0,0 0 0,2-3-44,2-1 1,0-1 3,-6 7 121,0-8-77,0-3 0,0-20 4,0-5 1,0 3-1,2 3 1,2-1 3,1-3 1,7-1-1,-4-1 1,2 1 9,3-1 1,3 7 0,1 1 0,1 2-17,-1 4 1,0 2 0,1 2 0,-1 0 2,1 0 1,-3 2 0,-1 2-1,-2 4-7,1 1 0,-5-3 0,-2 6 0,-4 2-153,-2 1 0,0 3 0,0-1-16,0 0 0,0 1 1,0-1 170,0 1 0,8-1 0,1 1 0</inkml:trace>
  <inkml:trace contextRef="#ctx0" brushRef="#br0" timeOffset="369">489 315 7569,'10'0'-507,"-2"0"1,-6 0-115,4 0 658,-4 0 1,13-6-18,-3 0 1,1-2 0,1 5-25,-2-3 0,-3-2 1,5 2 29,-3-5 1,-7 1 24,2-2 1,-6 8-43,-6-2 1,2 5 0,-7 1 0,-3 0 122,-1 0 1,3 0-1,0 0-19,-1 0 0,-1 1 0,1 5-61,1 6 1,8 3 0,-2 3-43,4-1 1,2 1-1,2-1-15,4 1 1,4-1 0,7-1-26,1-5 0,-1-3 1,1-8-1,-3 2-25,-3 4 0,3-4 0,-3 4-91,4-4 0,-1-10 0,-1-2-421,-3 0 567,-7-5 0,4-3 0,-8-9 0</inkml:trace>
  <inkml:trace contextRef="#ctx0" brushRef="#br0" timeOffset="697">280 53 7569,'10'0'-959,"-1"0"906,-3 0 1,-2-2 0,8-2 139,1-2 1,3 0 0,1 6-27,1 0 1,-1-5 0,1-1 0,-1 2 9,0 2 0,7 2 0,-1-2 0,-2-2-46,-1-2 1,-3 0 0,1 6 0,-1 0-47,1 0 1,-7 0 0,1 0-114,2 0 1,-5 0-139,3 0 1,-8 2 271,2 4 0,3 4 0,1 7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1.394"/>
    </inkml:context>
    <inkml:brush xml:id="br0">
      <inkml:brushProperty name="width" value="0.08571" units="cm"/>
      <inkml:brushProperty name="height" value="0.08571" units="cm"/>
    </inkml:brush>
  </inkml:definitions>
  <inkml:trace contextRef="#ctx0" brushRef="#br0">18 559 6115,'-10'-2'334,"4"-4"-445,4-5 0,10 1 93,4-2 1,3 3 0,1-5 86,-5 2 1,5 9-26,-4-3 56,-5-4 0,9 8 0,-5-4-22,5 4 1,1 0-1,1-1-86,-1-3 1,1 0-1,-1 6 17,1 0-4,-1 0 1,-5 2-8,0 4 0,-7-2 0,5 7-8,-2 3 1,-2 1-1,-4 1 1,1-3 20,3-1 0,0 0 1,-6 5-6,0 1 0,0-1-86,0 1 1,0-1-19,0 0 55,0-7 1,-2-2 17,-4-8 0,4-2 21,-3-4 1,3-4 0,2-7-1,0 0 0,0-1 0,2 1 1,1-1-1,5 1-11,2-1 0,-4 1 0,5-1-1,3 1 1,-4 5-1,1 3 127,3 1 1,1-4 0,3 6-95,-1 2 1,1 2-1,-1 2 1,1 2 15,-1 4 1,1-2-1,-1 8-4,1 1 0,-1 3 0,-1 1-8,-5 1 0,-1-1 0,-6 1-26,2-1 1,-1 1 0,-5-1-36,0 1 0,0-7-5,0 1 0,-1-6 35,-5 5 0,2-7 1,-6 0 10,2-8 0,3 0 0,5-7-5,0-3 0,0-1 0,0-3 8,0 1 0,7-1 0,5 1-1,3-1 0,3 3 0,1 1 0,3 4 13,1 3 0,0-1 0,-3 4 1,1-2 5,2 2 1,1 2 0,-7 2 0,0 2 2,1 4 1,-1-2-1,1 6 1,-3-1-40,-3 1 1,-4 2 0,-6 5-21,4 1 1,-4-1-1,3 1 1,-3-1-83,-2 1 0,0-7 0,0 1 1,0 1-343,0 3 458,0-6 0,0 5 0,0-5 0</inkml:trace>
  <inkml:trace contextRef="#ctx0" brushRef="#br0" timeOffset="536">1555 524 5916,'-16'-2'14,"4"-4"1,-3 5-1,3-5 90,-3 4 0,-3 2 0,1 0 1,-3 0-50,-3 0 1,4 0 0,-5 0 0,3 0 5,-2 0 1,3 0 0,-3 0 0,4 0-17,1 0 0,7 6 0,-1 1-8,-2 3 0,7-4 1,1 6-42,4 1 0,2 3 1,0 1 14,0 1 0,2-3 0,4-1-18,5-3 1,5-7 0,1 2 0,1-4-14,-1-2 0,6 0 1,1 0-1,-3 0-12,-2 0 1,5-2 0,-1-2-1,-2-4-46,-1-1 0,-3-3 1,1-5 66,-1-1 1,-7 1-1,-2 1 1,-3 3 42,1 1 1,0 6-8,-6-6-5,0 9 0,-2-5 19,-4 8 1,4 8-74,-3 3 0,3 5 0,2 1-73,0 1 1,7-3-1,5-1 1,4-5 106,1-1 0,8 6 0,2-5 0</inkml:trace>
  <inkml:trace contextRef="#ctx0" brushRef="#br0" timeOffset="1105">2166 559 7283,'-2'-15'-479,"-4"3"1,2-2 0,-5 7 534,1-3 0,-6 6 0,3-2-7,-5 4 1,-1 2 0,-1 0-1,1 0-41,-1 0 1,1 0 0,-3 0-1,-1 0 61,-2 0 0,-1 6 0,7 2 0,-1 2 15,1 3 1,-1-3 0,1 2-53,0 1 1,7 3 0,4 1 0,4 1 1,4-7 0,4 1-63,6 1 0,3-5 1,2-2-1,1-4-4,-1-2 0,7 0 0,-1 0 0,0 0-15,3 0 0,-7 0 0,4 0 0,-3-2-2,-3-4 0,1-2 0,-1-5 0,-1 1 15,-5-1 1,3-3 0,-6-3 0,-1-3 13,1-1 0,-2-6 0,-4 4 1,2-2 25,1-4 0,1-2 1,-6-2-1,0 0 1,0 0 0,0 2 0,0 2 0,0 2-8,0-2 0,0 0 0,0 1 1,-2 7 63,-3 4 1,3 1 0,-6 3 38,0 3 1,-2 4-102,-7 8 0,5 2 40,1 4 0,7-2 1,-2 10-1,4 3 25,2 4 1,0 8 0,0-3 0,0 1-1,0 4 1,2 0 0,2 0 0,2-2 6,-2 2 1,3-4-1,-1 0 1,0-1-53,2-5 1,-6 4-1,5-1 1,-1-3-1,0-2 1,0-1-656,2-1 148,-6-7 487,13 5 0,-5-5 0,7 8 0</inkml:trace>
  <inkml:trace contextRef="#ctx0" brushRef="#br0" timeOffset="1637">2498 507 7406,'17'6'-249,"1"-1"0,-7 1 0,1-6 1,1 0 222,3 0 0,1 0 0,1 2 0,-1 2 76,1 2 1,-1 0 0,1-6 39,-1 0 1,-5 0-66,0 0 1,-7-6-50,7 0 0,-8-8-32,2 3 0,-4 1 1,-2-2 1,0-1 1,-2 3 49,-4-1 0,-4 5 1,-7-4 51,-1 2 0,1 2 0,-1 6-28,1 0 0,-1 0 0,1 2 1,-1 2 0,1 2 1,0 6 0,-1-4-1,3 1 42,3 5 1,-4-5-1,7 3-20,-1 2 1,-4 1 0,9 3 0,1-1 29,2 1 0,2-7 0,0 1-34,0 2 1,2 1 0,4 1-11,5-5 1,5 3 0,1-8 0,1-1 2,-1 3 0,1-6 0,1 4 0,2-4 17,3-2 0,5 0 0,-6 0 0,-2 0 48,-1 0 0,3 0 0,0 0-63,-1 0 1,-3-6-110,-2 0 1,1 0-575,-1 6 649,-7 0 0,-2-7 0,-8-3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4.028"/>
    </inkml:context>
    <inkml:brush xml:id="br0">
      <inkml:brushProperty name="width" value="0.08571" units="cm"/>
      <inkml:brushProperty name="height" value="0.08571" units="cm"/>
    </inkml:brush>
  </inkml:definitions>
  <inkml:trace contextRef="#ctx0" brushRef="#br0">1 68 7428,'0'-18'-1040,"0"7"837,0-1 373,0 8 0,0-5 229,0 3-383,0 4 0,0-4 0,0 12 11,0 6 0,0 3 0,2 2 0,2 1-57,1-1 0,1 7 0,-6-1 0,0-2 23,0-1 0,0 3 0,2 0 0,2-1-13,2-3 1,0-1-1,-6-1 1,2 0 15,3 1 1,-3-1 1,4 1 0,-4-7-33,-2 1 34,0-8 1,6 2-1,0-12-11,-2-6 1,3 3 0,1-3 0,0-2 10,0-1 0,5 3 0,-1 1 1,3-1 10,3 2 0,-1-3 0,1 7 0,-1 2 2,1 2 0,5 2 1,0 0-1,-1 0 41,-3 0 1,0 0 0,3 2-39,1 4 1,0-2-1,-7 7 1,-3 1-13,-1-2 0,-8 5 0,2-3 1,-4 3 1,-2 3 0,0-1 28,0 1 0,-2-1 1,-4 1 13,-6-1 1,-3-1 0,-3-3 0,1-3-29,-1-2 1,-5-2 0,0-6 0,0 2-22,-3 3 1,7-3 0,-4 4-1,1-4-28,-1-2 0,4-6 0,-3-2-209,9-1 0,-1 3 0,8-6-50,2-1 1,4-3 288,6-1 0,12-1 0,9 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4.632"/>
    </inkml:context>
    <inkml:brush xml:id="br0">
      <inkml:brushProperty name="width" value="0.08571" units="cm"/>
      <inkml:brushProperty name="height" value="0.08571" units="cm"/>
    </inkml:brush>
  </inkml:definitions>
  <inkml:trace contextRef="#ctx0" brushRef="#br0">1 53 7569,'9'0'-1559,"1"0"1617,-4 0 1,-4 2 56,4 3 1,-4-1 0,-2 8 9,0 1 1,2 3-102,3 1 0,5-1 0,6-2 0,-3-5-27,-1-1 0,0 0 1,5-4-1,2 1-15,5-1 1,-5-2 0,4-2 0,-3 0-5,-3 0 0,3-6 0,1-1 0,2-1-22,-1 0 1,-3-5 0,-2 1 0,1-4 22,-1-1 0,1 0 0,-3-1-13,-3 1 1,-4 5 24,-8 0 0,-2 3 44,-4-3 0,2 4 6,-7 8 1,5 0 0,-4 2-13,2 4 0,2 4 1,6 9-1,0 2 12,0 3 0,0 7 0,0-2 0,0 2-9,0-2 0,2 10 0,2-4 1,4 4-12,2 3 0,-4-5 0,3 6 0,1-2-4,0-1 1,-6 7-1,1-4 1,-1-1 0,2 1 0,-4-2 0,4-8 1,-6-2 35,-6-2 0,2-2 0,-6 2 0,1-6-14,-1-3 0,-4-3 1,-7-1-1,-2-3-40,1-1 0,-5-8 0,-2 2 0,-4-4 21,-2-2 1,6 0 0,2-2 0,2-4-13,3-6 1,3-9-1,2-4 1,-1-2-1,3-5 1,3-1-1,6-1 1,4-1-1,2 0-116,0 0 1,2-8 0,2-2-3,2 1 1,15-1 0,2 6-1,7-1-214,-1 1 0,11 2 323,1 2 0,15 0 0,6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5.441"/>
    </inkml:context>
    <inkml:brush xml:id="br0">
      <inkml:brushProperty name="width" value="0.08571" units="cm"/>
      <inkml:brushProperty name="height" value="0.08571" units="cm"/>
    </inkml:brush>
  </inkml:definitions>
  <inkml:trace contextRef="#ctx0" brushRef="#br0">53 158 6748,'-10'-8'-428,"4"-4"1,-2 2 460,3-1 1,-3-1 77,2-5 0,4 5-70,-4 0 1,4 7 14,2-7 0,8 2 0,2-3-17,0 1 0,5 8 1,-3-2-32,3 4 0,-3 2 0,0 0-5,1 0 1,3 0 0,1 0-1,1 0 18,-1 0-26,0 0 1,1 6 0,-3 2 11,-3 2 1,2-5-1,-7 5 1,1 0 7,0 0 0,-2-5 1,-6 7-7,0 2 1,0-5 0,0 3 6,0 2 1,0-5 10,0 3 0,-2-6 36,-4 5-55,-4-7 0,-1 10-2,-1-8 0,6 5 0,-3-3-8,1 2 1,-4-4 0,4 3 50,-1-1 1,-3 6-15,-5-3 1,1-1 0,2 0 0,3-1 16,-3 1 0,6-4 1,1 4-10,-1-3 1,4 5-1,-6-4-28,3 1 1,1-3-56,6 6 54,0 0 1,0-1-1,0 1-8,0 1 1,6-3 0,1 0-22,3-2 0,2 3-92,5-5 1,1 6-349,-1-6 0,-7 1 455,-4-1 0,3-4 0,1 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6.245"/>
    </inkml:context>
    <inkml:brush xml:id="br0">
      <inkml:brushProperty name="width" value="0.08571" units="cm"/>
      <inkml:brushProperty name="height" value="0.08571" units="cm"/>
    </inkml:brush>
  </inkml:definitions>
  <inkml:trace contextRef="#ctx0" brushRef="#br0">106 53 6249,'0'-10'86,"0"3"0,0 8-1,0 5 0,0-2 3,0 8-101,0-8 0,7 3-38,5-7 0,-2 0 0,-1-1 25,-1-5 0,-2 2-2,-6-8 1,0 6-1,-2-3 131,-4 1 1,-4 2 0,-7 6-1,0 0 13,-1 0 0,6 0 1,1 2-72,-3 4 0,6-2 0,3 7-68,3 3 1,2-4 0,2-1 0,3 1 11,7 0 1,-2-6 0,1 1-1,3-3-5,2-2 1,-5 0 0,1 0 12,1 0 0,-5-2 0,-2-3 36,-4-7 0,-2-4 22,0-1 0,-8 0 1,-3 1-102,-5 4 0,-1 5 1,-1 7-1,1 0-498,-1 0 544,8 0 0,-13 7 0,4 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3.495"/>
    </inkml:context>
    <inkml:brush xml:id="br0">
      <inkml:brushProperty name="width" value="0.08571" units="cm"/>
      <inkml:brushProperty name="height" value="0.08571" units="cm"/>
    </inkml:brush>
  </inkml:definitions>
  <inkml:trace contextRef="#ctx0" brushRef="#br0">263 627 7569,'10'-2'-319,"-5"-4"1,-3 3 143,-2-9 1,-2 2 0,-1-3 193,-3 1 0,-8 8 1,1-2-1,-7 4 42,-3 2 0,0 0 1,3 0-1,-1 0 41,-2 0 0,-1 0 0,7 2 0,1 4-65,5 6 0,-5-3 0,6 3 0,1 2-35,3 1 1,4 3-1,2-1-26,0 1 0,8-1 0,1 1 0,3-3 0,0-3 1,5 1-1,6-7 1,-1-2-38,-3-2 1,4-2 0,1 0 0,-3 0-22,-1 0 0,-3 0 0,0-2 45,1-4 1,-3-4 0,-1-9 0,-4-2-22,-3-3 0,-1-5 0,-4 4 0,2-2-8,2-4 1,0-2 0,-6-2 0,0 0 28,0 0 0,0 0 0,0 0 0,0 0 39,0 0 1,0-5-1,0-1 1,0 4 110,0 6 0,0 0 0,-2 6 0,-2 0 165,-2-1 0,0 9 22,6 5-248,0 8 0,0-2-34,0 12 0,0-2 0,0 8 0,0 3 62,0 7 0,0-1 0,-2 8 1,-2 2 21,-1 2 0,-1 0 0,6-2 0,0-2-44,0 2 1,0-3 0,0-1-1,0 0-54,0 0 1,0-4 0,0 4 0,2-1-56,4-5 1,-3-2-1,7-1 1,-2-1-108,-4 1 1,4-1 0,-1 1 0,1-1-111,0 1 1,0-7 0,-4 1 0,3 0-290,3-3 557,-6-1 0,11 0 0,-5 2 0</inkml:trace>
  <inkml:trace contextRef="#ctx0" brushRef="#br0" timeOffset="1021">665 662 7569,'17'0'-509,"-7"0"498,5 0 0,-11 0 27,8 0 0,-8-2-48,2-4 1,-5-3-20,-1-9 1,0 7 0,0-1-9,0-2 1,2 5-79,4-3 86,-4 8 1,-2-4 41,-11 8 1,-5 2 0,0 4 0,3 4 0,1 0 0,6 5 0,-3-3 0,1 3 105,4 3 1,2-1-1,2 1 1,0-1-33,0 1 0,0-7 0,2 1 0,4-1-42,6-1 0,-3 6 0,3-7 1,1 1-18,3-4 0,7 2 1,1-2-1,-3-3-15,-2-1 0,1-2 1,1 0-1,2 0 4,-1 0 0,-3-5 0,-1-3 0,-1-2-23,0-4 0,1-1 1,-1-4-1,1-3-8,-1-1 1,-5-2-1,-2 3 1,-3-3 6,-3-2 1,4 0 0,-2-2-1,-2 3 3,-2 1 0,-2 6 1,0-4-1,-2 3 47,-4 3 0,2 7 0,-6 2 1,1 2 20,-1 1 0,-2-1-16,-5 6 0,-1 0-15,1 0 0,7 2 2,4 4 0,4-3-2,2 9 0,8-6 0,4 4-5,3-3 1,3-1 0,-1-6 0,1 0-6,-1 0 0,1 0 0,-1 0 0,1 0 10,-1 0 0,1 0 0,-3-2 0,-1-2 11,-3-2 0,-5 1 0,6 5 104,1 0 0,-5-2 0,0-2-94,0-2 1,1 0-41,9 6 1,-8 2 0,-3 2-17,1 2 1,-6 2-1,4-3 9,-4 7 0,-2-2 1,0 1 20,0 3 1,0 2 0,0 1 30,0 0 1,-2 1-1,-2-1 6,-2 1 0,-6-1 0,7 1-4,1-1 0,2 1 1,2-1-18,0 1 0,0-7 0,0 1-32,0 2 0,0-5 42,0 3 0,8-6 1,3 5 0,5-7 0,1 2 21,1-4 0,-7-2 0,1 0 11,2 0 0,-5-6 0,1-2 0,-2-1 1,5 5 0,-3-4-9,0 0 0,-1 6 0,-5-5-40,2-1-162,8 6 1,-10-6-484,7 8 114,-7 0 1,4 2-288,-8 4 801,0-4 0,-8 13 0,-2-5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0.920"/>
    </inkml:context>
    <inkml:brush xml:id="br0">
      <inkml:brushProperty name="width" value="0.08571" units="cm"/>
      <inkml:brushProperty name="height" value="0.08571" units="cm"/>
    </inkml:brush>
  </inkml:definitions>
  <inkml:trace contextRef="#ctx0" brushRef="#br0">36 123 6993,'-18'0'-126,"9"0"1,1 1 189,8 5 1,0 4 0,2 6 0,2-3-8,1-1 1,3-1 0,-4 9-1,2 1-6,-2 2 0,4 8 1,-1-1-1,1 3-19,0 1 0,3 1 0,-3 0 0,0 0-48,0 0 1,-1 6 0,-3 0 0,4-2-6,2-3 0,-6-1 1,3 0-98,1 0 74,-6-8 1,6 4 0,-8-7 0,2-3-12,4-2 1,-4-1 0,3-1-451,-3 1 364,-2-8 0,-2-3 1,-1-11 140,-3-7 0,-8-1 0,4-13 0</inkml:trace>
  <inkml:trace contextRef="#ctx0" brushRef="#br0" timeOffset="351">53 297 7569,'6'-17'-103,"0"-1"0,7 1-55,-1-1 1,4 7 0,1 1 0,2 2 0,3 4 99,1 2 0,0 2 0,-3 0 0,1 0 35,2 0 1,1 0-1,-7 0 1,1 0 82,-1 0 1,1 6 0,-3 2 0,-1 0-37,-3-1 0,1 7 1,3-2-1,-1 3-28,-2 3 1,-7-1 0,5 1 0,-2-1 7,-4 1 1,-2-1-1,-2 0 47,0 1 0,-2-1 0,-4 1-24,-6-1 0,-9 1 0,-2-3 0,-1-1-26,-1-2 0,4-9 0,-8 3 1,0-2-41,1 2 0,-3-4 0,8 4 1,2-4-35,1-2 1,5-2 0,1-2-69,3-2 0,7-2 1,-2 2 140,4-5 0,10-5 0,1-1 0</inkml:trace>
  <inkml:trace contextRef="#ctx0" brushRef="#br0" timeOffset="751">682 245 7569,'12'0'-439,"-1"0"0,1 0 0,5 0 501,1 0 0,-1 0 0,1 0 1,-1 0 10,1 0 0,-1 0 1,1 0-1,-1 2-45,0 4 1,1-3 0,-1 9 0,1 0-5,-1-3 0,-1 7 0,-3-6 0,-1 1-46,2 1 1,-7 0 0,-1 5-22,-4 0 0,-2 1 0,0-1 23,0 1 0,-2-8 199,-4-5 1,-3-3-120,-9-2 0,1-2-38,-1-3 1,9-5 0,3-8 0,4 1-37,2-1 0,0 1 0,2 0-135,4-1 0,3 1 0,9-1 0,-1 3-61,1 3 1,1-2 0,2 9 209,3 1 0,-1-6 0,-6 0 0</inkml:trace>
  <inkml:trace contextRef="#ctx0" brushRef="#br0" timeOffset="1150">1573 245 5969,'-18'0'257,"1"0"-169,-1 0 0,1 0 0,-1 0 0,1 0 2,-1 0 0,1 8 0,-1 3-12,1 5 1,5 1-1,3 1 1,1-1-42,4 1 1,2-1 0,2 0-42,0 1 0,8-3 1,3-1-1,5-4-6,1-2 1,1-3 0,1-3 0,3 2-15,1 2 0,0 0 0,-3-6 1,1-2-46,2-4 0,0-4 0,-5-7 53,-1-1 0,-1 1 0,-4-1 0,-5 1 6,1 0 1,-6-1 0,4 1 0,-4-1 5,-2 1 1,-2-1 0,-4 3-1,-6 1-1,-3 2 1,-3 9 0,1-3-1,-1 2-62,1-2 1,0 4-1,-1-4-88,1 4 0,5 2 53,0 0 102,8 0 0,4 8 0,10 2 0</inkml:trace>
  <inkml:trace contextRef="#ctx0" brushRef="#br0" timeOffset="1521">1817 227 7569,'10'0'-738,"5"0"0,-5 0 949,7 0 1,-5 0-17,0 0 0,-8 8-110,1 4 1,-1 3 0,0 3 0,2-1-24,-2 1 0,-2-7 0,-2 1 0,0 2-30,0 1 1,2 2-1,2 1-99,1-1 0,9-1 54,-2-4 1,-3-3-1,3-5 15,2 2 1,-1-2-1,1-8 1,-5-4-10,-1-1 1,6-1-1,-4-4 1,1 3-1,1-3 1,-6-3 0,3-5-1,-1-1-53,-4 2 1,4 1-1,-2 3 1,-3-1-81,-1 1 1,0 5 0,2 0-99,2-1 1,2 5 237,-2 2 0,3 4 0,9 2 0</inkml:trace>
  <inkml:trace contextRef="#ctx0" brushRef="#br0" timeOffset="1758">2516 297 7569,'-10'0'-972,"0"0"651,4 0 366,4 0 1,-5 2 53,7 4 0,0 4-68,0 7 1,0 1-160,0-1 0,0 0-140,0 1 268,0-1 0,7-7 0,3-2 0</inkml:trace>
  <inkml:trace contextRef="#ctx0" brushRef="#br0" timeOffset="1928">2428 35 7335,'-9'-8'-1267,"1"7"1267,8-7 0,0 0 0,0-2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7.523"/>
    </inkml:context>
    <inkml:brush xml:id="br0">
      <inkml:brushProperty name="width" value="0.08571" units="cm"/>
      <inkml:brushProperty name="height" value="0.08571" units="cm"/>
    </inkml:brush>
  </inkml:definitions>
  <inkml:trace contextRef="#ctx0" brushRef="#br0">1 542 7569,'7'-9'-1345,"-3"1"1288,8 8 1,0-6-1,5-2 1,1 1 165,-1-1 1,1-4 0,-1 4-87,0-1 1,1-3 0,-1-5 0,1 1-16,-1 4 0,1-3 0,-1 3 0,1-3-33,-1-3 0,-5 1 0,-1-1 0,3 1-37,2-1 1,-5-5 0,-1 0-1,0 2 16,-1 1 1,-5 3 0,2-1 55,-4 1 0,-2 5 0,-2 2 0,-4 3-31,-5 3 1,-5 2-1,-1 2 138,-1 0 1,6 0 12,1 0 0,1 2-95,-2 4 1,7-3-1,10 9 1,5 2-8,0 1 1,5-3 0,-3-1 0,5 3-15,7 2 1,-3 7 0,6 0-1,0-2-2,1-1 1,-7-3 0,4 1-1,-2-1-16,1 1 0,-3-1 0,-7-1 0,-5-3 0,-1-1 1,-2 0-1,-6 5 26,0 1 1,0-7 0,-2 1 13,-4 1 0,2-5 0,-7 0 0,-3-2 41,-1 0 0,-5-1 0,-1-5 0,-2 0-58,1 0 1,3 0 0,1 0 0,1 0-99,-1 0 0,1 0 0,-1 0-142,1 0 0,7-2 39,4-3 0,5 1 0,2-8 182,5-1 0,12-3 0,9-1 0</inkml:trace>
  <inkml:trace contextRef="#ctx0" brushRef="#br0" timeOffset="925">891 385 6948,'18'0'-220,"-6"0"0,-1 0 0,3 0 190,1 0 1,3 0 0,-1 0-14,1 0 0,-3-2 66,-3-4 0,-4 3 1,-8-9-18,0-2 0,0 5 0,0-3 5,0-2 0,0 5 1,-2-1 57,-4 2 1,-4-3 0,-7 5-28,-1 2 0,1 2 0,-1 2 26,1 0 0,-1 0 0,1 2 1,1 4-40,5 5 1,1-1-1,6 2 1,-2 1-12,2 3 1,2 1-1,2 1 1,0-1-35,0 1 0,2-7 0,4 1 0,6 2 21,3 1 0,-3 1 0,0-3 0,3-3-6,7-2 0,-3-1 0,4-3 0,-3 2-2,-3-2 1,6-2 0,1-2-1,-3 0-1,-2 0 1,5 0 0,-1 0-1,-2 0-21,-1 0 0,-3-6 0,1-2 0,-1-1 15,1-5 0,-1 4 1,1-1-1,-3-3-31,-3-1 1,1-3 0,-5 1 0,0-1 14,0 1 0,3-1 0,-5 1 0,-2-1 7,-2 1 0,4-1 0,0 1 19,-3-1 0,-3 3 1,-5 3 35,-7 7 0,2 3 0,-1 2 2,-3 0 0,-2 2-34,-1 3 0,5-3 1,3 6-11,1 0 0,2-4 0,8 5 13,4-1 1,-2-2-1,7-6 1,1 2-6,-2 4 0,5-4 0,-3 3 0,3-3-1,3-2 1,-1 0 0,1 0 8,-1 0 0,-5-2 0,0-1 19,1-3 0,3 0 0,-1 4 0,-1-2 23,-3-2 1,1 0 0,6 6-15,-1 0 1,0 0 0,1 0-11,-1 0 0,1 0-60,-1 0 0,-5 8 7,0 4 1,-9 3 42,3 3-17,-4-1 1,-2 1 0,0-1 27,0 1 0,-2-7 0,-2 1 0,-1 2 79,1 1 0,-4-3 0,2-1-62,2 3 1,-4 2-61,3 1 0,1-1-35,10-5 1,3 3 0,9-8-18,-1-3 0,-5-1 0,0-2 1,3 0-129,6 0 1,-1 0-1,3-2 1,-4-1 193,-1-3 0,-1-8 0,1 4 0</inkml:trace>
  <inkml:trace contextRef="#ctx0" brushRef="#br0" timeOffset="1312">1974 245 6699,'12'0'-243,"-1"0"0,-1 2 0,4 4 285,-3 6 1,-5-2 0,4 1 0,-2 3 180,-4 1 0,3 3 0,-1-1-146,-2 1 0,0-1 0,0 1-61,2-1 1,1-1 0,-3-3 0,2-1 1,2-8 46,-2 2 1,-2-4-62,7-2 1,-5-6-1,4-2 1,-1-2 0,1-3 0,-4 3 0,6-2 0,-1-1-2,-1-3 0,5-1 0,-5-1-32,0 1 0,5-1 1,-5 1-213,0-1 1,-1 9 19,-3 3 0,4 4-79,7 2 301,-7 0 0,6 0 0,-7 0 0</inkml:trace>
  <inkml:trace contextRef="#ctx0" brushRef="#br0" timeOffset="1538">2568 263 6723,'6'12'-4,"0"-1"0,-1 1 0,-5 5-32,0 1 0,0-1 1,0 1-46,0-1 1,0 1-256,0-1 248,0-7 88,0-2 0,8-8 0,2 0 0</inkml:trace>
  <inkml:trace contextRef="#ctx0" brushRef="#br0" timeOffset="1705">2533 36 5981,'0'-10'-59,"0"2"0,0 1 0,0-3 0</inkml:trace>
  <inkml:trace contextRef="#ctx0" brushRef="#br0" timeOffset="2095">3040 88 7489,'7'0'-518,"-7"0"357,-9 0 1,-7 0-1,-1 0 1,-1 0 224,1 0 0,-1 6 0,1 2 6,-1 2 1,1-1 0,1 5-1,3-2-20,1 1 0,6 3 0,-3 1 1,1 1 4,4-1 1,0 0 0,0 1 0,-2-1-31,2 1 1,4-6-1,4-1 1,4 3-7,2 1 1,-4 1 0,5-5-1,3-3 8,1 0 1,3-4 0,-1 6-1,1-3-13,-1-3 0,1-2 1,-1-2-1,1 0-76,-1 0 0,1 0 0,-1 0 0,0 0-251,1 0 1,-1-2-257,1-4 569,-1-3 0,1-17 0,-1-1 0</inkml:trace>
  <inkml:trace contextRef="#ctx0" brushRef="#br0" timeOffset="2556">3371 228 7569,'12'0'-332,"0"0"0,-7 0 225,7 0 0,0 0 1,5 0 74,1 0 1,-1 0-1,1 0 1,-1 0 84,1 0 0,-7 0 0,1 0-21,1 0 1,-3-6-1,0-2-5,-2-1 0,-3 3 0,-5-6-52,0-1 1,-5 3 0,-3 0-1,-2 3-10,-4 3 0,5 0 1,-3 0-1,-1-2 29,-3 2 0,4 2 0,1 2 0,-3 0 42,-1 0 1,3 0-1,0 0 10,-1 0 1,3 6-1,0 2 1,1 2 8,-1 3 0,6 3 0,-4 1 0,3 1-21,-1-1 1,0 0 0,6 1 0,0-1 18,0 1 1,0-1 0,0 1 37,0-1 0,2 1-61,4-1 0,3-5 0,9-2 0,-1-3-9,1-3 1,-1-2 0,1-2-1,-1 0-13,1 0 0,-1 0 0,1 0 0,-1 0 0,0 0 1,1-6 0,-1 0 13,1 3 1,-1-5-23,1 2 0,-1-8 0,1 5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5.386"/>
    </inkml:context>
    <inkml:brush xml:id="br0">
      <inkml:brushProperty name="width" value="0.08571" units="cm"/>
      <inkml:brushProperty name="height" value="0.08571" units="cm"/>
    </inkml:brush>
  </inkml:definitions>
  <inkml:trace contextRef="#ctx0" brushRef="#br0">263 87 7497,'0'-17'-177,"0"7"0,0 1-259,0 3 367,0 4 0,0-4 0,0 12 100,0 5 0,2 5 0,2 1 0,2 1 3,-3-1 1,5 1 0,-2 1 0,-2 3-28,-2 1 1,4 0-1,0-5 1,-1-1-100,3 1 0,-6-1 0,4 0-74,-4 1 1,-2-1-190,0 1 355,0-8 0,-8-3 0,-2-7 0</inkml:trace>
  <inkml:trace contextRef="#ctx0" brushRef="#br0" timeOffset="697">1 210 7569,'0'-12'-512,"0"0"1,2 9 465,4-3 1,3 4 0,9 2 0,-1 0 39,1 0 0,-1 0 0,3 0 0,1 0 86,2 0 0,6 0 1,-3 0-1,1 0-74,4 0 0,2 0 0,2 0 0,-2 0-12,-4 0 0,2 0 1,-6 0-1,0 0 23,1 0 1,-3 0 0,-6-2-1,1-2-138,-1-2 0,-5-2 0,0 3 128,1-7 0,-3-4 0,0-1 39,-3-1 0,-1 1 0,-6-1-19,0 1 0,-2 5 68,-4 1-89,-3 7-12,-9-4 1,9 16 0,3 4 9,4 3 0,2 2 0,0 1 1,0-1-5,0 1 0,2-1 0,2 1 0,3-1-3,3 1 1,-6-1 0,4 1 0,-2-1 1,-1 1 1,1-1 0,-4 1-2,4-1 1,-4 0 0,4 1 0,-4-1 0,-2 1 0,0-1 34,0-7-16,0-2 1,2-22-17,3-3 1,-1-5 0,6 5 0,0-1-1,-1 1 1,1 0-1,4-1 1,-3 1-27,3-1 1,1 1 0,3-1 13,-1 1 0,1 7 0,1 4 0,3 2 13,1-1 1,0 3-1,-5-4 1,-1 4 36,1 2 0,-1 6 0,0 1 1,1 1 4,-1 0 0,-5 6 0,-2-3 1,-3 5-17,-3 1 1,4 1-1,-2-1 1,-2 1-114,-2-1 0,-2 0 1,0 1-104,0-1 1,-6 1 83,0-1 104,-7-7 0,11 6 0,-6-7 0</inkml:trace>
  <inkml:trace contextRef="#ctx0" brushRef="#br0" timeOffset="1229">1293 297 7569,'18'0'-334,"-1"0"109,1 0 0,-1 0 0,1 0 0,-1 0 0,1 0 279,-1 0 0,1 0 1,-1 0 37,0 0 1,-1-2-1,-2-2 3,-3-2 0,-7-1-41,2 1 1,-2 2-139,2-8 1,-6 1 57,0-7 0,-8 3 0,-8 1 1,3 4 19,1 3 0,6-5 1,-5 6-1,-1 0-10,2-1 0,-5 5 1,3-4 101,-3 4 0,-3 2 1,1 0-74,-1 0 1,7 0 0,-1 2 0,-2 4 18,-1 5 0,3-1 1,2 2-1,1 1-1,-1 3 1,6 1-1,-2 1 1,4-1-6,2 1 0,0-1 1,0 0-1,0 1 11,0-1 0,2 1 1,2-1-4,2 1 0,8-9 0,-3-1 0,5-2-13,1 0 1,3 0 0,1-6 0,2 0 7,-1 0 1,3 0-1,0 0 1,0 0 17,1 0 0,-3-6 1,-4 0-1,3 0-8,1-2 1,0 7-1,-7-7 1,-3 2-297,-1 0-245,0 0 0,-1 0 23,1 1 479,-8-1 0,-4 6 0,-10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2.897"/>
    </inkml:context>
    <inkml:brush xml:id="br0">
      <inkml:brushProperty name="width" value="0.08571" units="cm"/>
      <inkml:brushProperty name="height" value="0.08571" units="cm"/>
    </inkml:brush>
  </inkml:definitions>
  <inkml:trace contextRef="#ctx0" brushRef="#br0">1 18 6219,'0'-10'160,"0"3"-108,0 7-18,7 0 6,-5 0-18,6 0 187,-8 0-179,8 0 0,-6 0 1,6 7 137,-8-5-128,0 14 0,5-6 0,1 7 59,-2 1-82,-2-1 0,-2 0 1,0 1-1,2-1 78,4 1-158,-4 7 112,6-6-9,-8 7-37,0-9 1,0 1 0,0-1 0,0 1-146,0-1 164,0 0-3,0 1-319,0-1 143,7 1-29,-5-1-292,6 1 478,-8-9 0,0 7 0,0-6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8.994"/>
    </inkml:context>
    <inkml:brush xml:id="br0">
      <inkml:brushProperty name="width" value="0.17143" units="cm"/>
      <inkml:brushProperty name="height" value="0.17143" units="cm"/>
      <inkml:brushProperty name="color" value="#008C3A"/>
    </inkml:brush>
  </inkml:definitions>
  <inkml:trace contextRef="#ctx0" brushRef="#br0">1 1 5750,'17'17'0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9.181"/>
    </inkml:context>
    <inkml:brush xml:id="br0">
      <inkml:brushProperty name="width" value="0.17143" units="cm"/>
      <inkml:brushProperty name="height" value="0.17143" units="cm"/>
      <inkml:brushProperty name="color" value="#008C3A"/>
    </inkml:brush>
  </inkml:definitions>
  <inkml:trace contextRef="#ctx0" brushRef="#br0">35 1 5988,'-9'0'-58,"-7"0"0,6 0 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9.668"/>
    </inkml:context>
    <inkml:brush xml:id="br0">
      <inkml:brushProperty name="width" value="0.17143" units="cm"/>
      <inkml:brushProperty name="height" value="0.17143" units="cm"/>
      <inkml:brushProperty name="color" value="#008C3A"/>
    </inkml:brush>
  </inkml:definitions>
  <inkml:trace contextRef="#ctx0" brushRef="#br0">1 18 6386,'17'0'-84,"1"0"-57,-1 0 1,-5 0 0,-1 0 99,3 0 1,-4 0-1,1-2 41,3-4 0,1 4 0,3-6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5.892"/>
    </inkml:context>
    <inkml:brush xml:id="br0">
      <inkml:brushProperty name="width" value="0.17143" units="cm"/>
      <inkml:brushProperty name="height" value="0.17143" units="cm"/>
      <inkml:brushProperty name="color" value="#008C3A"/>
    </inkml:brush>
  </inkml:definitions>
  <inkml:trace contextRef="#ctx0" brushRef="#br0">470 559 6208,'0'-9'25,"-8"-5"0,-3 8 27,-5 2 0,5 2 1,-1 2-17,-2 0 1,5 0-1,-3 0 1,-2 0-22,-1 0 1,-3 2 0,1 4 0,0 4 79,-1-1-65,-7 7-38,5-6 1,-11 7-41,8 1 0,-6-1 0,6 1 0,1-1 35,3 0 0,2 1 1,-1-1 7,1 1 0,1-1 1,4 1 3,7-1 0,5 1 1,5-1 1,5-1 0,8-5 7,-1-5 0,1-4 1,1-2-1,2 0-5,3 0 1,-1 0-1,-6 0 1,1 0-4,-1 0 0,1-6 0,-1-1 0,1-1-7,-1 0 0,1-6 0,-1 3-21,0-5 1,1-1 0,-3-1 0,-1 1-14,-2-1 1,-6 7 0,3-1 26,-1-1 1,0-3-4,-2-1 253,-4-1-133,5 8 0,-7 5-104,0 10 1,0 5-1,0 8 1,0-1-20,0 0 0,0-5 0,0 0 0,0 1-42,0 3 0,0 1 0,2-1-8,4-4 0,-2 3 1,8-5-280,1-1 349,-5-1 0,15 0 0,-3 2 0</inkml:trace>
  <inkml:trace contextRef="#ctx0" brushRef="#br0" timeOffset="784">750 612 7486,'-8'2'-104,"8"3"0,2-3 1,9 4-1,3-2 1,2 0-1,1 2-52,0-2 1,-5 3 100,0-1 1,-3 8 0,5-5-1,-4 3 54,-2 0 1,-1-6 0,-3 5-2,2 3 0,2-1 1,-4 1 87,1-2 1,1-1-70,-6 7 1,0-7-7,0 1-60,0-8 0,0 2 1,0-12 1,0-4 0,0-7 24,0-1 1,2 1 0,2-1 0,2 1 22,-2-1 1,-2 1 0,0-1 0,2 1-4,1 0 1,9 5 0,-2 0-1,3 1 2,3 1 1,-1-4 0,2 9-1,3 1 15,1 2 0,2-4 1,-3 0-1,1 2-13,-2 2 1,5 2-1,-3 0 1,0 2-1,2 4 1,-5-4-1,3 6 1,-4-2 4,-1-1 1,-1 7 0,1-4 9,-1 1 0,-1 3 0,-3 6 1,-3-1 0,-2 0 1,-2-5-1,-6 0 1,0 1-12,0 3 0,0 1 1,0 1-2,0-1 0,0 1-10,0-1 1,0-5-56,0-1 0,0-9 50,0-2 0,-2-7 1,-4-11 0,4 1 0,-4-1 0,4 1 4,2-1 1,0 1 0,0-1 0,0 1 1,0-1 0,2-5 0,4 0 1,6 4 7,3 5 1,3-2-1,-1 7 1,1-3-5,-1 0 0,2 9 1,3-3-1,1 4-1,-2 2 1,-1 0 0,-3 0 0,1 0-3,-1 0 1,1 2 0,-1 2-1,1 3-23,-1 3 1,-5 0 0,-1 3-1,1-1-26,-2 2 1,3 1-1,-5 3 1,0-1-60,0 0 1,3-5 109,-5 0 0,8-1 0,-5 7 0</inkml:trace>
  <inkml:trace contextRef="#ctx0" brushRef="#br0" timeOffset="1203">2199 524 7112,'-17'0'-640,"-1"0"916,9 0-511,1 0 0,8 8 210,0 4 1,2 3 0,2 3 38,1-1 1,1 6-1,-4 1 1,2-1 30,2 2 0,0-5 1,-6 5-1,0 0-17,0 4 0,6-2 0,-1 2 0,-1 3-9,-2 1 1,-2 1-1,0 1 1,0 0-24,0 0 1,0-6-1,0-1 1,0-3 3,0-4 0,0-2 0,0-1 0,0-1-140,0 1 1,0-6-317,0-1 456,0 1 0,-8-10 0,-1-4 0</inkml:trace>
  <inkml:trace contextRef="#ctx0" brushRef="#br0" timeOffset="1590">2182 594 6572,'11'-8'0,"1"-1"-61,2-1 1,1 2 0,3 8 0,-1 0 12,0 0 25,9 0 14,-7 0 1,12 0-18,-8 0 0,7 0 0,-5 0 1,0 0 14,0 0 0,0 2 0,-3 2 0,1 2-5,-2-2 1,-1 0 0,-3 0 0,1 1 63,-1-1 1,-5 4 0,-2 0-37,-3 1 1,-1 3 0,-6 6 0,-2-1 91,-4 0 1,-3 1-1,-9-1 1,1 1-115,-1-1 1,-5 1 0,-2-1 0,-2 1-47,-4-1 1,-2-5-1,-2-2 1,0-1-16,0 1 0,0-6 0,-2 2 0,-2-4 4,-2-2 1,7 0-1,4 0 1,1 0 66,2 0 0,2-2 0,7-4 0,1-4 0,0-7 0</inkml:trace>
  <inkml:trace contextRef="#ctx0" brushRef="#br0" timeOffset="2128">2880 0 6895,'0'18'-158,"2"-1"0,2 3 0,2 1 156,-2 2 0,4 3 1,-3-3-1,1 4 32,2 0 1,-6 6 0,4-4 0,-4 4 4,-2 2 1,2 0 0,1-2 0,3-2 19,-2-2 1,4-2 0,-2 4 0,0-1-22,1 1 1,-3-4 0,6 0 0,0-2-16,-1-3 0,-3-3 0,4-2 0,0 1-362,-1-1 1,-3 1 187,6-1 0,-6-7 155,5-4 0,1 4 0,5-1 0</inkml:trace>
  <inkml:trace contextRef="#ctx0" brushRef="#br0" timeOffset="2767">3404 629 7284,'10'-10'-482,"5"3"0,-3 7 477,4 0 0,1 0 0,1 0 1,-1-2-34,0-4 1,1 4 0,-1-4 3,1 4 0,-3 0 0,-1-2 34,-2-1 1,-7-7 0,5 4-1,-2-2 23,-4-3 0,-2 3 1,0 0-1,2 1 51,1-1 0,1 4 0,-6-5-31,0-3 0,-2 6 1,-4 0-28,-5 1 1,-5 5-1,-1-4-41,-1 4 0,1 2 0,-1 0 0,1 0 6,-1 0 1,-5 6-1,0 0 1,2-2 11,1-3 1,-3 5 0,0 0 0,1 0 8,3 2 1,-1-1-1,-1 7 1,-2-2 55,1 1 0,3 3 0,2 1 0,1 1-46,4-1 0,-1 1 1,5-1-1,0 1-2,1-1 0,1 0 0,6 1 1,0-1-27,0 1 1,0-6 0,0-1-3,0 3 1,7 1 30,5 3 1,4-7 0,1 1-4,1 2 1,-1-7-1,0-1 1,1-4-4,-1-2 0,1 6 0,-1 0 1,1-2 3,-1-2 1,1-2 0,-1 0 0,1 0-6,-1 0 1,3 0 0,1 0-1,2 0-14,-1 0 1,-3 0 0,-2 0-34,1 0 1,-7 0 0,1-2-99,2-4 0,1 2 7,3-8 1,-7 3 131,1-3 0,0-4 0,5 7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4.517"/>
    </inkml:context>
    <inkml:brush xml:id="br0">
      <inkml:brushProperty name="width" value="0.17143" units="cm"/>
      <inkml:brushProperty name="height" value="0.17143" units="cm"/>
      <inkml:brushProperty name="color" value="#008C3A"/>
    </inkml:brush>
  </inkml:definitions>
  <inkml:trace contextRef="#ctx0" brushRef="#br0">36 88 7569,'17'0'-323,"-5"0"78,0 0 0,-7 5 1,7 1-1,2 0 232,1 2 1,-1 0 0,1 5-1,5-3 1,-1 0 13,0-1 0,-1-3 0,-1 4 0,1 0 0,-1-1 0,1 1 1,-1 4-1,1-5 1,-1-1 0,1 4 0,-1-5 0,1 1-39,-1 0 1,0 0 0,1-4-45,-1 1 0,1 1 0,-3-4 81,-3 4 0,4-4 0,-7 6 0</inkml:trace>
  <inkml:trace contextRef="#ctx0" brushRef="#br0" timeOffset="417">263 0 6289,'-10'8'5,"-3"-4"1,5 8 10,-2 1 1,4-3 0,-3 2 0,-1-1 2,0-1 0,0 5 0,-3-3-2,1 4 0,3 1 0,-5 0 0,2 1-10,-1-1 1,-1 1 0,1 1-1,1 3-40,-2 1 0,1 2 0,-1-4 0,4 3-130,3-3 0,1-1 0,6-3 163,0 0 0,0 1 0,0-1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3.114"/>
    </inkml:context>
    <inkml:brush xml:id="br0">
      <inkml:brushProperty name="width" value="0.17143" units="cm"/>
      <inkml:brushProperty name="height" value="0.17143" units="cm"/>
      <inkml:brushProperty name="color" value="#008C3A"/>
    </inkml:brush>
  </inkml:definitions>
  <inkml:trace contextRef="#ctx0" brushRef="#br0">1 71 6344,'0'-10'-24,"8"2"1,-1 16 20,5 4 1,2 3-1,-9 3 4,-1-1 0,-2 1 0,0-1 0,2 1 0,2-1 20,-2 1 1,-2 5-1,-2 0 1,0 0 25,0 3 1,0-5 0,0 6-1,0 0-11,0 0 1,0 1-1,0 3 1,0-4-27,0-2 0,0 4 0,0-6 0,0-1-1,0-3 0,0-1 0,0-1 9,0 1 1,0-1 9,0 1 1,0-7 67,0 1-62,0-8 1,2 3 0,4-7-24,5 0 1,3-1 0,-1-3 0,-1-2-24,2 2 0,3 0 0,4 0 8,3-2 0,5 1 1,-6 5-1,-2 0 8,-1 0 0,-3 0 1,1 0-1,-1 0 1,1 0 1,1 0 0,2 0 0,3 0-27,-3 0 0,-2 0 0,-1 0 0,-1 0-76,1 0 1,-1-2 0,1-2-1,-1-2-169,1 2 1,-1 2 265,1 2 0,-1-8 0,1-1 0</inkml:trace>
  <inkml:trace contextRef="#ctx0" brushRef="#br0" timeOffset="425">158 455 6434,'10'0'47,"-2"0"1,-1-2-112,5-4 1,3 2 0,3-5 69,-1 1 0,1 0 0,-1 4 1,1-3-32,-1-3 1,1 6 0,-1-4 0,1 2-36,-1 1 1,6-3 0,1 4-42,-3-2 1,-2-6-1,-1 7 101,-1 1 0,-7-6 0,-2 8 0,-8-6 0</inkml:trace>
  <inkml:trace contextRef="#ctx0" brushRef="#br0" timeOffset="767">71 71 7569,'11'-6'-654,"1"0"229,-8 0 242,4 6 1,-6 0 143,3 0 1,5 0 29,8 0 1,-7-5-1,1-1 28,2 2 0,-7 0 0,1 0 61,0-2 1,-4 0-48,7 6 1,-5 0 0,6-2-1,1-1-49,3-3 1,3 0-1,5 6 1,3 0-133,0 0 0,6 0 1,-4 0 147,4 0 0,2 0 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3:32.005"/>
    </inkml:context>
    <inkml:brush xml:id="br0">
      <inkml:brushProperty name="width" value="0.17143" units="cm"/>
      <inkml:brushProperty name="height" value="0.17143" units="cm"/>
      <inkml:brushProperty name="color" value="#E71224"/>
    </inkml:brush>
  </inkml:definitions>
  <inkml:trace contextRef="#ctx0" brushRef="#br0">1 280 7569,'0'-10'-1679,"0"2"1618,0 0 0,2 6 70,4-3-1,-5 3 0,9 2 6,-4 0 1,4 0-1,7 0-9,1 0 1,-1 0-1,1 0 1,-1 0-3,0 0 1,9 0 0,3 0 0,4 0-1,2 0 0,0 0 1,2 0-1,1 0-3,3 0 1,6 0-1,-5 0 1,3 0-4,3 0 0,1 0 1,0 0-1,-3 0 2,3 0 0,-5 0 0,1 0 0,-1 0 0,1 0 0,2 0 0,5 0 0,0 0 0,1 0 1,-1 0 0,1 0 0,-1 0 0,0 0 0,5 0 0,-3 0 0,-4 0 0,1 0 0,-8 0 0,-1 0 0,-3 0 0,-4 0 0,4 0 0,-10 0 0,4 0 0,2 0 0,0 0 0,-2 0 0,-2 0 0,-2 0 0,0 0 0,6 0 0,0-2 0,0-4 0,0 4 0,0-4 0,0 4 0,0 2 0,-1-6 0,1 0 0,0 3 0,0 1 0,6-4 0,0 0 0,0 2 0,1 2 0,-3 0 0,8-2 0,-1-1 0,-1 1 0,3 2 0,-5 2 0,0 0 0,-1 0 0,5 0 0,-6-2 0,-1-2 0,3-2 0,-6 0 0,6 6 0,-3 0 0,1 0 0,0 0 0,-6 0 0,0 0 0,0 0 0,5 0 0,1 0 0,0 0 0,2 0 0,-1 0 0,7 0 0,-3-2 0,3-3 0,1 3 0,3-6 0,-3 2 0,-3 0 0,1 0 0,-5 4 0,0-1 0,-1-3 0,1 0 0,-4 4 0,2-2 8,-3-2 1,5 0 0,0 4-1,0-1-7,-1-3 1,5 0 0,-4 6 0,-1 0 0,1 0 0,0 0 0,-5-2 0,3-2 4,-2-2 0,6 0 1,-1 6-1,3 0 6,-1 0 0,1 0 0,5 0 1,1-1-3,-1-5 0,0 4 0,1-4 0,-1 4-4,1 2 0,-3 0 0,-1 0 0,-3 0 1,3 0 0,-5-6 1,1 0-1,-2 2 16,-5 3 1,-1 1 0,-2 0-1,0-2-7,0-4 0,-2 4 0,-2-4 0,-4 4-6,-1 2 1,-3 0-1,-6 0 1,1 0-79,-1 0 0,1 2 68,-1 4 0,-7 4 0,-2 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3:32.764"/>
    </inkml:context>
    <inkml:brush xml:id="br0">
      <inkml:brushProperty name="width" value="0.17143" units="cm"/>
      <inkml:brushProperty name="height" value="0.17143" units="cm"/>
      <inkml:brushProperty name="color" value="#E71224"/>
    </inkml:brush>
  </inkml:definitions>
  <inkml:trace contextRef="#ctx0" brushRef="#br0">699 141 7569,'-35'0'-62,"2"0"1,2 0 0,2 0-266,-2 0 0,0 0 0,-1 2 1,5 1 326,2 3 0,-4 0 0,6-6 0,-8 8 0,3 2 0</inkml:trace>
  <inkml:trace contextRef="#ctx0" brushRef="#br0" timeOffset="861">70 228 7569,'-18'6'-918,"1"0"345,7-1 447,-5-5 1,13-2 152,-4-3 1,4 1 0,4-6-24,4 2 1,4-3 0,7 5 0,0 2-9,1 2 0,-1 0 0,3-2 1,1-2 0,2 2 0,7 3 0,-5-1 1,2-2-4,4-2 0,2 0 1,0 6-1,-2 0 4,-2 0 1,0 0 0,8 0 0,2 0 0,2 0 1,5-2 0,-5-2 0,0-2 0,1 3 0,3-5 0,9 2 0,1 0 0,-3-2 0,10 6 0,-7-5 0,3 1 0,2 0 0,10-2 0,-4 4 0,0-1 0,2 1 0,-6 2 0,0 0 0,-2-2 0,-4-2 1,4 0-1,-1 6 1,-3 0 0,-2 0 1,4 0 0,3 0-1,-1 0 0,0 0 1,4 0-1,-4 0 1,0 0-2,0 0 0,4 0 0,-3 0 0,-1 0-1,0 0 1,6 0 0,-2 0 0,4 0 0,2 0 0,-6 0 0,0 0 0,0 0 0,-2 0 1,4 0-1,-8 0 1,0 0 3,2 0 1,-3 0 0,7 0-1,0 0 9,-2 0 0,4-6 0,-6 1 0,0 1-3,0 2 0,4-4 1,-3 0-1,-1 2-1,0 2 0,6 0 0,-2-1 0,4-3-8,2 2 1,-1 2 0,1 2 0,-2 0-4,-4 0 1,2 0 0,-8 0 0,-1 0-3,-3 0 1,4 0-1,1 0 1,-3 0 1,-2 0 1,-7 0 0,-1 0 0,3 2 0,1 4 1,1-4 0,-1 3 0,-1-3 3,-1-2 0,12 0 0,-7 2 0,3 2 7,4 2 0,-4 0 1,8-6-1,2 0-9,2 0 0,0 0 0,-2 0 0,-4 0 1,-2 0 0,-1 0 0,-7 0 0,-1 0-2,-5 0 1,3 0 0,-7 0 0,1 0-1,0 0 1,3 0 0,-3 0 0,0 0 2,-1 0 1,5 6-1,-4-1 1,1-1-4,5-2 0,1-2 1,3 0-1,-1 0-1,0 0 1,1 0 0,-1 0-1,1 0 1,-1 0 0,-2 0 0,-1 0 1,-4 0 5,-3 0 1,-3 0 0,-8 0-1,-4 0 6,-2 0 0,7 0 1,-5 0-1,0 0-2,-4 0 1,2 0 0,-1 0 0,-1 0-4,2 0 1,-5 0 0,3 0 0,-4 0 1,-1 0 0,-1 0 0,1-2 0,-1-2-4,1-1 0,-1-1 1,1 6-1,-1 0-6,0 0 1,-5 0 0,0 0-115,1 0 0,-5 2 115,-2 4 0,-12 3 0,-4 9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5:52.230"/>
    </inkml:context>
    <inkml:brush xml:id="br0">
      <inkml:brushProperty name="width" value="0.08571" units="cm"/>
      <inkml:brushProperty name="height" value="0.08571" units="cm"/>
    </inkml:brush>
  </inkml:definitions>
  <inkml:trace contextRef="#ctx0" brushRef="#br0">193 53 7569,'0'-12'0,"0"1"-854,0-1 843,0 2 1,0 5 0,-2 8 0,-2 5 38,-2 2 1,-1 2 0,3 5 0,-4 0-20,-2 1 1,6-1 0,-3 1 0,1-1-17,0 1 1,-6 5 0,7 0 0,-1-1-55,-2-3 0,6-1 0,-6-1 0,2 1 26,1-1 0,-1 0 0,4 1-208,-4-1 0,4 1 105,-4-1 138,4-7 0,2-2 0,0-8 0</inkml:trace>
  <inkml:trace contextRef="#ctx0" brushRef="#br0" timeOffset="292">141 53 7569,'2'-12'-123,"1"1"-453,3-3 796,0 6-208,-6 1 1,8 7 37,4 0 1,-3 7 0,3 5-52,1 4 1,1 1-1,0 0 1,-3 1-1,3-1 0,-1 1 1,1-1-1,-2 1-29,1-1 1,-3 1 0,0-1-1,-1 1-138,1-1 0,-4 1 1,4-1-85,-3 1 0,-1-1-85,-6 0 307,0 1 0,-2-6 30,-4-1 0,-3-7 0,-9 4 0</inkml:trace>
  <inkml:trace contextRef="#ctx0" brushRef="#br0" timeOffset="505">36 315 7569,'-12'-6'-640,"1"0"231,7 1 303,-4-3 109,8 6 0,0-8 1,2 6-11,4-2 1,3 1 0,9 5-1,-1 0-33,1 0 0,1 0 0,3 0 0,1 0-93,-2 0 1,6 0 132,2 0 0,4-8 0,2-2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5:53.434"/>
    </inkml:context>
    <inkml:brush xml:id="br0">
      <inkml:brushProperty name="width" value="0.08571" units="cm"/>
      <inkml:brushProperty name="height" value="0.08571" units="cm"/>
    </inkml:brush>
  </inkml:definitions>
  <inkml:trace contextRef="#ctx0" brushRef="#br0">332 193 7569,'2'-15'-25,"2"1"-431,2 2 464,0 8 1,-6-1-1,1 12 33,5 11 0,-4-1 0,4 7 0,-4-3-57,-2 2 0,0 2 1,0 5-1,0-5-68,0 0 1,0 0 0,0 4 0,0-5-55,0-5 1,0 4 0,0 1 0,0-3 35,0-2 0,0-7 102,0 0 0,-8-1 0,-1 7 0</inkml:trace>
  <inkml:trace contextRef="#ctx0" brushRef="#br0" timeOffset="540">0 473 7429,'18'0'-153,"-1"0"0,1-2 1,-1-2-1,1-2 0,-1 2 181,0 2 0,3 2 0,1 0 1,4-2 14,3-4 1,-1 4 0,4-3 0,-2 3-24,2 2 0,-4 0 1,2 0-1,2-2-8,2-4 0,2 4 1,0-4-1,0 2-8,0-2 1,0 2 0,-2-5-1,-2-1-28,-2 0 1,-6 5 0,5-5 0,-3 2 23,-4 4 0,-1-4 1,-5 1-1,-1-1-6,-3 0 0,-7 0-3,2 3 7,-4 3 1,-4-6 0,-4 8 0,-5 0 0,-5 0 1,-1 2-1,-1 2 4,1 2 1,-1 5-1,1-3 1,1 2 11,5 3 0,-3 3 0,8 1 26,2 1 1,2-1-1,2 1 31,0-1 0,0 1 0,2-1-72,4 0 0,4-5 0,7-2 1,1-2-88,-1-5 0,3 1 0,1 0 0,4 2-40,2-2 0,-3-4 0,5-4 0,2-4-3,2-1 1,0-3-1,-2-6 130,-2 1 0,0-8 0,6-2 0</inkml:trace>
  <inkml:trace contextRef="#ctx0" brushRef="#br0" timeOffset="800">1188 36 7569,'0'-18'-144,"8"9"1,-5 1 0,7 10 0,0 4 149,0 5 0,-7 7 0,3 3 0,-2 4 31,2 3 0,-4 1 0,4 6 0,-4-2-5,-2-4 0,0 4 0,0-6 1,2 2-112,3 0 1,-3-8 0,4 5 0,-2-3-80,2 0 0,-2 1-139,7-7 145,-7 0 1,12-5 151,-5 0 0,5-8 0,1 3 0</inkml:trace>
  <inkml:trace contextRef="#ctx0" brushRef="#br0" timeOffset="1257">1624 385 7569,'12'6'-550,"0"0"-54,1-2 457,-5-2 1,8-2 39,-5 0 170,5 7 1,1-5 0,1 4-93,-1-4 1,-5-2-35,-1 0 58,1 0-58,6 0 1,-3-2 40,-3-4 9,3 4-7,-13-5-1,14-1 141,-14-2 14,5 0 6,-7-5-140,0 13 82,0-6-75,0 8 8,0-8 0,-7 7 0,-5-5 75,-4 4 2,-1 2 1,0 0-56,-1 0 0,1 0 42,-1 0-43,-7 8-1,6-7 8,1 7-13,3 0 5,5 2 3,-8-1 135,9 7-125,-7-6 7,14 7-10,-6-7 0,3 5 63,-1-3-79,0 4 1,6-5 43,0 1 1,8-1-36,3 7 0,5-3 0,1-3-244,1-6 142,-1-4 1,7 4 0,-1-1-1,-2-1-73,-1-2 0,3-2 0,2 0 0,0-2-43,1-3 1,5 1 0,-4-8 179,0-2 0,6-1 0,-6-3 0</inkml:trace>
  <inkml:trace contextRef="#ctx0" brushRef="#br0" timeOffset="1634">2567 333 7006,'-9'-8'-179,"-7"6"1,5-4 0,-5 4 0,-1 2 364,-1 0 0,1 0 0,-1 0 47,1 0-150,-1 8-16,1-6 26,-1 14-23,9-7 1,-7 1-138,14 5 150,-13-5-33,13 8 33,-6-1-157,8-7 1,0 5 130,0-5 7,0 8-9,0-9-39,0 7 0,0-12-81,0 7 0,8-7 0,3 2 0,5-2-57,1 2 1,7-4-1,1 3 1,0-3 21,0-2 0,6-2 100,-1-3 0,2-5 0,3-8 0</inkml:trace>
  <inkml:trace contextRef="#ctx0" brushRef="#br0" timeOffset="1984">2952 350 7394,'-18'0'-283,"1"0"1,5 0 472,0 0-73,1 0-326,1 0 148,-5 0-15,13 0 135,-14 8 148,14 2 0,-6 7-130,8-7-143,0 5-19,0-5 162,0 8-15,0-1-175,0 1 120,8-1 1,2-2 0,7-1 0,1-4-29,-1-2 0,1-1 1,1-3-1,4 2 24,-3 0-117,5-6 114,-7-8 9,-1 6-25,0-13-65,9 5 78,-7-8-8,6 1 73,-7 0-66,-1-1-4,-7 1 4,6-1 60,-15 8-58,15-5 0,-14 5 21,6-7-18,-8 7 1,-2 0 0,-4 6 0,-6-1 11,-3 1 18,-3 2-214,1 2-16,-1 0-6,-7 0 176,6 8-259,-7-7 114,9 15-11,7-14 98,-5 6 87,5-1 0,0-5 0,3 6 0</inkml:trace>
  <inkml:trace contextRef="#ctx0" brushRef="#br0" timeOffset="2643">3406 385 7569,'17'0'0,"1"0"-128,-9 0 1,5-2-116,-8-4 1,7 4 356,-1-3 1,-2 3-127,1 2 0,-7 7 0,4 5-36,0 4 3,-6 1 98,5 1-10,-7-1-192,0 1 150,0-1 1,0 0-47,0 1 43,0-1 7,0 1-25,0-8 20,0-3 3,0 1-14,0-6 11,0 6 0,0-8 29,0 0 1,6-2-5,0-4 0,8-4 0,-5-7 1,3 1-33,0 5-1,-1-5 1,1 6-9,0-7 23,-1 0-19,-1-1 0,6 6 17,-5 1-8,5 7 8,1-12 0,1 14-10,-1-3-6,1-5 9,-1 8 0,0-6 0,1 8 21,-1 0-19,1 0 5,-1 0-4,-7 0 30,6 8-29,-7-6 3,9 13 1,-7-7-1,-1 6 8,-2-3-9,-2 1 0,1 6 1,-5-1-1,6 0 2,-8 1-88,0-1 84,0-7 0,0 6-7,0-7 6,0 1-3,0-2-18,0 0-3,0-7 14,0 7 63,0-8-43,0 0 0,-6-2 0,0-4-5,3-5 1,1-5-1,2-1 1,0-1 0,0 1-1,7-1 1,3 3 6,8 3 12,-1-3-111,0 5 85,9-7 183,-7 7-176,6 2 0,-7 0-5,7 6 3,-6-5-2,7 7 3,-1 0 177,-6 0-169,14 0 19,-13 0-12,5 0 47,-8 0 1,1 0-38,-1 0 1,5 7 0,-3 3-1,-3 2 1,-1-1 1,-5 1-1,0 6 1,-3-1-60,-3 0 0,0 7 0,0-1 0,2-2 17,-2-1 0,-4 3 0,-4 0 1,-4-1 10,-2-3 0,-1-1 0,-7-1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3.986"/>
    </inkml:context>
    <inkml:brush xml:id="br0">
      <inkml:brushProperty name="width" value="0.08571" units="cm"/>
      <inkml:brushProperty name="height" value="0.08571" units="cm"/>
    </inkml:brush>
  </inkml:definitions>
  <inkml:trace contextRef="#ctx0" brushRef="#br0">0 768 6653,'0'10'210,"0"0"0,2-6-171,4 2 0,-2 1 1,8-3 12,1 2 0,-3 0 1,1-6-116,3 0 1,2 0 0,1-2 48,1-4 1,-3 2-1,-1-5 1,-5-1 3,-1 0 0,6 4 0,-5-5 0,1-3 4,-4-1 1,2-3 0,-3 1 0,-1-1-3,-2 1 0,4-9 1,0-1-1,-2-2-35,-2 0 0,-2 0 0,2-6 0,2 0-26,1 0 1,1-2-1,-6-1 1,2-3 15,4 2 0,-4 0 0,4 0 83,-4-1-37,5 7 0,-5 7 0,4 9 0,-4-1 216,-2 1 0,0 5-126,0 1-105,0 7 0,-8-4-22,-3 8 1,3 8 44,2 3 0,-2 5 0,3 1 41,1 1-49,2-1 0,2 1 0,0-7 49,0 1 1,0 2-1,0 7 1,0 2-24,0-1 1,0-3 0,0-1 0,0-1-2,0 0 0,0 1 1,0 1-1,0 3 14,0 1 0,0 0 1,0-5-1,0-1 28,0 1-41,0-1-25,0 1 0,6-1 10,-1 1 1,1-1 0,-4 0 0,2 1-11,2-1 1,2-5 0,-4 0 2,1 1 0,9 3-3,-2 1 1,3-1 0,3-5 0,-1-5-59,0-4 64,1-2 1,-1 0-42,1 0 0,-1 0-206,1 0 223,-1 0-217,1 0 168,-1-8 0,-1 5-216,-5-9 79,5 8 210,-14-12 0,6 7 0,-8-9 0,0 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18.983"/>
    </inkml:context>
    <inkml:brush xml:id="br0">
      <inkml:brushProperty name="width" value="0.08571" units="cm"/>
      <inkml:brushProperty name="height" value="0.08571" units="cm"/>
    </inkml:brush>
  </inkml:definitions>
  <inkml:trace contextRef="#ctx0" brushRef="#br0">123 53 7569,'10'-18'-891,"-2"9"981,-8 1 0,0 0-3,0 6 1,-8-6-149,-4 8 1,-3 0 0,-1 2 140,5 4 0,-5-2 12,4 8-109,5-8 53,-9 11 99,6-5-195,1-1 111,1 7-18,8-6 0,0 1 5,0 1 0,0 0 1,0 5-25,0 1 16,0-1-55,0 1 48,0-9 1,2 7 15,4-5-134,3-3 110,1 8 0,6-12 12,-5 7-96,-3-7 81,8 4 0,-7 0 1,9-6 10,-1 3-19,8-3-2,-5-2 0,5 0 3,-8 0-5,9 0-187,-7 0 185,14 0 1,-13-7 1,7 5-2,-4-4-2,-4-4-33,7 0 1,-3-1-132,0-1 139,0 0 34,-5 3 0,-6-7 5,-1 5-44,1-5 30,-2-1 0,-1 5-2,-3 0-12,-4 1 110,6 1-99,-8-6 0,0 13 52,0-9 1,-2 8 0,-2-4 30,-2 0-65,-7 7 0,3-7 7,-8 8 131,9 0-134,-7 0 10,6 0-12,-7 0 70,7 0-62,-5 0 11,13 8-10,-6-7 1,2 15 0,0-4 0,3 3 41,1 3 0,2-7 0,2-1 0,1 0 250,3-1-271,8-5-4,-4 12 0,7-14-42,0 4 1,1-3-1,-1 1 1,1 2-143,-1-2 1,7-2-1,-1-2 1,-2 0-97,-1 0 241,5 0 0,2-8 0,8-1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1.444"/>
    </inkml:context>
    <inkml:brush xml:id="br0">
      <inkml:brushProperty name="width" value="0.08571" units="cm"/>
      <inkml:brushProperty name="height" value="0.08571" units="cm"/>
    </inkml:brush>
  </inkml:definitions>
  <inkml:trace contextRef="#ctx0" brushRef="#br0">0 1 6421,'10'0'306,"-2"2"1,-8 4-247,0 5 1,2-1-1,1 2-44,3 1 1,0 3 0,-4 1-238,4 1 1,-2-1-150,7 1 0,-5-3 370,6-3 0,-8 3 0,4-5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1.607"/>
    </inkml:context>
    <inkml:brush xml:id="br0">
      <inkml:brushProperty name="width" value="0.08571" units="cm"/>
      <inkml:brushProperty name="height" value="0.08571" units="cm"/>
    </inkml:brush>
  </inkml:definitions>
  <inkml:trace contextRef="#ctx0" brushRef="#br0">36 1 7569,'-10'0'-1828,"2"0"1828,8 0 0,0 0 0,-8 0 0,-1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2.146"/>
    </inkml:context>
    <inkml:brush xml:id="br0">
      <inkml:brushProperty name="width" value="0.08571" units="cm"/>
      <inkml:brushProperty name="height" value="0.08571" units="cm"/>
    </inkml:brush>
  </inkml:definitions>
  <inkml:trace contextRef="#ctx0" brushRef="#br0">245 429 7569,'9'-7'-113,"-3"5"50,-12-4 1,3-2 0,-9 2 0,-2 0 4,-1-1 1,-5 5 114,-3-4 1,4 4-114,-5 2 136,5 0-21,2 0 1,-1 6-61,1 0 89,-1 7-40,8-3 0,1 5-61,3-3 48,4 4 1,-6-7-12,8 9 0,0-7 0,2 1-64,4 2 1,4-1-78,7-1 0,1-2 87,-1-5 0,6-3-41,1 4 1,-1-6 56,-6-6 0,7 2 11,-1-7 1,0-1-22,-5-5 1,-1-1-4,1 1 0,-1-6-31,1-1 1,-3-7 4,-3 2 1,1 0-89,-7-6 116,8 12 6,-12-18 0,5 14 48,-7-8 1,0 6-62,0 0 0,0 7 171,0-1 0,0 4-63,0 1 1,0 7 140,0-1-63,0 8-74,0-12-29,0 15 0,0 1 2,0 11 0,0 5 1,0 1-1,0 1 1,0 1-21,0 4 0,0-1 0,0 5 0,0 0-6,0 0 1,0-5-1,0 3 1,0-2-118,0 0 1,0 3-1,0-5 1,2 2-247,4-1 0,-4-9 0,6-1 336,0 1 0,1 3 0,9 1 0</inkml:trace>
  <inkml:trace contextRef="#ctx0" brushRef="#br0" timeOffset="874">612 429 7471,'11'0'-424,"1"0"0,-6 0 371,5 0 1,-5-2 72,6-3 1,-6-3 0,3-6 28,-1 3 0,-2 5-12,-6-6 0,-2 8-39,-4-2 1,2 5 29,-7 1 1,-1 1-4,-6 5 1,9-2 0,3 8 18,4 1 1,2 3 0,0 1 10,0 1 1,0-1 0,2 1-34,4-1 1,1-5 0,7-2 0,-2-3-5,1-3 1,3 4-1,1-2 1,3-2-28,3-2 1,-4-2 0,5 0 0,-5 0 1,-1 0 1,5 0 0,0-2 0,-2-2 4,-1-2 0,-3-8 0,1 3 0,-1-5-44,1-1 1,-3-1-1,-1 1 1,-4-3 5,-3-3 0,5 4 0,-6-5 0,-2 5 20,-2 2 1,-2-1-1,0 1 79,0-1 1,0 7 0,-2 1-45,-4 2 1,2 2 14,-8 6-31,1 0 1,1 2 1,4 4 1,4-2 18,2 8 0,8-9 1,4 3-7,3-4 0,3-2 0,-1 0 1,1 0 14,-1 0 0,0 0 0,1 0 1,-1 0 5,1 0 1,-1 0 0,1 0 2,-1 0 1,1 0 0,-1 0-27,1 0 0,-1 0-18,1 0 0,-3 2 3,-3 4 0,-5-2 1,-7 8 16,0 1 1,0 3-1,0 1-1,0 1 1,0-1 0,-1 0 0,-3 1 7,-2-1 1,0 1 0,6-1 17,0 1 1,0-1 0,0 1-9,0-1 1,0 1-1,2-1-16,4 1 0,3-7 0,9-1 0,-1-2 3,1-4 1,-1-2-1,1-2 1,-1 0 22,1 0 1,-1 0 0,1 0-1,1 0-61,4 0 1,-3-2 0,3-2-275,-4-2 0,-7 0-298,0 6 592,-8 0 0,11-8 0,-5-1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19.657"/>
    </inkml:context>
    <inkml:brush xml:id="br0">
      <inkml:brushProperty name="width" value="0.08571" units="cm"/>
      <inkml:brushProperty name="height" value="0.08571" units="cm"/>
    </inkml:brush>
  </inkml:definitions>
  <inkml:trace contextRef="#ctx0" brushRef="#br0">18 87 7569,'0'-17'-1319,"0"-1"1488,0 1 0,0 5 133,0 1 83,0 7-299,0-4 0,6 10 1,-1 4-1,1 4-21,2-1 0,-6 13 0,4-5 0,-4 4-48,-2 5 1,6-5 0,-1 6 0,-1 0-9,-2 0 0,-2 1 1,2 3-1,2-2-45,2 2 0,0-4 1,-6 2-1,0 2-118,0 2 0,0-4 0,0-2 1,0-1-25,0-5 1,0 4-1,0-1-167,0-3 1,0-8 344,0-1 0,0-8 0,0 4 0</inkml:trace>
  <inkml:trace contextRef="#ctx0" brushRef="#br0" timeOffset="400">0 122 7523,'18'-11'0,"-1"1"0,1 0-104,-1 1 1,1 5-1,-1-2 1,1 2 96,-1-2 1,1 4 0,-1-4-1,2 4 13,5 2 1,-3 0 0,6 0 117,-2 0-66,-1 0-147,1 0 1,-6 8 128,7-6 10,-9 14-23,0-14 2,1 13 17,-1-13 1,-5 12 10,0-8 0,-3 7-6,3-1-23,-4-5 1,0 9 1,-7-12-130,5 8 142,-4-1 11,-2-1 1,0 5-19,0-5-49,-8 8 0,-1-9-213,-9-3 243,1 4-40,-1-8 1,-1 7-26,-4-3 50,3-4-64,-13 6 0,12-8-60,-8 0 110,8 0-107,-5 0 1,9 0 4,-1 0 88,1 0-4,-1 0 0,7-6-33,-1 0-106,8 1-165,-3-3 134,7 6 201,0-14 0,-8 7 0,-2-9 0</inkml:trace>
  <inkml:trace contextRef="#ctx0" brushRef="#br0" timeOffset="808">577 157 7569,'17'0'0,"-5"0"-581,-1 0 311,1 0 143,-2 0 414,5 0-218,-5-8 17,7 7-171,1-7 164,-1 8-32,9 0 1,-7 0-148,4 0 165,-3 0-74,5 0 0,-6 6-6,5-1 58,-5 1-35,-2 2 1,1-4-6,-1 8 30,-7-9-53,6 13-12,-14-6 27,5 7 77,-7-7-52,0 5 148,0-13-138,0 14 0,-2-12 1,-3 5-1,-7-1 40,-4-4-49,7-2 52,-7-2-96,6 0 1,-1-6-1,1-2 21,2-1 1,3-3-51,5-5 1,0-1 0,1 1-1,5 1-138,6 4 0,3-1 0,3 7-57,-1 2 0,1-4 101,-1 3-48,9-1 0,-7 6 194,14 0 0,-14 0 0,14-8 0,-5-2 0</inkml:trace>
  <inkml:trace contextRef="#ctx0" brushRef="#br0" timeOffset="1155">1415 122 6736,'-10'0'69,"-5"6"1,5 2-1,-2 0 1,1 1-1,-1 1 49,2 4 1,3-5 0,7 3-93,0 2 0,0 1 0,0 3-27,0-1 0,5 1 0,3-3 1,2-3-245,3-7 259,3 5 10,1-8-23,9 6-105,-7-8 100,6 0 12,1 0-19,-7-8 0,8 4-15,-4-7 22,-3-1 64,5-5 0,-7-1-66,-1 1 3,0-1 35,-7 1 1,4-1-22,-8 1-15,-1-1 1,-5 1-18,0-1 0,-7 7 0,-5 1 0,-4 0-79,-1 1-43,-8 5 1,5-4 122,-13 8 7,14 0-182,-6 0 165,7 0-38,1 0-338,-1 0 406,1 0 0,-1 8 0,1 1 0</inkml:trace>
  <inkml:trace contextRef="#ctx0" brushRef="#br0" timeOffset="1568">1904 70 7326,'2'-10'-145,"4"4"0,-2 4 239,7 2 1,-7 2 0,4 2 28,0 2 0,-4 8 1,7-3-16,3 5 1,-5 1 0,1 1 24,-2-1 0,-2 1-290,1-9 1,-3 7-12,8-4 208,-8-5-124,4 9-12,-1-14 126,-5 6-63,6-8 52,0 0-43,-6 0 35,6 0 109,-1 0-114,-5 0-15,6 0 92,0 0-70,-6-8-4,13-2 1,-11-2-5,8 1 1,-6-1 22,5-5 5,-7-1-214,12 1 0,-14-1 190,13 9-320,-13-7 186,6 6 0,-6-1 10,4-1-96,-4 8 5,5-4 1,-5 8 205,4 0 0,4-7 0,7-3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16.685"/>
    </inkml:context>
    <inkml:brush xml:id="br0">
      <inkml:brushProperty name="width" value="0.08571" units="cm"/>
      <inkml:brushProperty name="height" value="0.08571" units="cm"/>
    </inkml:brush>
  </inkml:definitions>
  <inkml:trace contextRef="#ctx0" brushRef="#br0">1 437 7060,'11'-10'84,"-1"2"1,0 2-93,-1 1 1,3-9 0,6 2 8,-1-3 1,0-3 0,1 1-13,-1-1 1,1 1 0,-1 0 0,1-1-74,-1 1 1,1-1 0,-3 1-1,-3-1 75,-6 1 0,1 5 0,-1 0 0,-2-1 8,-2-3 0,-2 5 3,0-1 1,0 6 0,-2-3 24,-4 1 1,2 2 74,-7 6 0,5 0-86,-6 0 0,8 2 0,-1 4 14,3 5 0,9-1 1,5 0-12,4-2 0,1 3 0,1-3 0,-1 0-6,1-1 1,-1 7 0,0-2-15,1 3 0,-1-3 0,1-1 19,-1 3 0,-5 2-93,0 1 1,-9 1 8,3-1 1,-6-2 113,-6-3 1,3 2-1,-9-8-19,-2-3 0,-1 5 0,-3-2-16,1-2 1,5-2 0,3 0 0,-1 2-240,0 1-648,6 1 874,-3-6 0,7-15 0,0-5 0</inkml:trace>
  <inkml:trace contextRef="#ctx0" brushRef="#br0" timeOffset="904">682 262 7481,'8'10'-490,"-5"-2"421,9-8 1,-6 0 107,6 0 1,-7 0-39,7 0 1,-2-2 25,1-4 1,3-4-15,-8-7 0,0 5-2,-6 0 1,0 6-1,-2-3-39,-4 1 1,-4 2 40,-7 6 0,5 0 1,0 0 27,-1 0 0,3 2 1,0 4-24,3 6 0,-1-3 0,4 3 1,-2 2-1,2 1 0,2 3 0,2-1 1,0 0-1,2 1 0,2-1 0,4-1 1,2-3 48,3-1 1,-3-2-50,2 1 0,-3-1 0,7-6-19,1 2 0,3 0 0,9-6 1,-6 0-25,-4 0 1,5-2 0,1-2 0,0-4-7,0-2 1,5 1-1,-7-5 1,-2 2 19,-1-1 0,3-3 0,0-1 0,-2-1 19,-1 1 1,-5 0 0,-1-1 0,-2 1-24,1-1 1,-3 6 0,0 1-2,-3-3 0,-1-1-13,-6-3 0,-2 7-8,-4-1 0,-3 8 0,-9-2 1,1 4 0,-1 2 1,1 0 2,-1 0 1,7 6-6,-1 0 40,8 8 1,-2-7 3,12 5 1,4-4-1,7-8 1,1 0 6,-1 0 1,1 0 0,-1 0 0,1 0 53,-1 0 0,6-6 0,1 0-9,-3 2 0,-1 2 1,-3 2-13,0 0 1,1 0-29,-1 0 0,1 0-137,-1 0 162,-7 0 1,-2 8-4,-8 4 1,0 3 0,0 3 30,0-1 0,-2 1 1,-2-1-1,-2 1-7,2-1 0,2-5 0,2-1 0,0 3-85,0 1 1,0-3 0,0 0 91,0 1-303,8-5 114,-6 8 0,14-15-252,-7 7 170,9-8-25,-1 0 195,1 0-56,7 0 45,-6 0-89,6 0-141,-7-8-49,-1-1 320,9-9 0,-15 9 0,20-15 0,-11 5 0</inkml:trace>
  <inkml:trace contextRef="#ctx0" brushRef="#br0" timeOffset="1288">1712 157 7569,'12'0'-257,"-1"0"1,-1 2 0,4 2 328,-3 2 1,-5 6 0,4-5-10,-2 3 1,5 2-1,-3 5 107,0 1-268,5-9 158,-13 7 0,6-6 15,0-1-15,-6 7-15,5-7 13,1 1-178,-6-2 166,6 0-16,0-6 0,-6 5 121,5 1-90,1-6-13,2 6-8,-1-8 0,-1 0-1,0 0 14,-6 0-11,13 0-56,-13 0-16,14-8 79,-14-2-11,13 1-62,-5-7 59,0 6-5,5-7 2,-5 0-205,0-1 196,5 1-11,-13-1-274,14 1 159,-14 7 1,11-6 10,-7 5-229,0 3 131,-6 0-1,0 0 95,0 7-314,0-7 9,8 8 401,-6 0 0,5 8 0,-7 1 0</inkml:trace>
  <inkml:trace contextRef="#ctx0" brushRef="#br0" timeOffset="1522">2358 192 7569,'10'0'-670,"-2"0"773,-8 0 144,0 0-161,8 8 1,-6 2 69,3 7-157,-3 1 1,4-1-1,0 1-425,-2-1 252,-2-7-216,-2 5 178,8-13-2,-7 14 35,7-14 179,0 5 0,2-7 0,7 0 0</inkml:trace>
  <inkml:trace contextRef="#ctx0" brushRef="#br0" timeOffset="1659">2498 18 7357,'-2'-10'-248,"-4"4"0,4 4 0,-5 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7.091"/>
    </inkml:context>
    <inkml:brush xml:id="br0">
      <inkml:brushProperty name="width" value="0.08571" units="cm"/>
      <inkml:brushProperty name="height" value="0.08571" units="cm"/>
    </inkml:brush>
  </inkml:definitions>
  <inkml:trace contextRef="#ctx0" brushRef="#br0">175 203 7813,'2'15'0,"2"1"76,2 1 0,0-3 0,-6 9 0,0-2-104,0 3 0,0-5 1,2 4-1,1-1 0,3-1-119,-2 2 1,-2 1 0,-2-7-192,0 0 1,0 1-263,0-1 472,0 1 1,-2-8 127,-4-5 0,4-3 0,-5-2 0</inkml:trace>
  <inkml:trace contextRef="#ctx0" brushRef="#br0" timeOffset="646">0 377 6689,'2'-9'236,"4"3"-158,6 4 1,3 2-1,3 0 1,-1 0-54,1 0 0,-1 2 0,3 2 1,1 1-28,2-1 1,3-2 0,-5-2 0,2 0-32,-2 0 0,1 0 1,-1 0-1,2 0 21,-1 0 0,3 0 0,-2 0 1,-1 0-46,-3 0 0,-1 0 0,-1 0 0,0-2 34,1-4 0,-1 3 0,-1-9 65,-4-2 0,-3 7 0,-5-1 118,2 0 0,0 4-74,-6-7-42,0 7-65,-8-4 0,6 10-13,-4 4 1,4 3-1,2 9 26,0-1 0,0 1 0,0-1 0,0 1-3,0-1 1,0 1 0,0-1 0,0 1 5,0-1 0,0 0 0,0 1 4,0-1 1,0-5-16,0 0 11,0-1 10,0-1 1,0-4 0,0-12-5,0-6 0,0-3 0,2-1 1,2 3 31,2 1 1,8 0 0,-5-5 0,3 0-14,0-1 0,-1 6 1,7 1-1,-1-1 2,1 2 0,-1-3 0,0 7 0,1 0-19,-1-2 1,-5 7-1,0-5 1,1 4-4,3 2 1,1 0 0,1 0-8,-1 0 1,1 8 0,-3 3 0,-3 5 0,-4 1 0,-8 1-89,0-1 1,0 1 0,0-1-126,0 0 0,-2 1 0,-2-1-57,-2 1 0,0-6 277,6-1 0,8 1 0,2 5 0</inkml:trace>
  <inkml:trace contextRef="#ctx0" brushRef="#br0" timeOffset="1517">1293 482 7264,'10'-17'-1296,"-3"5"1572,-7 0 1,-2 1-125,-3-7 0,1 8-147,-8 5 0,0 3 60,-5 2 1,5 0 0,1 0-30,-3 0 0,4 7 0,-1 3 0,-1 2-37,2-1 0,-5 1 1,5 6 20,0-1 0,-3 0 1,7 1-1,2-1-25,2 1 0,2-6 1,0-1-23,0 3 0,2-5 0,4 1 13,6-2 0,-3-2 0,3-6 0,2 0 6,1 0 1,1-2-1,-3-2 1,-1-4-17,1-2 1,-3-1 0,2-7 0,1 3 18,3 3 1,-1-3 0,-1 3 35,-2-4 1,-7-1 0,5 0 246,-2-1-146,-2 8-117,-6 3 0,0 9 0,0 3-16,0 7 0,0 4 0,0 1-8,0 0 0,0 1 0,2-3 0,1-1-7,3-2 1,6-6 0,-4 3 0,1 1-2,5 0 0,-4-7 1,1 5-1,3-2 3,1 0 0,3 0 0,-1-6 11,1 0 1,-1-2-1,1-2 1,-1-4 3,1-2 1,-1 5 0,1-7 0,-1-2-30,1-1 0,-7-3 0,1 1 0,1-1 3,3 1 1,-4-6 0,-3-3 0,-1-1 3,-4-4 1,4 4-1,-2-2 1,-3-2 26,-1-2 1,-2 4 0,0 0 0,0 0 52,0 1 1,0 3-1,0 8 1,0-1 105,0 1 1,-5-1-92,-1 1 1,-6 5-81,6 1-19,0 7 1,6 4 0,-2 11 0,-1 5 41,-3 1 0,0 1 0,6 1 0,0 3-14,0 1 1,0 8-1,0-2 1,0 2-3,0-2 1,0 2 0,0-6 0,0 1 3,0-1 1,2 4-1,2-4 1,4 0-10,1 1 1,-3 3 0,4-6 0,-1-2-23,1-1 0,-4 3 0,6 0 0,1-3-54,3-7 0,-1 3 0,-1-6 1,-3 1-34,3 1 1,2-6 0,1 3-50,1-1 1,-1-2 0,0-6 30,1 0 1,-1-8 0,1-1 0,-1-3 130,1 0 0,-7 1 0,-1-7 0,-2 1 0,-2-9 0,-6-1 0</inkml:trace>
  <inkml:trace contextRef="#ctx0" brushRef="#br0" timeOffset="1879">1712 290 7265,'10'8'-1014,"-1"-6"1286,-3 3 1,4-3-134,7-2 0,1 0 0,-1-2-32,1-3 1,-1 3-1,1-4 1,-1 4 1,1 2 1,-1 0-1,2 0 1,3-2 18,1-4 1,2 4 0,-3-4 0,3 4-50,2 2 0,-6 0 1,3 0-291,-5 0 0,-1 0 1,-3 2-209,-3 4 0,-5-2 1,-8 8-548,-5 1 966,-4-5 0,-23 8 0,-4-7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4.364"/>
    </inkml:context>
    <inkml:brush xml:id="br0">
      <inkml:brushProperty name="width" value="0.08571" units="cm"/>
      <inkml:brushProperty name="height" value="0.08571" units="cm"/>
    </inkml:brush>
  </inkml:definitions>
  <inkml:trace contextRef="#ctx0" brushRef="#br0">158 366 7398,'10'-12'-975,"-4"0"975,-5-1 134,-1 5 1,-7 0-64,-5 8 0,-3 0 0,-3 0 1,1 0 14,-1 0 0,7 2 0,-1 2 0,0 4 1,3 1 0,-5 3 0,6 6 1,0-1-4,1 0 0,1 7 0,6-1 0,0-2-66,0-1 1,6-3 0,1 1-1,3-1-32,4 1 0,1-3 0,3-1 0,-1-5-81,1-1 1,-1 4 0,1-6 0,-1-2-58,0-2 0,7-2 0,-1 0 0,-2-2-20,-1-4 1,-3 2-1,1-10 1,-1-3 171,1-5 0,-1-9 0,1 4 0</inkml:trace>
  <inkml:trace contextRef="#ctx0" brushRef="#br0" timeOffset="271">455 16 7466,'0'-9'-33,"0"3"0,0 12 0,-2 5 150,-4 5 1,4 1-1,-4 3 1,4 1-64,2 2-134,0 8 164,0-11 1,0 13-22,0-14 1,0 12 0,0-8-135,0-1-83,0 5 1,6-8-1,0 7-36,-2-1 0,-2-6 66,-2 4 123,0-3-214,8-3 0,-6 1-122,3-1 15,-3-7 126,-2 5 196,0-13 0,8 14 0,2-6 0</inkml:trace>
  <inkml:trace contextRef="#ctx0" brushRef="#br0" timeOffset="986">961 366 7313,'0'-18'-242,"0"1"1,-7 5 0,-5 2 341,-4 3 0,5 1 0,-1 6-11,-1 0-84,-3 0 47,6 0 1,-5 0 13,5 0-27,-7 7 26,7-5-12,-6 14-36,7-6-104,-9-1 140,9 7-19,-7-6-177,14 7 168,-13 0 8,13 1-10,-14-1-57,14 1 1,-6-1 0,8 1 21,0-1 1,2-5 14,4 0 2,4-9 1,7 5 0,1-8 10,-1 0 1,1 0-1,-1-2-13,1-4 0,-1 3-21,1-9 0,-1 2-3,0-1 1,1-5-23,-1 4 0,-5-3 39,0-3 1,-3 7-91,3-1 1,-2 2 75,-4-1 0,-4-5-8,3 5 0,-3 1 78,-2-2 1,0 6 96,0-5 0,-2 7-25,-3-2 0,3 6-89,-4 6 0,4 4 0,2 7-15,0 1 1,0-1 0,0 0-42,0 1 0,0-1 0,2 1 9,4-1 0,3-1 0,9-5 0,-1-3 10,1 0-78,-1-6 1,1 6 75,-1-8 1,2 0-61,5 0 0,-5 0 50,4 0 0,3-6-6,-3 0 1,0-6-7,-5 7 0,-3-9-15,-3 2 10,3-3 20,-5-3-14,0 9 3,-2-7-7,-1 6 28,-5-7-23,6 0 3,-8 7 111,0-6 1,0 12-39,0-7 1,0 5 218,0-6-200,-8 8 0,1-1 0,-5 10-7,6 7 0,4 4 0,2 1-71,0 1 0,0-1 0,0 0 1,2-1-165,4-4 0,4 3 1,7-5 78,0 0 1,1-3-1,-1-7 1,1 0 91,-1 0 0,9-7 0,1-3 0</inkml:trace>
  <inkml:trace contextRef="#ctx0" brushRef="#br0" timeOffset="1142">1555 121 7458,'-8'-10'-194,"6"3"203,-13 7-325,13 0 191,-6 0 0,0 0 213,7 0-386,-7 0 88,0 0 164,6 0 69,-6 0 1,8 7-24,0-5 0,-7 14 0,-3-6 0</inkml:trace>
  <inkml:trace contextRef="#ctx0" brushRef="#br0" timeOffset="1794">1660 296 7435,'10'0'-275,"-3"2"162,-7 3 156,8-3 0,-6 8 60,4-4 0,-2-4 0,0 6-65,1-1 0,1 3 1,-4 6-45,4-5 86,-4-3-119,6 0 0,-8-4 4,0 7 98,0-7-152,0 12 108,0-14 1,2 5-11,4-7-25,-5 0 0,9 0 0,-6-2-89,2-3 1,2-5-27,-3-8 113,-3 1 6,14 0-22,-14 7 1,13-6 1,-11 7 6,8-9 0,0 7-5,5-1 0,-5 6 55,-1-6 1,1 9 11,5-3 1,-5-2-2,0 2 57,-1 0 0,7 6-29,-1 0-50,-7 0 11,6 8-47,-7-6 43,9 14-7,-1-15 1,-5 15-82,-1-4 83,-7-5-15,12 9 0,-12-8 0,7 3 0,-7 5 0,4-12 4,-8 7-5,0 1 1,0 0-5,0-1 1,0-5-54,0 6 27,0-8 0,-8 9 0,-1-9 15,-1-6 0,2 0 7,8-9 1,0-1 0,2-6-37,4 1 38,4 0-68,7-1 68,0 1-3,1-1 39,-1 1-39,1 7-5,-1-6 7,1 15-12,-1-7 8,1 8-10,-1 0 242,1 0-142,-1 0-79,-7 0 11,5 0 213,-5 0-212,0 8 0,-1 1 1,-5 9-1,2-1 15,-2 1 14,-2-1-213,-2-7 1,0 5 13,0-3 0,0 3-268,0 3 230,0-1 120,0-7 28,0 6 49,0-14 0,8 5 0,1-7 0</inkml:trace>
  <inkml:trace contextRef="#ctx0" brushRef="#br0" timeOffset="2185">2830 296 7569,'0'-10'-558,"0"-6"0,-2 7 667,-4-1 1,2 2-1,-7 8 128,-3 0 1,-1 0-77,-3 0-60,1 0-158,-1 0-1,1 0 127,7 8-1,-5-6-127,5 14 14,0-7 87,2 1-106,1 5-20,5-5 109,-6 0 0,8 5-61,0-3 0,6-2 0,2-1 27,1-1 1,-3 4 0,6-4-1,1-1 1,3 3 26,1 0-20,-7-6 1,5 9 50,-3-7-44,4 8-6,-7-12 0,5 7 1,-8-3 5,7-4 3,-11 14-5,6-15 2,-8 15 2,0-14 144,0 6-141,0-1 0,-2-5 13,-4 4-13,-3-4 0,-9 6 127,1-6 12,-1 6-119,1-8 6,-1 0-170,9 0-6,-15 0 165,20 0 9,-19 0-392,13 0 178,1 0 0,-7 0-326,14 0 230,-13-8 276,13 6 0,-14-14 0,7 7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3.741"/>
    </inkml:context>
    <inkml:brush xml:id="br0">
      <inkml:brushProperty name="width" value="0.08571" units="cm"/>
      <inkml:brushProperty name="height" value="0.08571" units="cm"/>
    </inkml:brush>
  </inkml:definitions>
  <inkml:trace contextRef="#ctx0" brushRef="#br0">1 52 7569,'0'-11'-277,"0"-1"-2,0 8 0,0-5 204,0 3 310,0 4-318,0-6 174,0 8 339,0 0-489,0 8 100,7-6 0,-5 13 29,4-3-163,-4 3 127,-2 3 0,0-6-124,0-1 1,0 1 0,0 5-14,0 1 1,6-1-148,0 1 110,0-9 1,-6 7-171,0-4 107,7-5 153,-5 9 50,6-14 0,0 13 0,2-5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4.005"/>
    </inkml:context>
    <inkml:brush xml:id="br0">
      <inkml:brushProperty name="width" value="0.08571" units="cm"/>
      <inkml:brushProperty name="height" value="0.08571" units="cm"/>
    </inkml:brush>
  </inkml:definitions>
  <inkml:trace contextRef="#ctx0" brushRef="#br0">18 18 7406,'-10'0'-351,"2"0"1,10 0 387,4 0 0,-2 0 0,8 0 0,1 0 12,3 0 0,1 0 0,1 0 0,-1 0 33,1 0-86,7 0 1,-6 0-64,5 0 1,-5 0 0,-2 0 0,1 0-279,-1 0 0,1 0 345,-1 0 0,-7 0 0,6-7 0,-7-3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4.570"/>
    </inkml:context>
    <inkml:brush xml:id="br0">
      <inkml:brushProperty name="width" value="0.08571" units="cm"/>
      <inkml:brushProperty name="height" value="0.08571" units="cm"/>
    </inkml:brush>
  </inkml:definitions>
  <inkml:trace contextRef="#ctx0" brushRef="#br0">18 71 7569,'-10'0'-908,"2"0"341,8 0 901,0 0-292,8 0 1,2 0-1,5-2 14,-3-4 0,3 4-23,-3-4 0,4 4 1,1 2-1,1 0-11,-1 0 1,1 0 0,-1 0 12,0 0 1,1-8-15,7 7 0,-4-7 25,9 8-89,-9 0 6,12 0 0,-12-6 59,8 0-213,-7 0 201,3 6-1,0 0-18,-5 0-160,5 0 3,-8 0 157,-7 0-212,5 0 186,-5 0 7,8 0-32,-9 0-108,7 0 168,-14 0 0,6 0 0,-1-7 0,3-3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4.227"/>
    </inkml:context>
    <inkml:brush xml:id="br0">
      <inkml:brushProperty name="width" value="0.08571" units="cm"/>
      <inkml:brushProperty name="height" value="0.08571" units="cm"/>
    </inkml:brush>
  </inkml:definitions>
  <inkml:trace contextRef="#ctx0" brushRef="#br0">0 1 6413,'18'0'-152,"-1"0"156,1 0 0,5 0 0,0 0 0,0 0-33,3 0 0,-1 0 0,6 0 1,-4 0-56,-2 0 1,1 0-1,-5 0 84,2 0 0,0 0 0,-5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4.634"/>
    </inkml:context>
    <inkml:brush xml:id="br0">
      <inkml:brushProperty name="width" value="0.08571" units="cm"/>
      <inkml:brushProperty name="height" value="0.08571" units="cm"/>
    </inkml:brush>
  </inkml:definitions>
  <inkml:trace contextRef="#ctx0" brushRef="#br0">0 70 7569,'10'0'0,"-2"0"0,-8 0-370,0 0 239,7 0-26,-5 0 140,6 0 1,-6 6 0,2 2 0,2 2-10,-2 3 1,-3-3 0,-1 2 135,0 1-38,0 3-163,0 1 71,0-7-41,0-2 66,0-8-122,0 0 117,8 0-1,-6-8 1,8 0 0,-6-6-11,2 3 10,7-1-26,-11-5 1,14-1 0,-5 3 0,5 1 0,1 3 44,1-3 0,5 0 0,0 3 1,-1 3 35,-3 0 0,4 6 0,1-4 1,-3 4-16,-2 2 0,-1 2 1,-1 4 61,1 6-135,-9 3 0,1 1 20,-4-4 1,-4 3-106,4-3 0,-4 3 4,-2 3 1,0-1-1,0 1-364,0-1 479,0 1 0,7-1 0,3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5.428"/>
    </inkml:context>
    <inkml:brush xml:id="br0">
      <inkml:brushProperty name="width" value="0.08571" units="cm"/>
      <inkml:brushProperty name="height" value="0.08571" units="cm"/>
    </inkml:brush>
  </inkml:definitions>
  <inkml:trace contextRef="#ctx0" brushRef="#br0">210 453 7569,'10'-8'-83,"-2"4"0,-10-8-41,-4-1 0,2 5 1,-5 0-161,1 0 241,-6 6 1,4-5 73,-7 7 0,0 0 0,-1 0 113,1 0-136,-1 0 1,7 2-1,-1 2 1,0 3-1,3 3 0,-5 2 0,6 5 0,0 1-13,1-1 0,1-5 0,6-1 0,0 3-11,0 1 1,2 3-1,4-3-24,5-3 1,5 2-1,1-9 1,1-1 13,-1-2 1,-3-2-1,1 0 9,5 0 0,1-6 0,-4-1 39,1-3 0,-1-2 0,1-5 0,-3-1-34,-3 1 1,4-2-1,-7-3 1,3-3-45,0-2 1,-3 4-1,3-7 1,-4-1-1,-3-2 53,1-2 0,0 2 0,-6 2 0,0 4 64,0 2 0,-6-4 1,-1 6 31,-3 1 1,4 3 81,-6 1-165,1 1 1,-1 7 26,0 4 1,9 6-68,-3 6 0,4-2 1,2 8 75,0 1 1,0 3 0,0 1-1,0 3 1,0 1-30,0 2 0,0 7 0,0-5 1,0 0 4,0 0 1,0 4 0,0-3 0,0-1-1,0 0 0,2 0 0,2-3 0,3 1-4,3-2 1,2-1 0,5-3-1,1 1-15,-1-1 1,1 0 0,-1-1 4,1-4-63,-1 3 64,0-13 0,1 12 7,-1-9-58,9 1 47,-7-6 2,6 8-92,0-6 87,-5 6-5,13-8 4,-14 0-8,6-8 6,-7 6-11,-1-13 9,1 13-84,-1-14 0,1 8 65,-1-3-122,1-5 123,-9 6 1,5-7 0,-8 0 127,-2-1-28,-2 1 1,-4 7-53,-4 4 1,2 4-8,-8 2 0,9 8-58,-3 4 1,4 3-1,2 3-5,0-1 1,6-5 0,1-3 0,3 1-17,4 0 49,-7-6-1,9 3-210,-6 1 18,-1-6 0,7 6 203,-5-8 0,5 0 0,1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5.595"/>
    </inkml:context>
    <inkml:brush xml:id="br0">
      <inkml:brushProperty name="width" value="0.08571" units="cm"/>
      <inkml:brushProperty name="height" value="0.08571" units="cm"/>
    </inkml:brush>
  </inkml:definitions>
  <inkml:trace contextRef="#ctx0" brushRef="#br0">18 34 7569,'-8'-10'-50,"6"-6"-498,-6 14 0,8-3 51,0 10 497,8 5 0,2 8 0,7-1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5.975"/>
    </inkml:context>
    <inkml:brush xml:id="br0">
      <inkml:brushProperty name="width" value="0.08571" units="cm"/>
      <inkml:brushProperty name="height" value="0.08571" units="cm"/>
    </inkml:brush>
  </inkml:definitions>
  <inkml:trace contextRef="#ctx0" brushRef="#br0">0 1 7569,'10'0'-310,"-2"0"280,-8 0 1,2 0-1,2 2-62,1 3 0,3 5 1,-4 8 186,2-1-126,0-7 1,0 5 0,1-3 44,3 4 19,-6 1 1,9 0-1,-5-1 59,2-4-32,-6 3-174,4-13 143,-1 14-41,-5-14 1,14 5 0,-7-5 50,1 4-11,6-4 56,-7 6-70,1-16 0,4 4-19,-8-8 0,5 7 0,-3-7 0,0-2 8,-1-1 1,5-3 0,-4 1 0,0 0-168,-1-1 67,7 1 1,-12 5-152,4 0 110,-4 1 0,5 1 77,-5-6-131,6 14 0,-6-5 192,4 7 0,-4 0 0,6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6.216"/>
    </inkml:context>
    <inkml:brush xml:id="br0">
      <inkml:brushProperty name="width" value="0.08571" units="cm"/>
      <inkml:brushProperty name="height" value="0.08571" units="cm"/>
    </inkml:brush>
  </inkml:definitions>
  <inkml:trace contextRef="#ctx0" brushRef="#br0">1 0 6674,'9'2'-416,"-3"4"395,-4 4 109,-2-1 0,6 7 1,0-4-1,-2 3-54,-2 3 1,3-1 0,1 0-250,-2 1 1,-2-6-39,-2-1 253,0-7 0,0 12 0,0-7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6.367"/>
    </inkml:context>
    <inkml:brush xml:id="br0">
      <inkml:brushProperty name="width" value="0.08571" units="cm"/>
      <inkml:brushProperty name="height" value="0.08571" units="cm"/>
    </inkml:brush>
  </inkml:definitions>
  <inkml:trace contextRef="#ctx0" brushRef="#br0">0 18 7569,'0'-10'-352,"0"2"-242,0 8 442,0 0 1,0 16-1,0 3 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6.975"/>
    </inkml:context>
    <inkml:brush xml:id="br0">
      <inkml:brushProperty name="width" value="0.08571" units="cm"/>
      <inkml:brushProperty name="height" value="0.08571" units="cm"/>
    </inkml:brush>
  </inkml:definitions>
  <inkml:trace contextRef="#ctx0" brushRef="#br0">245 630 6945,'0'-12'-154,"0"0"0,0 6 0,-2-3 0,-2-1 209,-2 0 1,-7 5 0,1-5-18,-3 2-24,-3 2 0,1 6 1,-3 0 203,-3 0-192,11 0 0,-19 0 7,27 0-13,-19 0 3,13 0 1,-1 8 0,1 4 57,2 3-39,3 3-75,5-1 0,0 1 0,1-1 0,5 1 0,6-1-5,3 0 1,3-7 0,-1-2 0,1-2-15,-1 0 0,1-1 0,-1-5-40,1 0 74,-1 0-73,1 0 0,-1-2 46,1-3 0,-7-5-4,1-8 1,-1 1-30,7 0 0,-6-3-4,-1-3 1,-5 1 44,6-7 0,-8 6 37,1-6 0,-1 0 0,2-6 0,-4 0 0,4 0 0,-4 0 0,-2 0 0,-2 0 0,-2 0 0,-2 2 0,0 2 27,-1 2 0,5 8 0,-6-4 106,0-1 0,6 7-51,-4-4 1,4 9 75,2 3-89,-7 7-32,5-4 0,-12 16 1,8 3-1,0 7 32,-1 5 0,5-4 0,-4 7 0,4-1-19,2 4 1,2 2-1,2 0 1,2-2 0,-2 2 1,3 2 0,-1 2 27,-2 0-56,6-8 1,-6 6 0,5-4-73,-1 4 0,4-6 95,-6-3-177,7 3 0,-5-8-27,4 5 0,1-5 0,-5-1-172,2-1 52,1 0 0,7-7 278,-9-2 0,7 0 0,-6 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7.434"/>
    </inkml:context>
    <inkml:brush xml:id="br0">
      <inkml:brushProperty name="width" value="0.08571" units="cm"/>
      <inkml:brushProperty name="height" value="0.08571" units="cm"/>
    </inkml:brush>
  </inkml:definitions>
  <inkml:trace contextRef="#ctx0" brushRef="#br0">1 70 7569,'0'-10'-469,"0"3"348,0-1 55,0 6 14,0-6 83,0 8 0,2 0 0,2 2 33,1 4 0,1 4 0,-4 5-60,4-3 27,-4 3 0,8-5 0,-5 8-11,7-1 0,-2-1 0,0-3 0,-1-3-125,1-2 131,2-3-158,-3 3 147,7-6-1,-7 6-48,9-8 1,-6 0-1,-1 0-61,3 0 1,1-6 79,3 0-17,-1-7-37,1 3 42,-1-7 8,1-1-17,-1 1 68,1-1-66,-1 1 43,-7 7 1,3-6 5,-7 5-36,8 3 0,-12-8 3,5 15-1,-7-7 19,0 8 166,0-8 25,0 6-125,0-6-64,0 8 1,0 8 0,0 4-27,0 3 0,6 3 0,0-1-93,-2 1 1,0-1 0,2 1 4,5-1 0,-1-1 0,2-3-88,1-1 1,3-6 199,1 5 0,1-7 0,-1 4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8.212"/>
    </inkml:context>
    <inkml:brush xml:id="br0">
      <inkml:brushProperty name="width" value="0.08571" units="cm"/>
      <inkml:brushProperty name="height" value="0.08571" units="cm"/>
    </inkml:brush>
  </inkml:definitions>
  <inkml:trace contextRef="#ctx0" brushRef="#br0">228 612 6939,'0'-10'-510,"0"-5"528,0 13 1,-8-12 1,-4 9 1,-1-3-1,-1 4 1,3-2 69,-3 2 1,-2 2-1,-1 2 27,0 0 1,-1 2-27,1 4-129,-1-4 82,8 14 0,-5-7-187,13 9 169,-14-9 0,15 7 0,-5-4 35,4 3-17,2 3-31,0-1-44,0 1 0,6-7-29,-1 1 1,9-3 0,-2 5 0,3-2 1,3-8 0,-1 1 21,1-3 1,-1-2 0,0 0 30,1 0 0,-6-5 1,-3-3-1,1-2-1,0-4 0,-5 5 1,5-3 73,-2-1 19,-2 5 13,2-8-98,-7 14 1,7-3-46,-8 10 1,8 5 102,4 8-67,3-1 55,-5-7-47,5 5 0,-5-11 0,8 6 10,-1-2 0,0-3-147,1-5 148,-8 0-7,5 0 0,-5 0-52,7 0 0,1 0 33,-1 0 0,-5-5-7,0-1 0,-3-8-1,3 2 14,3-3 0,-11-2 0,6-3 0,0-1-108,-1-3 106,-5-7 0,6 6 0,-6-6 0,2 2 0,-2-2 0,-2-4-253,-2-6 15,0 4 213,0-5-19,0 7 14,0 0 41,0 0 0,-8 0 78,6 8-40,-6-6 1,2 13 137,0-3 33,1 4-226,5 9 25,-8-5 143,6 13 25,-6-14-154,8 14 1,0-8-44,0 5 80,0 3-77,-8-6 0,6 8 55,-5 0-2,7 0 6,0 0-7,0 8 20,0-6 1,0 13-16,0-3 1,0 5 0,0 5-1,0 3-9,0 2 1,5 2 0,3 6 0,0 0 184,0 0-176,5-8 13,-11 6-9,14-6 7,-14 8-4,13 0 19,-13-8-19,14 6-44,-7-13 1,3 7 0,0-6 0,-1 2-3,-1-1 1,6-3 0,-7-1 0,3-3 29,0-3-274,-9 3 29,13-5 0,-14 2 0,4-1 215,-4 3 0,-2-6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5.209"/>
    </inkml:context>
    <inkml:brush xml:id="br0">
      <inkml:brushProperty name="width" value="0.08571" units="cm"/>
      <inkml:brushProperty name="height" value="0.08571" units="cm"/>
    </inkml:brush>
  </inkml:definitions>
  <inkml:trace contextRef="#ctx0" brushRef="#br0">245 0 7569,'9'0'0,"-1"0"0,0 0 46,-6 0-439,6 8 232,-1-6 20,-5 6 60,6-1 1,-6-3 0,2 8 67,2 1 0,0 3 15,-6 1 0,0 1 0,-2-1-20,-4 1 0,4-1 35,-4 1 1,-2-7-4,2 1 0,-7 0 1,3 5-2,0 1 0,1-7 0,3-1 0,-6 0-14,-3-1 1,-3-3 0,1 4-13,-1-2 1,1-3-1,-1-5 5,1 0 0,5 0-7,1 0 0,-1 0 3,-5 0 0,5 0 1,2-2-1,1-1 0,1-5 11,0-2 0,2-2 0,6-5-2,0 0 1,0-1 0,0 1-1,2-1 1,4 1 1,-2 5-1,8 2 1,-1 1 3,-1-1 71,5 6-73,-5-4 35,8 8-26,-1 0-12,0 0 22,1 0-5,-1 8-8,1-6 21,-1 14 0,-5-13 26,0 9-44,-9-8-1,13 11 1,-14-13-8,13 6 9,-13 0 43,14-6-37,-14 13-34,13-13 1,-7 14-145,4-5 126,3-3 1,-11 8-285,8-5 235,-1 5 0,-1-4 0,-2-3 85,0-1 0,1 6 0,9-5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9.461"/>
    </inkml:context>
    <inkml:brush xml:id="br0">
      <inkml:brushProperty name="width" value="0.08571" units="cm"/>
      <inkml:brushProperty name="height" value="0.08571" units="cm"/>
    </inkml:brush>
  </inkml:definitions>
  <inkml:trace contextRef="#ctx0" brushRef="#br0">280 140 7418,'8'-10'-1188,"-6"-6"1142,3 5 1,-3 1 0,-2-1 73,0-3 1,0 4 128,0-1 0,0-1-68,0-6 1,-7 9-39,-5 3 1,-4 4-1,-1 2-147,-1 0 115,9 0 1,-7 0 0,5 0-2,-5 0 1,-1 6 0,-1 2 0,1 1 0,-1 5 0,3 1 0,1 3 0,2-1-7,-1 1 1,-1-1 0,3 1-1,3-1-3,0 1 0,6 1 0,-4 2 0,4 3 16,2-3 1,8-2-1,4-1-14,3-1 0,9-1 1,-1-3-1,0-1-3,2 2 1,-5-7 0,5 1 0,-2-2 10,1 0 0,5 0 0,-6-6-112,-2 0 59,-1 0 0,3 0 1,0 0-1,-1 0 25,-3 0 0,-1-2 0,-1-2 0,0-4-3,1-2 0,-1 5 0,1-5 1,-1 0 1,1 0 0,-1-1 1,1-5-1,-3 3-21,-3 1 1,3 0 0,-5-5-1,2 0 20,-1-1 0,-5 3 0,4 1 94,-2 2 0,-1 3-54,-1-3 0,-4 2 40,4 4 0,-6 4-67,-6-3 1,4 5-1,-5 4 20,-1 1 0,6 9 1,-4-2 13,4 3 1,2 3 0,0-1-14,0 1 1,2-1 0,2 0-11,2 1 1,7-1 0,-1-1-21,3-4 1,3 1 0,-1-7 0,1-2-4,-1-2 1,1-2 0,-1 0-21,1 0 0,1 0 0,1-2 0,1-4 22,0-6 0,-5-3 1,7-3-29,-4 1 0,-9-1 1,-4 1-1,-2 0 1,0-1 14,2 1 0,-1 5 1,-5 0 179,0-1-152,0-3-22,0 6 0,-2 5 0,-1 10-21,-3 7 0,0 4 0,6 1 0,0 1-69,0-1 0,6-5 0,1-1-22,3 3 0,2-1 1,5 1-1,1-4 31,-1-2 1,1-1 95,-1-1 0,1-4 0,-1 6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9.892"/>
    </inkml:context>
    <inkml:brush xml:id="br0">
      <inkml:brushProperty name="width" value="0.08571" units="cm"/>
      <inkml:brushProperty name="height" value="0.08571" units="cm"/>
    </inkml:brush>
  </inkml:definitions>
  <inkml:trace contextRef="#ctx0" brushRef="#br0">227 88 7569,'10'-18'-71,"-4"1"0,-4 5-123,-2 1 0,-6 5 0,-2-4 0,-2 2 191,-3 4 0,-3 2 1,-1 2-1,-1 0 14,1 0 0,-1 0 0,1 2 63,0 4-27,-1-4-9,1 6-22,7 0 17,-6-6 7,14 13-146,-13-5 154,13-1-53,-6 7 1,8-6-1,0 7 5,0 1 1,8-7-1,4-1 8,3-2 2,3-2 0,-1 1-5,1-5 1,-1 6-17,0-8 17,1 8 0,-1-6-20,9 6 23,-15-8-3,20 7 4,-27-5-3,19 6 4,-13 0-4,8-6-16,-9 13 0,-1-13 0,-2 8 16,0-4-23,0 3 17,-6 1 1,0 0 0,0-4 2,0 5-2,0-3 68,-8 8 1,4-15-43,-8 5 1,1-4-16,-7-2 1,1 6 0,-1 0 1,1 0-116,-1-6 0,-5 0 60,0 0 1,-1 0-110,7 0 0,5 0-16,1 0 0,1-8-320,-2-4 486,5 5 0,7-3 0,0 4 0,7-4 0,3-7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0.236"/>
    </inkml:context>
    <inkml:brush xml:id="br0">
      <inkml:brushProperty name="width" value="0.08571" units="cm"/>
      <inkml:brushProperty name="height" value="0.08571" units="cm"/>
    </inkml:brush>
  </inkml:definitions>
  <inkml:trace contextRef="#ctx0" brushRef="#br0">0 18 7569,'10'0'-592,"6"-8"342,-14 6 170,5-6-40,-7 8 124,0 0 52,8 0-15,-6 0 1,6 2 2,-8 4 1,0-2 0,0 8 0,0 3 2,0 7 7,0-3-11,0 14 0,0-12-69,0 8 1,6-5 0,0 3-1,-3-2-75,-1-4 128,6 7 4,-6-9-24,6 6 19,-8-7-32,0 7 33,8-13-406,-6 11 177,5-13-39,-7-1 63,0 7-27,0-14 205,0 13 0,0-13 0,8 6 0,2-8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0.488"/>
    </inkml:context>
    <inkml:brush xml:id="br0">
      <inkml:brushProperty name="width" value="0.08571" units="cm"/>
      <inkml:brushProperty name="height" value="0.08571" units="cm"/>
    </inkml:brush>
  </inkml:definitions>
  <inkml:trace contextRef="#ctx0" brushRef="#br0">0 53 7350,'12'0'-469,"0"0"0,1 0 465,3 0 0,1 0 0,1 0 0,1 0 26,4 0 0,-3-2 0,5-2 0,-2-2-209,1 2-38,7 2 227,-12 2-205,14-8 192,-14 6 2,14-5 9,-13 7 0,21-8 0,-5-2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0.842"/>
    </inkml:context>
    <inkml:brush xml:id="br0">
      <inkml:brushProperty name="width" value="0.08571" units="cm"/>
      <inkml:brushProperty name="height" value="0.08571" units="cm"/>
    </inkml:brush>
  </inkml:definitions>
  <inkml:trace contextRef="#ctx0" brushRef="#br0">70 0 6803,'-11'0'92,"1"2"0,2 4-270,4 6 144,-5-5 0,5 9 118,-8-4-28,8 3 0,-3 3-146,7-9 37,0 7 0,0-6 51,0 7 1,0 1-21,0-1 1,1-5 55,5-1-101,-4-7 77,14 4 4,-7 0-40,9-6 38,-1 5-16,1-7 13,-1 0-161,9 0 152,-7 0-7,6-7 4,-7 5-2,-1-14 0,1 6 34,-1-7 1,1 0 37,-1-1-71,-7 1 26,5-1 0,-13 6 29,4 1-48,-4-1 8,-2-5-5,0 7 18,-8-6-17,-2 7-12,-7-1 16,0 2 25,-1 8-98,-7 0-113,5 0 0,-5 0 159,8 0-174,-1 0-17,1 8 177,-1-6-28,9 14 58,-7-15 0,14 15 0,-6-6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1.570"/>
    </inkml:context>
    <inkml:brush xml:id="br0">
      <inkml:brushProperty name="width" value="0.08571" units="cm"/>
      <inkml:brushProperty name="height" value="0.08571" units="cm"/>
    </inkml:brush>
  </inkml:definitions>
  <inkml:trace contextRef="#ctx0" brushRef="#br0">0 18 7569,'10'0'-1222,"6"0"1172,-5 0 67,-3 0-24,8 0 25,-14 0 39,5 8 1,-1 2-1,0 7-36,-2 1 1,-2-7 0,-2 1 33,0 2-23,0-7 0,0 9 9,0-4 1,0 3-180,0 3 83,0-9 0,2-1 44,4-8 0,-4-2 1,5-2-1,-1-4-3,0-1 1,2-1 0,-4-4-1,3 3-4,3-3 1,-4 1-1,4-1-7,-3 2 24,7 1-8,-4 1-1,-1-6 4,7 15 70,-6-15-71,-1 14-4,7-6 147,-7 8-136,1 0-2,6 0 12,-7 0-10,1 0 18,6 0-15,-7 0 115,1 0-74,6 0-20,-7 0-9,1 0 13,5 0-10,-5 8 20,0 2-113,5-1 53,-13 7 37,14-6-5,-6-1-62,-1 7 61,7-6-2,-14-1-4,5 7-80,1-14 75,-6 13 5,6-13-14,-8 14 11,0-14-5,0 13 3,0-13 22,-8 6-23,6-8-2,-6 0 13,1 8 1,3-6-4,-8 3 1,8-5 0,-2-5-29,5-7 0,1 2 0,0-1-34,0-3 1,7 1 0,5-1-14,3 2 49,11 1-5,-7-7 10,6 1 0,-7 7-21,7-6 146,-6 7-4,7-1-116,-9 2-4,1 1 222,-1 5-208,-7-6 20,5 8-14,-5 0 79,7 0-71,-7 0 19,6 0-38,-7 8 0,3-4 0,0 7 1,1 3 0,-3-5 0,0 3 0,-3 2 14,-3 1-14,-2-5 14,-2 5-21,0-5 18,0 8-24,0-9 22,0 7-346,0-6 153,0-1-14,0 7 203,0-14 0,8 13 0,2-5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2.422"/>
    </inkml:context>
    <inkml:brush xml:id="br0">
      <inkml:brushProperty name="width" value="0.08571" units="cm"/>
      <inkml:brushProperty name="height" value="0.08571" units="cm"/>
    </inkml:brush>
  </inkml:definitions>
  <inkml:trace contextRef="#ctx0" brushRef="#br0">0 140 7569,'12'0'-154,"-1"0"-573,3 0 635,2 0-76,-7 0 149,7 0 0,-12 0 0,7 0 0,3 0 147,1 0-312,-5 0 94,6 0 53,-7 0-21,9 0 66,-8-8 0,3 4 50,-7-7-73,8 7 15,-13-12 146,7 14-141,-8-13 0,0 13-1,0-6 0,0 0 52,0 7 0,-8-7 8,-3 8 0,-5 0-81,-1 0 52,-1 0-10,9 0-100,-7 0 91,6 0-10,1 8 64,1-7-57,0 15-3,6-6-2,-13-1 56,13 7-56,-6-6 1,8 7 18,0 1 1,0-1 0,0 1 26,0-1-35,0 0 20,0 1-23,8-8-67,2 5 71,7-13-3,0 14-38,1-14 1,-1 5 44,1-7-16,-1 8 6,9-6-11,1 6 10,0-8-97,-2 0 10,0 0 75,-5 0 1,5-8-35,0 6 32,-5-13-7,5 5 6,-8-8-7,1 9 5,-1-7-9,1 6-76,-1-7 75,-7 0 7,5-9-10,-5 7 6,0-6-4,5 7 3,-13 1-33,6-1 109,-8 1 0,2 5-81,4 1 64,-4 7 1,5-6-48,-7 4 6,-7 4-12,5-6 10,-14 8 0,12 0-18,-7 0 1,5 0-57,-6 0 0,8 2 19,-1 4 51,3-4-14,2 14 71,7-14-67,-5 5 4,14-7 1,-14 0 32,13 0-29,-5 8-2,0-6 3,5 6 14,-5-8-12,7 0-2,1 0 36,-1 0-34,1 0 5,-1-8-5,-7 6 171,5-6-165,-5 8 2,8-7 34,-1 5-27,-7-6 3,5 8-6,-13 0 0,14 0 17,-14 0-15,13 0 138,-13 0-130,6 0 16,0 0-1,-6 0-131,5 0 121,-7 8-17,0-6 1,0 13-1,0-3 1,0 3-8,0 3 1,0-1 0,0 1 0,0-1 21,0 1-100,0-1 84,-7 1-11,5-1 10,-6 0-177,8-7 0,0 6 154,0-7-223,0 1-10,0 6 214,8-14-22,-6 5-235,13 1 290,-5-6 0,7 6 0,9-8 0,1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2.875"/>
    </inkml:context>
    <inkml:brush xml:id="br0">
      <inkml:brushProperty name="width" value="0.08571" units="cm"/>
      <inkml:brushProperty name="height" value="0.08571" units="cm"/>
    </inkml:brush>
  </inkml:definitions>
  <inkml:trace contextRef="#ctx0" brushRef="#br0">210 35 7569,'0'-12'0,"0"1"0,-2 7-877,-4-2 558,-4 4 166,-7 2 185,7 0 0,-6 0 1,7 0-65,-1 0 165,-5 0-103,5 0-1,0 8 56,-5-6-52,5 13 9,0-13-9,-5 14-143,5-6 132,0 7-49,3-7 0,1 5 0,0-3 38,2 3-113,2 3 116,2-8-9,0 5 9,0-13-53,8 14 43,-6-15-28,13 15 26,-5-14-15,7 6 6,1-8-7,-1 0 51,1 7-42,-1-5 0,1 6 167,-1-8-157,-7 0-2,5 0 11,-5 0-8,8 8 10,-9-6-9,7 6 126,-14-1-161,13-5 48,-13 6-3,6 0-33,0-6 33,-6 13 11,6-13-9,-8 14-49,0-6 0,0 1-10,0 1 45,0-1 2,0-1-23,-8 6 1,-2-12 0,-7 7 10,7-7-219,-6 4 214,7-8 2,-9 0-147,1 8 140,-1-6-16,9 5 14,-7-7-166,6 0 0,1 0 125,1 0 58,0 0 0,6-7 0,-6-3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3.271"/>
    </inkml:context>
    <inkml:brush xml:id="br0">
      <inkml:brushProperty name="width" value="0.08571" units="cm"/>
      <inkml:brushProperty name="height" value="0.08571" units="cm"/>
    </inkml:brush>
  </inkml:definitions>
  <inkml:trace contextRef="#ctx0" brushRef="#br0">263 1 6198,'0'11'92,"-2"-1"-23,-4-2 1,4 5-1,-6-1 38,0 3-49,7-5-30,-15 6 1,12-7-9,-7 9 19,-1-1 8,-6 1-184,9-1 169,-7 1 9,6-1-17,1 1-39,-7-9 35,7 7 10,-1-6 1,-6 7-13,14 0-10,-13-7 10,13 6-18,-14-7 19,14 1 7,-5 6 1,1-13-4,0 9-5,0-8-24,6 12-9,0-15 36,-8 15-75,7-14-172,-7 6 88,8-8 1,2 0-15,4 0 0,-3 0 152,9 0 0,0 0 0,5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8.854"/>
    </inkml:context>
    <inkml:brush xml:id="br0">
      <inkml:brushProperty name="width" value="0.08571" units="cm"/>
      <inkml:brushProperty name="height" value="0.08571" units="cm"/>
    </inkml:brush>
  </inkml:definitions>
  <inkml:trace contextRef="#ctx0" brushRef="#br0">36 140 7569,'2'-9'-146,"2"1"-265,1 0 0,1 4 464,-6-7 72,0 7 0,-2-4-38,-4 8 0,3 0-58,-9 0 0,2 8 0,-1 3-22,5 5 1,4 1 0,2 1-25,0-1 1,2-1 0,2-2-1,3-5-17,3-1 1,2 4-1,5-7 1,1-1 11,-1-2 0,6-2 1,1 0-1,-3 0 4,-2 0 0,-1-2 0,-1-2 1,1-3 27,-1-3 1,-5 0 0,-2-3 0,-3 1 2,-3-2 0,-2-1 0,-2-3 0,0 1-8,0 0 0,0-1 1,-2 1-49,-4-1 0,-3 3 0,-9 3-38,1 6 1,-1 4-1,1 2-75,-1 0 1,1 0 0,-1 0 155,1 0 0,7 8 0,3 2 0</inkml:trace>
  <inkml:trace contextRef="#ctx0" brushRef="#br0" timeOffset="608">455 53 6428,'17'0'59,"1"0"0,-7 0 0,1 0-45,2 0 1,-5 0-1,3 2 9,2 4 1,-7-2 0,1 7-10,0 3 1,-6 2 0,6 1-16,-1 0 1,-5 1 0,4-1 12,-4 1 0,-2-6 1,0-1-5,0 3 1,-2-5-2,-4 3-24,4-8 15,-5 4 0,7-10 0,0-4-5,0-6 0,5-3 0,3-3 0,0 1-4,0-1 1,3 7 0,-3-1 0,2-1 8,3-3 0,-3-1 0,2 1 0,-1 2 17,-1 3 1,4 5 0,-7-4 0,3 1-11,4-1 0,-5 6 0,3-2 1,2 4 0,1 2 1,-3-6-1,-1 1 1,3 1 42,2 2 0,1 2 1,0 0-1,1 0-5,-1 0 1,1 2-1,-1 2-39,1 1 0,-7 9 1,1-2-15,2 3 1,-7 3 0,1-1 5,0 1 1,-6-1 0,4 0-5,-4 1 0,0-1 0,1 1-1,3-1 0,0 1 0,-6-1 5,0 1 0,0-7 1,0 1-97,0 2 1,-2-5 73,-4 3 0,-3-8 1,-9 2 24,1-4 0,-1-2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5.508"/>
    </inkml:context>
    <inkml:brush xml:id="br0">
      <inkml:brushProperty name="width" value="0.08571" units="cm"/>
      <inkml:brushProperty name="height" value="0.08571" units="cm"/>
    </inkml:brush>
  </inkml:definitions>
  <inkml:trace contextRef="#ctx0" brushRef="#br0">210 18 7133,'8'-9'-419,"-6"1"301,5 8 1,-7 2 169,0 4 1,0-3 0,0 9 16,0 2 1,0-5-1,-2 3 13,-3 2 0,3 1 1,-6 4-1,2 3-13,0 1-18,-7 8-2,3-11 1,-2 11-63,1-8 1,-1 8-1,-3-2 1,1 2-19,2-2 0,3 2 1,-5-6-1,2 1-53,-1-1 0,3 4 1,0-6-1,3-1-42,3-3 1,-4-1-1,2-1-359,2 0 485,2-7 0,10 6 0,2-7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6.900"/>
    </inkml:context>
    <inkml:brush xml:id="br0">
      <inkml:brushProperty name="width" value="0.08571" units="cm"/>
      <inkml:brushProperty name="height" value="0.08571" units="cm"/>
    </inkml:brush>
  </inkml:definitions>
  <inkml:trace contextRef="#ctx0" brushRef="#br0">88 158 6789,'-2'-10'-813,"-4"4"903,4 5 0,-5-1 247,7-4-143,0 4 1,0-8-42,0 4 0,1 4 29,5-3-114,-4 3 0,8 4-3,-4 3 0,-4 5 0,4 8-53,-5-1 1,5 2 0,0 3 0,-2 1-36,-2-2 1,4 1 0,0-1-1,-3 2-83,-1-1 1,-2 3 0,0-2 0,2-1-69,4-3 0,-4-2 1,4 1-209,-4-1 1,-2-5 381,0 0 0,0-8 0,0 3 0,0-7 0</inkml:trace>
  <inkml:trace contextRef="#ctx0" brushRef="#br0" timeOffset="354">1 106 7116,'7'-10'-127,"-3"-6"0,8 7 0,2-3 0,-1 0 0,1 1 236,-3 1 1,1 0-1,5 6 1,1-1-17,-1 1 1,1 2 0,1 2-110,5 0 1,1 0-1,4 2-1,-6 4 1,-3 1 0,-5 7 0,-1-2-14,-3 1 0,-5 1 0,4-1 0,0-1 2,-1 2 1,-3-1-1,4 1 1,-2-3-10,-5 3 0,-1-4 1,-2 1 52,0 3 0,0-4 1,0 1 10,0 3 1,-7-6 0,-5-1 0,-4-1-19,-1 0 1,0 6 0,-3-7 0,-1 1-95,-3 2 0,-1-6 0,4 6 1,-2-2-16,1-1 0,9 1 0,3-4-285,2 4 385,2-4 0,6 6 0,0-8 0</inkml:trace>
  <inkml:trace contextRef="#ctx0" brushRef="#br0" timeOffset="875">856 106 7354,'0'-12'-452,"0"0"98,0-1 453,0 5 0,-2 0-29,-3 8 1,1 0 0,-8 0-24,-1 0 1,-3 0 0,-1 2-29,-1 4 1,1 2 0,-1 5 0,1-3 16,-1-2 1,7 5-1,-1-3 1,-2 2-24,-1-1 1,3-1 0,3 4-20,1-3 1,2 1 18,6 5 1,2-1-1,4-4 1,5-7-33,5-3 0,3-2 0,3 0 1,3 0-56,2 0 1,-6 0 0,3-2 0,-5-1 59,-1-3 0,-1-8 0,0 4 0,-1-1-10,-4-1 1,1 6 0,-5-3 192,2 1 52,-6-6-87,3 12-104,-7-5 1,0 8-50,0 5 1,0-2 0,0 8-37,0 1 0,0-3 0,2 0 0,2 0-215,2-1 1,8-5 0,-3 2-149,5-4 418,1-2 0,8 0 0,3 0 0</inkml:trace>
  <inkml:trace contextRef="#ctx0" brushRef="#br0" timeOffset="1431">1171 71 7288,'9'-12'-361,"-3"0"549,-4 9-129,-2-5 1,2 16 0,2 3-41,2 5 0,2-5 0,-3 1-25,7 2 1,4-1-1,-1 1 1,-1-5 15,-3-1 1,1 0 0,6-4 0,-1 2-111,0-2 0,1-3 1,-1-1-1,1 0 55,-1 0 1,1 0 0,-3-1 0,-1-3 39,-2-2 0,-1-8 0,7 3 7,-1-5 0,-7 4 0,-2 3 0,-3-1 96,1 0-42,0 6-4,-6-3 0,-2 7-31,-4 0 1,4 7-1,-4 5 1,5 4 12,1 1 0,0 1 0,0-1 0,0 0-24,0 1 1,0 5 0,0 1 0,0-1-11,0 2 0,0-4 0,0 7 0,0-1-6,0 0 0,0-6 1,0 4-1,0-1 14,0-1 0,0 0 0,0-3 1,0 1 42,0 2 0,-2 1 0,-2-7-18,-2 1 0,-6-7 0,4-1 0,-1-2 36,-5-4 0,5 3 1,-3-1-1,-2-2-8,-1-2 1,-3-2 0,1-2 0,-1-2-60,1-2 1,-1-5 0,1 3-90,0-2 1,-1 6 0,3-3 0,1 1-99,2 0 0,8-2-286,-1 2 1,5-3 470,5-9 0,5 1 0,8-1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1.927"/>
    </inkml:context>
    <inkml:brush xml:id="br0">
      <inkml:brushProperty name="width" value="0.08571" units="cm"/>
      <inkml:brushProperty name="height" value="0.08571" units="cm"/>
    </inkml:brush>
  </inkml:definitions>
  <inkml:trace contextRef="#ctx0" brushRef="#br0">228 315 7569,'10'-8'0,"-5"-3"-314,5 3-389,-8-8 669,6 7 1,-16-9 58,-4 1 0,-1 5 0,-1 2 0,3 3 31,-3 3 0,-1 2 0,-3 2 1,1 0-14,-1 0 0,6 0 0,1 0 0,-3 0-7,-1 0 1,-3 0-1,3 2 1,1 2 3,3 1 1,7 9 0,-2-2-30,4 3 0,2 3 0,0-1 0,0 0-18,0 1 1,2-3-1,2-1 1,3-4-1,3-2 0,0-1 0,3-3 0,-1 2-1,2-2 1,1-2-1,3-2-16,-1 0 0,-5-2 1,-1-2-1,1-4-26,-2-1 0,3 3 0,-5-6 0,0-2-44,0-1 1,5-3 101,-1 1 0,3 0 135,3-1 0,-7 8-116,1 5 0,-6 3 0,4 4-7,-3 3 0,5 5 0,-6 8-45,-2-1 0,0-1 1,0-3-1,1-1-245,-1 1 0,0 3-5,2 1 1,-2-1 274,7-5 0,1 5 0,6-6 0</inkml:trace>
  <inkml:trace contextRef="#ctx0" brushRef="#br0" timeOffset="314">490 245 7335,'12'0'-909,"-1"0"951,3 0 1,-5 0 0,1 2 47,-2 4 0,6-2 0,-5 7 0,3 3 27,-1 1 0,-5 3 0,6-1-137,2 1 1,1-1-36,3 1 0,-1-3 207,0-3-140,-7-4 16,-2-8-29,0 0 64,-6 0 0,11-2 1,-5-2-55,2-2 18,-6-8 14,11 5-4,-13-9-234,14 9 225,-7-7 6,1 6-326,-2-7 136,-1-1 0,-3 1 0,6 0-191,-2-1 0,0 3 347,-3 3 0,-3-4 0,6 7 0</inkml:trace>
  <inkml:trace contextRef="#ctx0" brushRef="#br0" timeOffset="936">1066 332 7569,'18'0'-859,"-9"0"339,7 0 219,-14 0 317,13 0 1,-13 0-11,14 0 0,-14-2 33,4-3-9,-4 3 59,-2-14-67,7 6 26,-5 1 1,6-1 55,-8 4-77,0 4 13,0-13 13,0 13 1,0-14 73,0 5-111,0 3 1,-8-6-14,-3 9 1,-5-1 19,-1 6-15,-1 0 80,8 7-67,-5-5-7,13 6 2,-14 0 0,15 2-8,-7-1 7,8 7-15,0-6 1,0 7 0,0 0 45,0 1-34,0-1 1,2-1 0,2-2 0,3-3-20,3 3 0,-4 1 0,5 1-30,3-5 46,-6 5 0,7-12-58,-3 7 54,4-7 1,1 4-14,-7-8 0,5 0 0,-3 0 0,3-2 0,3-4 0,-1-1 1,-1-7-1,-3 2-15,-1-1 1,-2-3-1,3-1 1,-1 1 6,2 5 1,-5-5 0,3 4 0,2-3 8,1-3 0,1 1 0,-3 1 1,-1 5-6,1 5 1,3-2 167,1 2 1,1 1-97,-1 5 1,-1 2-60,-5 3 1,3 5-1,-8 8-29,-2-1 0,-2 0 1,-2 1-74,0-1 1,0-5 0,0 0-164,0 1 0,2 3 264,3 1 0,5 1 0,8-1 0</inkml:trace>
  <inkml:trace contextRef="#ctx0" brushRef="#br0" timeOffset="1407">2009 228 7115,'-9'-18'-324,"1"3"1,2 1 503,0 2 0,-2 9 0,5-5-213,-3 0 0,-8 6 74,2-4 1,-3 4 0,-3 4 22,1 4 1,2-2-1,1 6 1,4-1-85,2 1 1,-5 0-1,3 3 1,0-1-89,5 2 1,3 1 85,2 3 0,0-1 12,0 0 0,7-5 1,5-2-20,4-2 1,1-3 0,1-5 0,-1 0 13,0 0 0,1-5 0,-3-3 0,-1-2 2,-2-3 1,-1-1-1,7 0 1,-3 3 4,-3-3 1,-2 4-1,-6-1 128,1-3 1,3 5 223,-2-3-290,-4 8 0,6-2-18,-8 12 0,-6-2 0,0 8-73,2 1 0,2 3 0,2 1-214,0 1 1,2-7 0,4 1 92,6 1 1,3-5 0,3 0-1,-1-2 158,1 0 0,7-1 0,2-5 0</inkml:trace>
  <inkml:trace contextRef="#ctx0" brushRef="#br0" timeOffset="1968">2446 245 7569,'15'-12'0,"-3"1"-101,-6-3 1,-2 1-1,0-1-294,1 2 0,1 1 0,-6-7 621,0 1 1,-2 1 0,-2 3-175,-1 1 1,-9 8 0,4-4-1,-1 3-52,-1-1 1,0 0-1,-5 6 22,-1 0 1,1 6-1,2 2 1,1 1-50,2 5 0,8-4 0,-3 1-3,-1 3 0,6 1 1,-4 3-1,6-3-44,6-3 1,-2 2-1,7-7 41,3 3 0,2-6 0,1 2 0,0-4-8,1-2 0,-1 0 1,1 0 31,-1 0 0,1-6 0,-1-2 0,3-2 24,3-3 0,-9 3 0,1-2 0,-3 1 122,-3 1 1,-3-4 192,6 9-175,-8-9-133,4 12 1,-8 2-1,0 12-17,0 3 1,0 3 0,0 1 0,0 3-22,0 1 1,0 6 0,0-6 0,0 0 6,0 3 0,-2-5 1,-2 6-1,-2 0-8,2 1 0,-4-7 1,0 2-1,-3-1 2,-9 1 1,3-4 0,-6 4 45,3-3 1,3-8 0,-1-3 7,1-1 1,-1 4 0,1-7 0,-1-1-41,1-2 1,5-2 0,1 0 0,-3 0 0,-1-7-163,-3-5 0,8-4 0,5-1 0,3-1-8,2 1 1,0 0-1,0-1 1,0 1 170,0-1 0,2-5 0,3 0 0,7 1 0,4-5 0,1 0 0</inkml:trace>
  <inkml:trace contextRef="#ctx0" brushRef="#br0" timeOffset="2500">2708 210 7343,'17'0'-382,"1"0"1,-1 0 0,1 0 489,-1 0 1,-5-6-1,-1 1-21,3 1 0,2 0-84,1-2 0,0 4 1,-1-6-1,-2 2 38,-3 1 0,-5-7 0,4 4 1,-1 0-39,1 1 0,-6-7 1,2 2-3,-4-3 0,-2 3 0,0 1-24,0-3 1,-2 4 14,-4-1 1,-4 7-3,-7-2 0,-1-2 1,1 2 27,-1 3 0,7 1 1,-1 4 15,-1 3 1,-1-1 0,0 8-18,3 1 1,5 3-1,-4 1 1,3 1-14,3-1 1,2 3 0,2 1 0,0 2 4,0-1 1,0-3-1,0-1 1,0-1 26,0 1 1,6-7 0,-1 1 0,1-1 62,2-1 1,-4 4 0,7-6-54,3 1 0,2-5 1,-1 4-1,-1-2-13,-3 0 1,1-1-1,5-5 1,1 0 4,-1 0 0,-5 0 0,0-2 0,1-1 29,3-3 0,1-2 1,1 4-10,-1-2 1,-5-5-1,-1 5-106,3 2-757,-6 2 568,0 2 0,-10 0-736,-4 0 973,-4 0 0,-7 0 0,-1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0.763"/>
    </inkml:context>
    <inkml:brush xml:id="br0">
      <inkml:brushProperty name="width" value="0.08571" units="cm"/>
      <inkml:brushProperty name="height" value="0.08571" units="cm"/>
    </inkml:brush>
  </inkml:definitions>
  <inkml:trace contextRef="#ctx0" brushRef="#br0">245 88 7288,'0'-12'-524,"0"1"0,0-1 742,0-5-180,0 7 1,-2-4-25,-4 9 0,-3-1 0,-9 6 40,1 0 0,-1 0 0,1 0-6,-1 0 1,1 6 0,-1 1 45,1 3-74,0-6 1,1 11 0,2-3-1,3 2 4,-3-3 0,6 5 1,3-5-1,3 5-40,2 1 0,0 1 1,2-1 17,3 1 1,-1-3-1,8-1 1,2-4-15,1-3 0,3-1 0,-1-6 1,0 0 1,1 0 0,-1 0 0,1 0-15,-1 0 0,1-2 0,-1-2 1,-1-3-48,-5-3 1,3 4 0,-6-6 33,1-1 1,3-3 77,6-1 7,-9 7 0,1 2-31,-4 8-54,-4 0 0,5 8-90,-7 4 0,0 3-67,0 3 0,2-3 195,4-3 0,-4 3 0,6-5 0</inkml:trace>
  <inkml:trace contextRef="#ctx0" brushRef="#br0" timeOffset="447">455 140 7569,'17'0'-355,"-7"0"0,0 0 1,-5 0 451,7 0 1,-2 0-1,1 0 160,3 0-310,-6 0 106,7 0 0,-13 0 15,14 0 1,-12 0-99,7 0 0,-7 2 0,4 4-1,0 6 0,-6-2 0,3 1-88,-3 3 130,-2 1-34,0-5 8,0 5 1,-2-13 7,-3 4-3,3 4 4,-6-8 12,8 6-12,0-8-8,0 0-31,0-8 0,2 0 0,2-5 0,4 1-36,1-2 69,3-1 1,5 3-13,1 1-7,-1-1-32,1-6 32,-1 1 13,1-1 0,1 3-25,4 3 4,-3-3 117,5 13 0,-8-6-66,1 8 1,-1 0 80,1 0 1,-1 0-56,1 0 1,-1 2 97,1 4-130,-1 4 0,-1 7 1,-3 0-1,-3 1-13,-2-1 1,-2 1-1,-6-1 1,0 1-34,0-1 0,0 1-45,0-1 78,0 1-310,0-1 136,0 1 181,-8-1 0,-2 1 0,-7-1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2.778"/>
    </inkml:context>
    <inkml:brush xml:id="br0">
      <inkml:brushProperty name="width" value="0.08571" units="cm"/>
      <inkml:brushProperty name="height" value="0.08571" units="cm"/>
    </inkml:brush>
  </inkml:definitions>
  <inkml:trace contextRef="#ctx0" brushRef="#br0">0 262 7569,'0'-9'-269,"2"1"0,2 6 223,2-4 1,7 4 68,-1-4 0,-2 4 0,1 2 34,3 0 1,1 2 0,3 2-71,-1 2 0,1 2 13,-1-2 1,1 3 0,-3 9-16,-3-1 1,-4-5 0,-6-2 0,1-1-1,3 1 0,0 2-75,-6 5 21,0 1 0,0-7-68,0 1 100,0-8 0,0 2 17,0-12 0,0-4 0,2-5 0,2 1 27,2 2 0,5 1 1,-3-5-1,0 3-6,0 1 0,3 6 1,-3-4-1,2 3 17,3 3 0,-3 0 1,2 0 16,1-2 1,3 0 0,1 6 0,1 0-4,-1 0 0,-5 0 1,-1 0-1,3 0-18,2 0 1,1 6-1,-1 2 1,-3 0-11,-1 0 1,-2 5 0,3-1-15,-1 3 0,-8 3-1,1-1 0,-1-1 0,0-3-64,2-1 1,-2-8 48,-10 2 0,-4 1-8,-7-1 0,5 0 0,3-8-12,1-4 0,2-3 1,6-9 33,0 1 0,2 5 0,4 0 0,5-1 15,5-3 1,1-1 0,1-1-1,1 1 50,5-1 0,-5 7 0,6 1 0,-2 0-1,1 1 0,-1 5 1,-6-2-1,1 4-20,-1 2 0,1 0 0,-1 2 0,1 4 23,-1 5 0,-5-1 1,-2 2-66,-3 1 1,5-3 0,-6 2 0,-2 1-133,-2 3 0,-2-5 1,0 1-61,0 2 28,0 1 1,0 3 0,2-3 173,3-3 0,5-4 0,8-8 0</inkml:trace>
  <inkml:trace contextRef="#ctx0" brushRef="#br0" timeOffset="353">1240 262 7201,'-2'-11'-758,"-4"1"887,-5 2 0,-5-3-46,-1 5 1,5 0-27,0 6 0,8 0 1,-3 0-93,-1 0 88,6 8 13,-14-6-67,15 13 1,-7-5 30,8 7-45,0 1 0,0-1 0,0 1 1,2-1 24,4 1 1,1-7-1,7-1 1,-2-2-121,1-4 101,3-2-136,1-2 139,1 0 7,-1 0-20,0 0-44,1 0 47,-1 0 7,1-8 37,-1-2-42,-7 0 2,6-5-3,-14 5 55,13-7-51,-13-1 0,6 9-2,-8-7 3,0 6 4,0 1 1,-2-7 3,-4 5 1,-4 3-1,-7 2 1,-1 4-70,1 2 1,-1 0-1,1 0-109,-1 0-5,-7 8 160,6-6-16,-6 13 12,7-5 29,8 0 0,-5 5 0,5-5 0</inkml:trace>
  <inkml:trace contextRef="#ctx0" brushRef="#br0" timeOffset="850">1589 210 7569,'10'0'0,"6"0"0,-15 0-108,7 0-426,-8 0 328,0 0 128,8 0-61,-6 0 168,6 0 0,-8 2-9,0 4 0,2 3 0,2 9-3,1-1 0,1-5 1,-6 0-10,0 1 1,6-3-1,0 2-54,-2 1 63,-2-5-2,-2 7-20,0-13 20,0 6 1,0-10-52,0-4 40,0-3 0,0-1-54,7-6 52,-5 7 0,6-9-1,0 9-8,-6-7 6,13 6 0,-7-7-30,4-1 1,3 7 20,-3-1 0,3 2 4,3-1 1,-6 1-5,-1 4 1,1 4 26,5-3 0,1 3 23,-1 2 0,1 0 5,-1 0 0,1 5-18,-1 1 2,1 8-19,-1-4 1,-7 7 0,-3 0 0,-1 1-1,0-1 35,-2 1-24,-2-1 1,-2 1-329,0-1-17,0 1-51,0-1 294,0 1 81,0-9 0,0 7 0,0-6 0</inkml:trace>
  <inkml:trace contextRef="#ctx0" brushRef="#br0" timeOffset="1107">2323 105 7569,'8'-9'-1192,"-6"1"1420,5 0-122,1 6 39,-6-6-39,6 8-41,-1 0 92,-5 0-117,6 0 1,-2 8-1,0 4 1,-2 3-8,-2 3 0,-2-1 1,0 1-1,2 1 0,1 2-85,3 3 0,0-1 1,-6-6-1,0 1-100,0-1 0,2 1 0,2-1-136,2 1 0,0-1 60,-6 1 228,0-9 0,7 7 0,3-6 0</inkml:trace>
  <inkml:trace contextRef="#ctx0" brushRef="#br0" timeOffset="1912">2201 245 6186,'17'0'17,"0"0"0,-5 0 0,0 0 0,1 0 83,3 0 1,1 0 0,1 0 0,-1 0-68,1 0 0,-1 0 0,1 2 1,1 2-29,4 2 0,-3-1 0,3-5 0,-4 0-19,-1 0 0,-1 0 1,1-2-1,-1-1 7,1-3 1,-1-6 0,1 4-3,-1-1 0,1-3 0,-3-5 0,-3-1 1,1 1 0,-7-1-20,-2 1 0,-2-1 1,-2 1 54,0-1 0,0 1 110,0-1 0,2 3 3,4 3-144,-4 4 1,4 8-1,-10 2 12,-2 4 1,-2 4-1,4 7 1,-2 1 10,2-1 1,3 7-1,1 1 1,0 0-21,0 0 1,0 0 0,0-3 0,0 1-18,0-2 0,0-1 0,0-3 0,1 1 19,5-1 1,-4-5 0,6-2 0,-2-1-39,0 1 1,1-6-1,-3 4-165,2-1 188,0-5 1,-6 4 13,0-12 1,0 2 0,0-7-3,0-3 1,0 5-1,0-3 17,0-2 0,0-1 0,2-3-7,4 1 1,1-1-1,7 3 1,-2 1 52,1 3 1,-3 1 0,2-4-26,1 3 1,3 5-1,1-4 1,1 2-19,-1 5 1,1-5 0,-1 2 0,1 2-10,-1 2 1,6 2 0,1 0 0,-3 0 19,-2 0 0,-1 0 1,-1 0-1,1 0-1,-1 0 1,1 2 0,-1 2 0,-1 4-7,-5 1 0,3-3 1,-8 6-1,-1 1 7,3 3 1,-6 1 0,4 1-1,-4-1-54,-2 1 0,6-1 1,0 1-1,-3-1-7,-1 1 0,-2-1 1,0 1 22,0-1 0,0 1 1,0-1-1,0 1 12,0-1 0,-2-2 0,-1-1 15,-3-2 0,-6-1 1,4 5-84,-1-4 1,3-5-1,-4-5-624,2 4 689,-5-4 0,3 6 0,-7-8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0.297"/>
    </inkml:context>
    <inkml:brush xml:id="br0">
      <inkml:brushProperty name="width" value="0.08571" units="cm"/>
      <inkml:brushProperty name="height" value="0.08571" units="cm"/>
    </inkml:brush>
  </inkml:definitions>
  <inkml:trace contextRef="#ctx0" brushRef="#br0">1 18 7360,'0'-10'-472,"0"2"530,0 8 1,0 2-6,0 4 0,0 4 0,2 7 0,2 1-34,1-1 1,1 3 0,-6 3 0,2 4-28,4 0 1,-4 6 0,4-6 0,-4 2-55,-2 1 1,0-7 0,0 6 0,0 0-44,0-2 1,0-2-1,0-7 1,0-1 10,0 1 0,0-1 1,0 1-19,0-1 1,-8-7 111,-4-4 0,4-4 0,1-2 0</inkml:trace>
  <inkml:trace contextRef="#ctx0" brushRef="#br0" timeOffset="356">36 53 7194,'15'-12'0,"-1"2"0,-3 1-99,3-1 0,-4 6 1,1-2-1,3 4 33,1 2 1,3 0 0,-1 0 0,1 0 79,-1 0 1,1 0 0,-1 0-1,1 0 4,-1 0 1,6 6 0,1 2 0,-3 0-5,-2-1 1,-1 7 0,-1-4-37,1-1 0,-8 1 0,-3-4 20,1 6 0,-6-3 0,4 3 0,-6 0 4,-6-3 1,-2 7 0,-7-7 0,-1 3 1,-3 0 1,-3-3 0,3 5-1,-2-4 18,-3-2 0,1 3 1,6-5-87,-1-2 1,1 4-484,-1-3 547,1 1 0,-1-14 0,1-1 0</inkml:trace>
  <inkml:trace contextRef="#ctx0" brushRef="#br0" timeOffset="1253">629 175 7569,'10'0'0,"-2"0"0,0 0-704,3 0 551,-3-8 1,2 6 0,-6-6 108,1 1 1,3 5 0,-4-6 0,2 0 87,-2-3 0,-2 1-43,-2-2 12,0 8 0,-2-3 14,-4 7 0,-4 0 1,-5 2-11,3 3 0,-1-1-6,7 8 0,-6 0 13,6 5-10,0 0 1,6-5 11,0 0-3,0-1 2,0 7 1,2-1 0,2 1 0,4-1 0,2-1 30,3-5 0,3-1 1,1-6 4,1 2-42,-1 7 0,1-11 4,-1 4 0,1-4-55,-1-2 0,1 0 54,-1 0 0,0-6-96,1 0 0,-1-5 51,1 5 1,-1-8-7,1 3 0,-1-5 5,1-1 1,-1-1-2,1 1 0,-7 1 28,1 5 1,-8-5-25,2 5 19,-4-5 0,-2 4 0,0 1 0,-2-1 39,-4 2 0,-4 3 0,-7 7-25,-1 0 1,1 0-44,7 0 35,-6 0 0,13 0-52,-9 0 50,8 0-2,-4 0-58,8 0 33,0 0 0,2 5 25,4 1 1,6 0-1,9-6-20,2 0 50,1 0-37,-7 0 0,8-8 96,-5 6-93,13-5 4,-14 7-4,6 0 8,-7 0 0,-1-6 101,1 0 57,-1 0-137,1 6-31,-9 0 18,7 0 1,-12 0 28,7 0 0,-7 8-4,2 4 0,-4-3 1,-2 3 12,0 1-52,0 3 0,0 1 17,0 1 0,0-6 0,-2-1 0,-2 3 0,-2 1 86,3 3 0,1-7 0,2 1-24,0 2 1,2-1 0,1 1-41,3-3 0,2-7 1,-4 4-1,4-2 30,1 0 0,-3 0 0,4-4 0,0 1 1,-1 3-105,5-2 0,-4-2 0,1-2-500,3 0 0,1 0 537,3 0 0,-1 0 0,1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9.091"/>
    </inkml:context>
    <inkml:brush xml:id="br0">
      <inkml:brushProperty name="width" value="0.08571" units="cm"/>
      <inkml:brushProperty name="height" value="0.08571" units="cm"/>
    </inkml:brush>
  </inkml:definitions>
  <inkml:trace contextRef="#ctx0" brushRef="#br0">158 70 6165,'-8'-10'217,"-3"4"1,1 4-104,-2 2-97,1 0 1,-1 2 0,0 2 0,1 4 12,1 2 1,-6 1-1,7 7-7,-1-1 0,0 1 1,6-1-12,-1 1 1,-1-1 0,6 1-17,0-1 1,2-1 0,2-3 0,3-3 48,3-2 1,2 3-22,5-5-15,1 0 0,-1 0 0,1 0 1,-1-3-4,0-1 0,3-2 1,1-2-1,3-1-30,-3-3 1,-2-6 0,-1 4 0,-1-1 27,1-5 1,-1 4 0,1-1 0,-3-3 6,-3-1 0,-3-3 1,-5 1-1,2-1-45,-2 1 0,-2-1 0,-2 1-1,0-1 0,-6 1 1,-2-1-1,-1 3-3,-5 3 0,-1-1 1,-3 7-1,1 2-33,-1 2 1,1 2-1,-1 0 1,1 0 19,-1 0 0,1 6 0,1 2 1,3 1-305,1 5 355,8-6 0,-4 7 0,8-5 0</inkml:trace>
  <inkml:trace contextRef="#ctx0" brushRef="#br0" timeOffset="387">560 35 7199,'11'-6'-971,"-1"-2"931,-2-1 403,-2 5 1,-8-4-292,-4 8 0,2 0 0,-8 2-61,-1 4 0,5-2 1,0 7-1,2 3-2,1 1 1,-1 3-1,6-1 1,0 1-11,0-1 0,0 1 0,0-1 0,2 1-1,3-1 1,-1-5 0,8-1 4,2 3 0,1-6 0,3 0 0,-1-3 3,0 1 0,1 0 0,-1-6 1,1-2 8,-1-4 0,1 2 0,-1-7 0,-1-3 28,-5-1 0,3 3 0,-6 0 0,0-1-35,-1-3 1,-1-7 0,-6 0 0,0 1-62,0 3 0,-10 1 0,-3 1-30,-3 0 0,-11 7 0,10 4 0,-5 4-140,-3 2 0,0 0 223,-4 0 0,-4 0 0,6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8.376"/>
    </inkml:context>
    <inkml:brush xml:id="br0">
      <inkml:brushProperty name="width" value="0.08571" units="cm"/>
      <inkml:brushProperty name="height" value="0.08571" units="cm"/>
    </inkml:brush>
  </inkml:definitions>
  <inkml:trace contextRef="#ctx0" brushRef="#br0">18 36 6911,'9'-12'-512,"-3"0"573,4 8 1,-10-3-1,2 9 31,-6 3 0,-2-1 0,6 8 0,-2 0-33,-4-3 1,4 7-1,-3-5 1,3 5-10,2 1 0,-2 1 1,-2-1-14,-2 1 1,0-1 0,8-1-1,2-3 15,2-1 1,2-8-1,-3 4-20,7-1 0,4-5 1,1 4-1,2-4-35,5-2 0,-5 0 1,4 0-1,-1 0-73,1 0 0,-4 0 0,5 0 1,-5 0-138,-1 0 1,-1-2-1,1-2 1,-1-2-513,0 3 725,1-7 0,7 0 0,2-7 0</inkml:trace>
  <inkml:trace contextRef="#ctx0" brushRef="#br0" timeOffset="246">349 88 7178,'0'17'73,"0"1"1,0-1-1,0 1 1,0-1-1,0 1 0,0-1 0,0 1 1,0-1-199,0 1 1,0-1 0,0 1 0,0-1-117,0 0 1,6-5 0,0 0-8,-2 1 1,0 1 247,2-2 0,3-5 0,9-7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6.970"/>
    </inkml:context>
    <inkml:brush xml:id="br0">
      <inkml:brushProperty name="width" value="0.08571" units="cm"/>
      <inkml:brushProperty name="height" value="0.08571" units="cm"/>
    </inkml:brush>
  </inkml:definitions>
  <inkml:trace contextRef="#ctx0" brushRef="#br0">0 0 6808,'0'0'0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7.585"/>
    </inkml:context>
    <inkml:brush xml:id="br0">
      <inkml:brushProperty name="width" value="0.08571" units="cm"/>
      <inkml:brushProperty name="height" value="0.08571" units="cm"/>
    </inkml:brush>
  </inkml:definitions>
  <inkml:trace contextRef="#ctx0" brushRef="#br0">0 122 7386,'12'-15'-736,"-1"3"0,-7 2 670,2 5 1,-2 3 452,2-4-195,-4 4-35,6 2 36,-8-8-26,0 6-128,0-6 1,0 10 5,0 4 0,0 4 0,0 7-32,0 1 0,0-7 0,0 1 1,0 2-16,0 1 0,2 3 1,1-1-9,3 1 0,6-7 0,-4-1 0,-1 0-30,1-1 1,6-5 9,-3 2 0,5-4 1,1-2-7,1 0 0,-1 0 0,1 0 0,-1-2-5,1-4 0,-3 2 0,-1-5 0,-3-1-5,3 0 0,-4 4 73,1-5 1,-5 1 0,4-4 87,-2 3-78,-3 7-13,-12-4-7,-3 8 1,0 8-13,4 4 0,5 3 0,2 1 1,3-3 17,2-1 0,8-6 1,-3 5-4,5 3 0,1-6 0,1-1-20,-1 1 1,-5-6-1,0 4-15,1-4 1,3-4 0,-1-4 10,-3-6 0,3 3 0,-5-3 0,2-1 0,-1-3 1,-7-1 0,4-1-1,-2 1 3,0-1 0,0 1 0,-6-1 1,0 1 0,0-1 1,0 1-1,0-1-24,0 1 0,-8 7 1,-2 2-1,-2 3-56,1-1 1,-1 0-1,-5 6 1,-1 0-17,1 0 0,-1 6 0,3 2-216,3 1 312,-3-5 0,13 12 0,-6-7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7.869"/>
    </inkml:context>
    <inkml:brush xml:id="br0">
      <inkml:brushProperty name="width" value="0.08571" units="cm"/>
      <inkml:brushProperty name="height" value="0.08571" units="cm"/>
    </inkml:brush>
  </inkml:definitions>
  <inkml:trace contextRef="#ctx0" brushRef="#br0">17 10 6921,'0'-10'-173,"-5"10"1,-1 12 189,2 3 0,2-3 0,2 0 0,0 1-9,0 3 0,0 1 1,2 1-82,4-1 0,-2 1-14,7-1 0,-5-1 0,6-5-48,1-5 135,3-4 0,1-2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5.989"/>
    </inkml:context>
    <inkml:brush xml:id="br0">
      <inkml:brushProperty name="width" value="0.08571" units="cm"/>
      <inkml:brushProperty name="height" value="0.08571" units="cm"/>
    </inkml:brush>
  </inkml:definitions>
  <inkml:trace contextRef="#ctx0" brushRef="#br0">0 71 7569,'10'-2'-439,"-2"-2"1,-2-4 478,-1-2 0,7 4 81,-6-5 0,7 7 0,-1-4-102,4 0 1,-5 7-1,1-5 1,2 4-61,1 2 1,2 0-1,1 0 62,-1 0 1,1 0 0,-1 0 0,-1 2-85,-4 4 1,3-3 0,-3 9 0,3 2 1,-5-5 0,-4 3 29,-4 2 1,-2 1-1,0 3 1,-2-1 25,-4 0 1,-2 1 0,-5-1 0,1-1 8,-2-4 1,-1 3 0,-3-3 0,1 1 54,-1-1 0,1 3 4,-1-3 0,7 2 68,-1-3-100,8-3 1,4-8 0,12 0-16,3 0 0,9-6 1,-1 0-1,-2 1-18,-1-3 0,-1 6 0,5-4 1,3 2 34,0-2 0,-2 4 1,-6-3-1,3 3-38,1 2 0,2 0 1,-3 0-1,1 0-71,-2 0 1,-1 0 0,-3 0-243,1 0 1,-1 2 102,1 3 216,-9-3 0,-1 6 0,-8-8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8.052"/>
    </inkml:context>
    <inkml:brush xml:id="br0">
      <inkml:brushProperty name="width" value="0.08571" units="cm"/>
      <inkml:brushProperty name="height" value="0.08571" units="cm"/>
    </inkml:brush>
  </inkml:definitions>
  <inkml:trace contextRef="#ctx0" brushRef="#br0">53 18 7569,'-10'-7'-640,"2"5"1,1-6 454,-5 8 0,4 8 185,2 3 0,4-3 0,2 8 0,0-7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8.344"/>
    </inkml:context>
    <inkml:brush xml:id="br0">
      <inkml:brushProperty name="width" value="0.08571" units="cm"/>
      <inkml:brushProperty name="height" value="0.08571" units="cm"/>
    </inkml:brush>
  </inkml:definitions>
  <inkml:trace contextRef="#ctx0" brushRef="#br0">1 1 7084,'9'2'-29,"-1"2"0,-2 3 68,0 3 0,0-4 1,-6 6-1,2 1-7,3 3 0,-3 1 0,4 1 0,-2-1-35,2 1 1,-4-1-1,4 0 1,-4 1-86,-2-1 1,0 1 0,0-1-166,0 1 1,1-1-264,5 1 516,-4-1 0,-2 1 0,-9-1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9.127"/>
    </inkml:context>
    <inkml:brush xml:id="br0">
      <inkml:brushProperty name="width" value="0.08571" units="cm"/>
      <inkml:brushProperty name="height" value="0.08571" units="cm"/>
    </inkml:brush>
  </inkml:definitions>
  <inkml:trace contextRef="#ctx0" brushRef="#br0">1 278 6146,'0'-9'122,"8"1"0,3 8-87,5 0 1,1 0-1,1 0 1,1 0-26,4 0 0,-3 0 0,5 0 0,-2 0-13,1 0 0,1 0 1,-4 0-1,3 0 5,-3 0 1,4 0-1,-2-2 1,-1-2-41,-3-2 1,4-5 0,1 3 0,-3 0-10,-2 0 1,-1-5 0,-3 1 26,-3-3 1,-2-1 0,-6 2 0,1 3-13,-1-3 1,-2-1-1,-2-3 78,0 1 0,-6 5 0,-1 2-13,-3 3 0,4-5 0,-4 4 45,3-1 1,-1 5-4,2-2 1,4 6-44,-4 6 1,4 3 0,2 9-29,0-1 0,0 1 0,0-1 0,0 3-8,0 3 1,6-4 0,0 5 0,0-5 18,2-2 1,-6 1-1,3-1 1,-1 1 22,2-1 0,-4 1 1,4-1-43,-4 1 0,0-7-64,4 1-12,-4 0 66,5 5 1,-9-7 7,-3-4 0,1-4 0,-6-4 14,2-4 1,2 2-27,6-8 1,0 1-8,0-7 1,8 1 0,4 1 0,1 3 2,-1 1 0,4 2 0,-5-3 1,5 3-1,1 2 1,1-5 0,-1 3 0,1-2 23,-1 1 1,0 7 0,-1-4-1,-2 2 143,-3 0 0,1 1 0,5 5 1,1 1-78,-1 5 0,1 4 0,-3 7-20,-3 1 0,3-3 1,-5-1-1,2-2-29,-1 1 0,-5 3 1,4 1-1,-2 1 7,-4-1 0,3 1 0,-1-1 0,-2 1-101,-2-1 1,-2-5 0,2-1-79,4 3 0,-4 1-129,3 3 0,-5-3 282,-5-3 0,-5-4 0,-7-8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0.128"/>
    </inkml:context>
    <inkml:brush xml:id="br0">
      <inkml:brushProperty name="width" value="0.08571" units="cm"/>
      <inkml:brushProperty name="height" value="0.08571" units="cm"/>
    </inkml:brush>
  </inkml:definitions>
  <inkml:trace contextRef="#ctx0" brushRef="#br0">420 106 7311,'10'-8'-545,"3"4"0,-7-8 568,-2-1 0,-2 3 50,-2-2 1,-2 1-59,-4-7 1,2 9-1,-7 3-26,-3 4 1,4 2-1,-1 0 1,-3 0 6,-1 0 0,-3 0 0,-1 0 0,-3 0 20,-1 0 1,0 0 0,3 0 0,-1 2 19,-2 4 1,-1-3 0,7 9-17,0 2 0,1-5 0,4 3-21,7 2 0,3 1-2,2 3 0,2-1 0,3-1 31,7-5 0,9-1 0,3-6 0,-3 2-8,-2-3 1,5-1 0,-1 0-1,0 2-4,2 2 1,-5 0 0,3-6 0,-3 0-12,-3 0 1,0 0 0,-1 2 0,-2 2-14,-3 2 0,1-1 0,3-3 0,-3 4 0,-2-4 0,-6 6-12,1 0 1,7-5 0,-6 9-12,-2 2 1,-2-5 0,-2 3 21,0 2 1,0-5-1,-2 1 22,-4-2 0,2 3 0,-8-3 15,-1 2 0,3-6 1,-1 4-1,-3-3-16,-2 1 0,-3 0 0,-2-6 0,-3 0-8,3 0 1,-4 0 0,2 0 0,1 0-9,3 0 1,-5 0 0,1 0 0,2 0-23,1 0 0,3 0 0,0 0 0,-1 0-15,1 0 0,-1 0 0,1-2-59,-1-4 0,1 4-214,-1-4 118,9 5 1,1 2 195,8 5 0,8-4 0,1 6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0.385"/>
    </inkml:context>
    <inkml:brush xml:id="br0">
      <inkml:brushProperty name="width" value="0.08571" units="cm"/>
      <inkml:brushProperty name="height" value="0.08571" units="cm"/>
    </inkml:brush>
  </inkml:definitions>
  <inkml:trace contextRef="#ctx0" brushRef="#br0">1 18 7116,'17'-8'-261,"-5"7"829,0-5-1052,-9 4 215,5 2 1,-10 2-152,-4 4 420,5-5 0,-15 7 0,6-8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0.680"/>
    </inkml:context>
    <inkml:brush xml:id="br0">
      <inkml:brushProperty name="width" value="0.08571" units="cm"/>
      <inkml:brushProperty name="height" value="0.08571" units="cm"/>
    </inkml:brush>
  </inkml:definitions>
  <inkml:trace contextRef="#ctx0" brushRef="#br0">1 18 7422,'2'-10'-143,"3"4"67,7 4 0,-4 10 58,-2 4 0,1 3 0,-1 3 1,0-3 33,2-3 1,-6 3 0,4-3 0,-4 3-8,-2 3 0,0-1 0,0 1 0,0-1-252,0 1 0,0-7 0,0 1-102,0 2 345,0-7 0,0 9 0,0-6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1.150"/>
    </inkml:context>
    <inkml:brush xml:id="br0">
      <inkml:brushProperty name="width" value="0.08571" units="cm"/>
      <inkml:brushProperty name="height" value="0.08571" units="cm"/>
    </inkml:brush>
  </inkml:definitions>
  <inkml:trace contextRef="#ctx0" brushRef="#br0">0 70 7316,'8'-17'-367,"2"7"1,5 2 0,-1 2 349,-2 1 1,1-1 0,9 4-1,1-2 46,-2-2 0,-1 0 0,-3 6 0,1 0 6,-1 0 1,2 0 0,3 0 0,1 0 16,-2 0 0,1 0 0,-1 0 1,2 0 5,-1 0 0,-1 0 0,0 2 1,3 2-35,-3 2 1,-2 2 0,-1-4 0,-1 3-5,1 3 1,-1 0 0,1 3 0,-1-1-13,1 1 1,-3 3 0,-1 1 0,-5 1-27,-1-1 1,4 1-1,-6-1 1,-2 1 9,-2-1 0,3 1 1,1-1-1,-2 1 9,-2-1 1,-2 1-1,-2-1 20,-4 1 0,-3-1 0,-9-2 0,-1-1 2,-5-2 1,3-6 0,-6 3 0,0-1 22,0-4 1,3 4-1,-3-3 1,2-1-4,3-2 0,-3-2 0,2 0 0,2 0 16,1 0 1,3 0-46,-1 0 1,1 0-90,-1 0-129,9 0 1,-5-2-138,8-3 0,-2 3 186,3-4 1,3 6 0,-6 4 154,0 1 0,-1 1 0,-9-6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7.428"/>
    </inkml:context>
    <inkml:brush xml:id="br0">
      <inkml:brushProperty name="width" value="0.08571" units="cm"/>
      <inkml:brushProperty name="height" value="0.08571" units="cm"/>
    </inkml:brush>
  </inkml:definitions>
  <inkml:trace contextRef="#ctx0" brushRef="#br0">1 1 7451,'9'10'376,"-1"-3"-691,-8-7-161,0 0 476,0 8 0,0-6 0,0 6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5.782"/>
    </inkml:context>
    <inkml:brush xml:id="br0">
      <inkml:brushProperty name="width" value="0.08571" units="cm"/>
      <inkml:brushProperty name="height" value="0.08571" units="cm"/>
    </inkml:brush>
  </inkml:definitions>
  <inkml:trace contextRef="#ctx0" brushRef="#br0">138 175 6995,'-2'9'-86,"-4"-3"1,-3-4 0,-7 0 90,5 4 1,-5-4-12,4 4 1,-3-4-5,-3-2 0,9-2 0,1-2-25,0-2 0,6-8 13,-4 3 0,6 1 0,6-2 22,6-1 1,3 5-1,3 2 10,-1 4 1,1 2 0,-1 0 0,1 0 20,-1 0 0,1 0 0,-1 0-16,1 0 0,-1 8 0,1 2-29,-1-1 1,-7 1-1,-3-4-13,1 6 1,-6 3 19,4 3 1,-6-1-1,-4 1 1,-4-1 2,-1 0 0,-3-5 0,-5 0 0,-1 1 1,1 3 0,-1-4 1,1-1 27,-1 3 0,1-1 1,-1 1 40,1-2 1,1-7-31,5 7 0,3-6 28,8 5 62,0-7-113,0 4 0,2-8 0,4-2 69,5-4 1,5 4 0,1-3-47,1 3 0,1-4 1,3 0-1,1 2-21,-2 2 0,-1 2 1,-3 0-1,0 0-22,1 0 1,5 0 0,1 0-116,-3 0 1,-2 0-1,-1 0-135,-1 0 0,1 0-324,-1 0 581,-7 0 0,5-8 0,-5-1 0</inkml:trace>
  <inkml:trace contextRef="#ctx0" brushRef="#br0" timeOffset="616">592 140 7320,'10'-8'-1098,"0"6"1163,-4-4-8,-5 4 1,7 4-1,-8 4-5,0 6 0,0-3 1,0 3-14,0 2 0,0-5-65,0 3 1,2-2 38,4 1 1,-2-3-10,8-8 1,-1 0 0,7 0-6,-1 0 1,1 0 0,-1 0 0,0 0 2,1 0 0,-6-6 1,-1 0-1,3 1-6,1-3 0,3 6 0,-1-4 0,1 4 8,-1 2 1,1 0-1,-1 0 1,1 0 21,-1 0 0,-5 0 1,-1 0-1,3 0-7,1 0 1,-3 0 0,-2 2-18,-2 4 0,3-2 0,-5 7 9,-2 3 0,-2 2 0,-2 1-1,0 0 0,0-5 1,0 0-1,0 1 3,0 3 1,-6-4 0,-2-3 0,-1 1 19,-5 0 0,4-5 1,-1 5-21,-3-2 0,-1 4 0,-3-7 1,1-1-4,-1-2 0,1-2 0,-1 0-9,1 0 0,-3 0 0,-1 0 0,-2 0-4,1 0 1,3 0-1,1 0 1,-1 0-14,-4 0 1,9 0-1,-3 0 1,1 0-52,1 0 1,3 0-71,0 0 1,7 0-520,-7 0 656,8 0 0,-4-8 0,8-1 0</inkml:trace>
  <inkml:trace contextRef="#ctx0" brushRef="#br0" timeOffset="1308">557 87 7266,'0'-11'-1174,"0"-1"1342,0 8-146,0-4 41,0 8 0,2 0-25,4 0 0,-2 0 6,8 0-20,-8 0 1,5 0 69,-3 0-67,-4 0 1,14 0-5,-5 0 0,-1 0 0,2 0-20,1 0 0,3 0 0,1 0 0,1 0 10,-1 0 1,-5 0 0,-1 0 0,3 0-11,1 0 1,3 0-1,-1 0 1,1 0-33,-1 0 0,1-2 0,-1-1 23,1-3 1,-1 0 0,1 6 2,-1 0 1,-5-2-1,-1-2 14,3-2 0,-6-1 0,-1 3 63,1-2-40,2 0-123,7 6 58,-7 0 0,0 0-622,-4 0 653,-4 0 0,7 6 0,-3 0 0,-4 7 0,6-3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44.709"/>
    </inkml:context>
    <inkml:brush xml:id="br0">
      <inkml:brushProperty name="width" value="0.08571" units="cm"/>
      <inkml:brushProperty name="height" value="0.08571" units="cm"/>
    </inkml:brush>
  </inkml:definitions>
  <inkml:trace contextRef="#ctx0" brushRef="#br0">36 105 6063,'0'-18'114,"0"9"1,0 3-121,0 12 0,0 3 0,0 9 25,0-1 0,0 1 0,0-1 0,0 1 15,0-1 0,0 3 0,0 1 0,0 4-9,0 2 0,-2-3 1,-2 3-1,-2-2-20,2-4 0,2 5 0,2-3 1,0-2 9,0-1 1,0-3 0,0 1-163,0-1 21,0 1 109,0-1 1,0-15 0,0-8-13,0-7 0,-6-5 1,1-1-1,1-3 15,2-1 1,2-8-1,0 2 1,2-4 13,3-2 1,-1 0-1,6 2 1,0 2 17,-1 2 1,1 2-1,4-2 1,-3 3 20,3 1 0,2 6 0,1-5-33,0 5 1,1 9-1,-1 3 1,1 1 1,-1 0 1,1 0-1,1 6 1,3 0-11,1 0 1,0 0-1,-5 0 1,-1 0 42,0 0 1,1 8-16,-1 4 1,-1 3-1,-4 3-24,-7-1 0,3 0 1,-2 1-1,-2-1 2,-2 1 0,-8-1 0,-2 1 1,-1-1-11,-5 1 0,-2-1 0,-1 1 1,-1-3 7,1-3 0,0 1 0,-1-5 0,1 0 25,-1 0 0,-5-3 0,0-5 0,1 2-12,3 4 0,-1-4 1,-1 4-7,-2-4 1,0-2-32,5 0-8,1 0 1,9 0 13,8 0 1,8 6 0,7 2 0,-1-1 13,-3 1 1,1 6-1,3-3 0,-3 5 1,4-6 0,-7-3 0,3-1 50,0 0 1,-1 6 0,7-7 8,-1-1 0,1 0 1,-1 0-1,1 2-36,-1-2 0,6-2 0,1-2 0,-3-2-10,-2-4 0,-1 4 0,1-6 0,3 2-16,1 1 1,0-9 0,-5 2 0,-1-3-63,1-3 1,-7 1 0,1-1 0,0 1 9,-3-1 0,-1 1 1,-6 0 44,4-1 1,-4 1 27,3-1 1,-10 8-24,-7 5 1,-3 3 33,-3 2-13,8 0 0,3 7 32,7 5 0,0 4 0,2 1-25,3 1 1,5-1 0,8 0 0,-1 1-5,0-1 0,1 1 0,-1-1 0,1-1-27,-1-4 0,1 3 0,-1-3-36,1 3 0,-3 3 15,-3-1 1,-4-5 98,-8-1 1,-2-7-64,-4 2 1,-4-4 0,-7-2 0,-1 0 0,1 0-3,-1 0 1,1 0 0,-1 0-156,1 0 1,-1 0-95,1 0 1,1-2-133,5-4 377,3 4 0,16-13 0,2 5 0</inkml:trace>
  <inkml:trace contextRef="#ctx0" brushRef="#br0" timeOffset="266">979 349 6660,'-10'-2'-682,"2"-1"1452,0-3-492,7 0-43,-7 6-546,8 0 1,0 2 310,0 4 0,8 3 0,1 9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6.290"/>
    </inkml:context>
    <inkml:brush xml:id="br0">
      <inkml:brushProperty name="width" value="0.08571" units="cm"/>
      <inkml:brushProperty name="height" value="0.08571" units="cm"/>
    </inkml:brush>
  </inkml:definitions>
  <inkml:trace contextRef="#ctx0" brushRef="#br0">0 1 6196,'10'8'167,"-2"-4"-291,-8 7 1,0-5 123,0 6 0,-8-8 0,-2 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41.708"/>
    </inkml:context>
    <inkml:brush xml:id="br0">
      <inkml:brushProperty name="width" value="0.08571" units="cm"/>
      <inkml:brushProperty name="height" value="0.08571" units="cm"/>
    </inkml:brush>
  </inkml:definitions>
  <inkml:trace contextRef="#ctx0" brushRef="#br0">70 245 7569,'8'-10'-1131,"-6"-6"1080,6 7 1,-6-3 213,4 0 43,-4 8-116,5-3 1,-7 9 0,0 3-12,0 7 0,0 4 0,0 1-40,0 1 0,0 5 1,0 2-32,0 2 0,0-9 1,0 3-42,0 0 1,0 1-1,0-5 10,0 1 0,0-1 0,-2-1-355,-3-5 1,1 5 118,-8-5 0,6-3 259,-5-2 0,7-4 0,-12-18 0,6-3 0</inkml:trace>
  <inkml:trace contextRef="#ctx0" brushRef="#br0" timeOffset="954">18 367 7569,'0'-18'-603,"0"1"501,0-1 1,-2 1 0,-2-1 81,-2 1 1,1-2 0,5-3 0,0-1 70,0 2 0,1 1 1,5 3-76,6-1 1,3 1-1,5-1 1,1 3 28,2 3 1,3-1-1,-5 5 1,4 0-19,2 0 1,-3-3 0,3 5 0,0 2 20,0 2 1,-5 2 0,3 0-1,-2 0 25,0 0 0,1 0 0,-7 2 0,1 2-6,-1 2 0,-1 7 0,-3-1 0,-1 3-35,1 3 0,-5-1 0,-2 1 1,-4-1 11,-2 1 0,0-1 0,0 1 0,0-1 17,0 1 0,-2-7 0,-4 1 0,-5 0-12,-5-3 0,-1 5 0,-1-6 0,1-1-5,-1 1 0,-5 0 0,0-4 0,-1 2-2,-1-3 1,6 1 0,-5 0 0,5 2-11,1-2 0,1-2 1,0-2-1,-1 2 0,1 4 0,5-4 3,0 3 54,8-3-81,-3-2 1,14 0 0,5 0 28,4 0 1,-5 0 0,1 0 2,2 0 0,-1 2 0,1 2 0,-5 4 2,-1 2 0,-2-5 1,-6 7 3,0 2 0,0 1 1,0 3 17,0-1 0,2-1 0,2-3 4,2-1 1,1-2-1,-1 1-7,6-5 1,-2-2 0,1 0 0,3 2 1,1-2 1,3-3 0,-1-1-1,1 0-11,-1 0 0,1 0 1,-1 0-1,1 0-16,-1 0 1,0-1 0,1-3-1,-1-2 14,1 2 1,-7-6 0,1-1-9,2-5 1,-5-1 0,1-1-33,-2 1 1,0-1-1,-4 1 1,3-1-35,3 1 0,-6-1 1,2 1 30,-4-1 1,-2 1 78,0-1-98,0 9 1,-2 1 53,-4 8 1,-2 2-1,-4 4 1,5 3-7,-1 1 0,6 6 26,-4-5 1,4 5 0,2 1 17,0 1 0,8-7 1,4 1-11,3 2 0,3-1 1,-1 1-1,1-4-13,-1-3 1,0 5 0,1-6 0,-1 0 1,1 1 1,-1-3-34,1 8 0,-7-6 4,1 5 1,-8-5 21,2 6 1,-6-2-1,-6 1 1,-6-5-10,-3-4 1,-3 4 0,1 0-1,-1-3 6,1-1 1,-1 0 0,1 2 0,0 2-11,-1-2 0,1-2 0,-1-2 0,1 0-29,-1 0 0,7 0 0,-1 0-143,-2 0 1,-1 0-355,-3 0 226,9 0 1,3 0 300,12 0 0,3 0 0,9 0 0</inkml:trace>
  <inkml:trace contextRef="#ctx0" brushRef="#br0" timeOffset="1233">979 524 6304,'0'-12'447,"0"1"0,1 7-657,5-2-151,-4 4 361,14 2 0,-7 8 0,9 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00.280"/>
    </inkml:context>
    <inkml:brush xml:id="br0">
      <inkml:brushProperty name="width" value="0.08571" units="cm"/>
      <inkml:brushProperty name="height" value="0.08571" units="cm"/>
    </inkml:brush>
  </inkml:definitions>
  <inkml:trace contextRef="#ctx0" brushRef="#br0">0 367 5751,'10'-12'151,"-2"3"12,0 1-151,-6-6 1,7 10 8,-3-7 0,2 5 0,5-6 0,-1 1 0,2-1-8,1 0 1,8 1 0,1-5 0,-3 3-29,-2 1 1,-1 0-1,1-5 1,3-1-17,1 1 0,-2-1 0,-7 1 0,-2 1 0,1 5 0,-5-5 0,-2 5 40,-4-5 0,-2-1 1,-8 7 0,-4 4-10,-3 4 0,-3 2 0,1 0 0,-1 0 45,1 0 1,-1 2 0,1 4 3,-1 6 0,9-3 0,3 3-28,4 2 1,2-5 0,2 3 0,4 0-4,5-3 0,7 7 0,5-7 0,6 3-9,4 0 1,2-6-1,0 5 1,0 1-3,0-2 0,-2 5 0,-2-5 0,-4 1 9,-2 1 0,-1-6 1,-7 6-12,1 1 1,-9-3 0,-1 0 1,0-3 0,-6 1 0,2-4-14,-8 2 1,-8 5 0,-9-5-1,-2-2-15,1-2 0,-5-2 0,0 0 0,0 2-75,3 4 0,-1-4 1,2 4-153,2-4 249,1-2 0,10 0 0,3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03.459"/>
    </inkml:context>
    <inkml:brush xml:id="br0">
      <inkml:brushProperty name="width" value="0.08571" units="cm"/>
      <inkml:brushProperty name="height" value="0.08571" units="cm"/>
    </inkml:brush>
  </inkml:definitions>
  <inkml:trace contextRef="#ctx0" brushRef="#br0">36 385 7320,'-12'0'-38,"2"1"41,3 5 1,1-2 0,6 8-447,0 1 1,0 3 453,0 1 1,2-1 0,4-2 2,5-3 1,-1-7 0,2 2 0,1-4 0,3-2 0,1 0 0,1 0 0,-1 0-45,0 0 0,1-6 0,-1-2 0,1 0-9,-1 1 1,1-7 0,-1 4-1,1-1 18,-1-1 1,-7 0 0,-4-5 0,-4 0 13,-2-1 1,0 1 0,-2 1 13,-4 4 0,-4-1 0,-7 7 1,-1 2-9,1 2 0,-1 2 1,1 0-1,-1 0-27,1 0 1,5 0 0,1 2-57,-3 4 1,6-2 83,3 8 0,3-9 0,2 5 0</inkml:trace>
  <inkml:trace contextRef="#ctx0" brushRef="#br0" timeOffset="463">839 18 7569,'-12'0'-210,"1"0"0,5-6-718,-6 0 794,8 0 1,-11 6 185,3 0 0,3 2 45,-3 4 1,0 4 0,-5 7-44,-1 1 0,7-7 0,1 1 1,0 2-34,1 1 0,5 3 0,-4-1 1,2 1-13,0-1 1,0 6-1,6 1 1,0-3 4,0-2 0,2-1 0,2 1 0,2 3-5,-2 1 0,4 0 0,-2-4 0,-1 3-3,3 1 0,-6 0 1,4-3-1,-4 1-10,-2 2 1,6 1 0,0-7 0,-3 1-6,-1-1 1,-2 1-1,0-1 1,0 1 4,0-1 1,0-5 0,0-1 0,0 3 1,-2-1 0,-3 1 8,-7-2 0,-4-8 0,-1 3 1,-1-1-32,1 0 1,-2 0 0,-3-6-1,-1 0-59,2 0 1,-5 0 0,3 0 0,2 0-33,1 0 0,5-2 0,1-2 0,5-4 116,1-2 0,-6-1 0,5-7 0</inkml:trace>
  <inkml:trace contextRef="#ctx0" brushRef="#br0" timeOffset="761">455 454 5976,'10'-7'-17,"-1"5"88,-3-4-39,-4 4 0,8 2 0,-4 0 0,5 0 1,5 0-1,1 0-6,1 0 1,-1 0 0,3 0 0,1 0-14,2 0 1,0 0 0,-5 0 0,-1 0-98,1 0 0,1 0 0,3 2 84,1 4 0,8-4 0,-4 5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00.797"/>
    </inkml:context>
    <inkml:brush xml:id="br0">
      <inkml:brushProperty name="width" value="0.08571" units="cm"/>
      <inkml:brushProperty name="height" value="0.08571" units="cm"/>
    </inkml:brush>
  </inkml:definitions>
  <inkml:trace contextRef="#ctx0" brushRef="#br0">245 507 7267,'10'-8'-1374,"-6"-2"1378,-8 1 0,0 1 36,-8 8 0,9-2 0,-5-2-12,0-2 0,4 1 1,-7 5-7,-3 0 0,-2 0 1,-1 1-1,-1 3 22,1 2 1,0 0 0,-1-4 0,1 2-13,-1 2 0,7 5 0,1-3 1,0 2-9,0 3 0,7-3 0,-3 2-17,4 1 1,2 3 0,0 1-45,0 1 1,2-7 29,4 1 0,-3-8 0,9 2 1,2-4 2,1-2 0,-3-2 0,-1-2 1,3-2-24,2 2 0,1-6 0,0 1 1,-1-3-9,-4 0 0,3 1 0,-5-7 34,0 1 1,3 5 200,-7 1-177,0 7-10,-6-4 1,0 10-24,0 4 0,0 3 0,2 7 1,2-2-47,1-3 0,7-5 0,-4 4 1,2-1-19,3 1 1,3-4 0,1 4-1,1-3 74,-1-3 0,8 6 0,2 0 0</inkml:trace>
  <inkml:trace contextRef="#ctx0" brushRef="#br0" timeOffset="578">612 489 7268,'10'-7'-1236,"-1"5"1294,-3-4 1,4 4-97,7 2 0,-7 2 52,-4 4 1,2 3 0,-2 9 30,-3-1 0,-1-5 0,-2 0-5,0 1 1,0 3 0,0 1-28,0 1 0,0-7-33,0 1 1,0-6 10,0 5 0,2-7-21,4 2 0,-2-6 0,8-6-9,1-5 0,-3-5 1,2-1-21,1-1 0,-3 1 0,1-1 58,3 1 0,2-1 0,1 1 9,1-1 0,5 3 1,0 3-1,-2 6 39,-1 5 0,-3 1 1,1 0-1,-1 0-38,1 0 1,-1 1 0,1 3 0,-1 4-12,1 2 0,-7 1 0,-1 7 7,-2-1 1,-3 1 0,-3-1 9,4 1 1,-4-1 29,4 1-40,-12-1 0,4-5-16,-4-1 0,4-9-45,2-2 1,0-7 0,0-11 18,0 1 0,8-1 0,4 1 27,3-1 0,3 3 0,-3 1 1,-1 5 24,-2 1 0,-1 2 1,7 6-1,-1 0 3,1 0 0,-1 0 0,1 0-15,-1 0 1,1 6 0,-3 2 0,-1-1-24,-3 1 0,-5 6 1,4-3-48,-2 5 0,-1-1 67,-1-3 0,4 3 0,7-5 0</inkml:trace>
  <inkml:trace contextRef="#ctx0" brushRef="#br0" timeOffset="901">1677 472 7569,'10'0'-723,"-2"0"1,-6 0 673,4 0 1,-5 2-1,7 4 102,0 5 0,-4 7 0,6 3-27,-3 3 1,-1-1-1,-4-4 1,2 3 0,2 1 1,0 2 0,-6-4 0,0 3-12,0-3 0,0 4 1,0-1-1,0-3-21,0-2 1,0-1 0,0-1-1,0 1-81,0-1 1,0 1 30,0-1 0,-2-7-100,-4-4 1,-4-6 154,-7-6 0,-1-4 0,1-7 0</inkml:trace>
  <inkml:trace contextRef="#ctx0" brushRef="#br0" timeOffset="1174">1712 472 7498,'18'-17'0,"-1"-1"-127,1 1 1,-1-1 0,1 1-1,-1 1 13,1 5 1,-1 3-1,2 8 1,3 0 119,1 0 1,6 2-1,-4 4 1,1 3-53,-1 1 1,-4 5 0,-7-3 36,-3 4 1,-7 1 0,2 1 0,-4-1 29,-2 0 0,0-5 0,-2-2 1,-2 0-12,-2-1 0,-5-3 0,3 4 0,0-1-9,0 1 1,-5-6 0,1 2 0,-3-4-27,-3-2 1,1 0 0,-1 0 0,1 0-111,-1 0 1,1 0-1,-1-2-55,1-4 190,0 4 0,-1-13 0,1 5 0</inkml:trace>
  <inkml:trace contextRef="#ctx0" brushRef="#br0" timeOffset="1524">2289 18 7569,'9'0'-629,"7"-8"0,-12 6 579,7-4 1,-5 4 129,6 2 1,-6 2 0,5 4 0,-7 4 0,2 7-30,-4 1 1,-2-1-1,0 3 1,0 1-30,0 2 1,0 3-1,0-5 1,0 4-22,0 2 1,0-3-1,0 3 1,0-2-11,0-4 0,0-1 1,0-3-1,0 1-25,0-1 0,2 1-119,4-1 1,-2 1 0,7-1 0,-7-5 0,4-3 152,0-1 0,1 6 0,9-5 0</inkml:trace>
  <inkml:trace contextRef="#ctx0" brushRef="#br0" timeOffset="1901">2708 420 7517,'9'0'-304,"1"0"0,-4 0 241,6 0 1,-3 0 0,3 0-1,2 0 9,1 0 1,3 0 0,-1 0 30,0 0 1,1-2 6,-1-4 1,-7 2 0,-4-8 3,-4-1 1,-2 3 0,0-2-27,0-1 0,-2 3 7,-4-2 1,-4 9-1,-7-3 28,-1 4 0,1 2 0,0 2 0,-1 2 4,1 1 0,-1 3 0,1-2 0,-1 6 38,1 3 1,-1 3 0,3-1 29,3 1 1,4-1 0,8 1 4,0-1 1,0-5-1,2-1-25,4 3 1,0-4-1,9-1 1,5-1-31,-1-4 0,3 4 0,-1-2 1,4-3-74,2-1 0,-3 4 0,5 0 54,2-2 0,2 6 0,2-1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56.726"/>
    </inkml:context>
    <inkml:brush xml:id="br0">
      <inkml:brushProperty name="width" value="0.08571" units="cm"/>
      <inkml:brushProperty name="height" value="0.08571" units="cm"/>
    </inkml:brush>
  </inkml:definitions>
  <inkml:trace contextRef="#ctx0" brushRef="#br0">1 417 7569,'17'0'-1240,"-5"0"1168,-1 0 0,1-2 1,6-1 109,-1-3 1,-5 0 0,-1 6 0,3 0 19,1 0 1,3 0 0,-1 0-20,1 0 0,-1 0 0,1 0 0,-1 0-15,1 0 1,-1 0 0,1 2-1,-1 2-8,1 2 1,-1 5 0,0-3 14,1 2 1,-1 1-31,1 7 0,-8-1 0,-5 1-8,-3-1 1,-2-5 26,0-1 1,0-5 0,-2 4-14,-3-2 1,1-2 12,-8-6 0,6 0-12,-5 0 1,7-8 0,-2-4-11,4-3 0,2-3 1,0 1-1,2-1-23,4 1 1,3 3 0,9 1 0,1-3-87,5 2 1,-3 1 0,8-5 0,2 3-65,2 3 1,0 4 174,-4 8 0,4-7 0,-6-3 0</inkml:trace>
  <inkml:trace contextRef="#ctx0" brushRef="#br0" timeOffset="532">1276 435 7448,'-18'0'-542,"1"0"406,-1 0 0,7 0 65,-1 0 0,0 0 1,-5 0 47,-1 0 0,7 2 1,-3 2-1,-3 1 43,-5-1 1,-1 0-1,6 0 1,-1 2 13,1-2 1,-1 4 0,3-1-1,1 1 13,2 0 0,7 5 20,-7-1 1,8-2-105,-2 1 1,6-1 0,6 2 25,6-6 1,3 1 0,3-1 0,-1-2-13,1-2 0,-1-2 0,1-2 1,-1-2-9,1-2 0,-1-5 1,-1 3-1,-3 0 10,-1 0 1,-3-5-1,5 1 43,-2-3 1,-8 3 64,1 0-27,5 8-53,-8-3 0,6 9-17,-8 3 1,6-1 0,1 6 0,1 0-25,0-1 1,4-3 0,-5 4 0,3 0-126,4-1 1,1-3 158,3 6 0,-1 0 0,0 5 0</inkml:trace>
  <inkml:trace contextRef="#ctx0" brushRef="#br0" timeOffset="975">1573 435 7376,'9'-8'-1012,"1"6"851,-4-4 0,3 4 178,9 2 0,-3 2 1,-1 2 50,-2 2 1,-8 8 78,1-3 0,3 5-84,-2 1 1,0 1-34,-6-1 1,0-5-59,0-1 26,0-7 1,2 4-1,2-10 1,1-4-24,-1-5 1,4 1-1,0-2 1,0-1 0,-1-3 1,7 5 0,-2-1 0,3 0 14,3 3 0,-1-5 0,0 6 0,1 0 7,-1 1 1,1 1 0,-1 6-1,1 0 15,-1 0 1,7 0 0,-1 0 0,-2 2-8,-1 4 1,-3-2 0,1 7-47,-1 3 1,-5-5-1,-3 3 4,-1 2 1,-2 1 0,-6 3-62,0-1 0,0 1 0,0-1 43,0 1 0,0-7 0,2-1 0,4-2 54,5-5 0,5-1 0,1-2 0</inkml:trace>
  <inkml:trace contextRef="#ctx0" brushRef="#br0" timeOffset="1504">2498 505 7569,'16'-8'-250,"-5"-4"1,5 3 168,-5-3 1,-3 6 0,0-6-137,0-1 1,-6 3 244,4-1-159,-5 7 0,-8-4 1,-5 8-1,-3 2 117,-3 4 0,1-4 0,-1 5 1,1-1 49,-1 0 0,1 6 0,-1-5 1,1 1-7,-1 0 1,7 5 0,1-1-2,2 4 0,2 1-24,6 1 0,2-3 1,4-1-1,6-5-14,3-1 0,9-2 1,-1-6-1,-2 0 4,-1 0 0,3-2 0,0-2 0,-1-4 6,-3-1 0,0-3 0,3-3 0,-1-1 6,-5-1 0,1 3 0,-7-9 0,1 3-5,1 3 1,-8-6 0,2-3 0,-4 1-8,-2 0 0,0-4 0,0 3 0,0 1-18,0 0 1,0-6 0,0 4-1,0 0-8,0 3 0,0-1 1,0 2 40,0 2 1,0 1 154,0 3-143,0 7 1,0 4 0,0 12 31,0 6 1,0-3-1,0 3 1,0 3-20,0 7 1,0-3 0,0 4-1,0-1 13,0 1 0,0-3 1,0 5-1,0-2-32,0 0 0,0 3 0,0-5 0,2 2-26,3-1 1,3-3-1,6-2 1,-4 1-89,-3-1 1,7-1 0,-4-3-1,1-1-67,1 2 0,-1-5 165,7 3 0,7-8 0,2 4 0</inkml:trace>
  <inkml:trace contextRef="#ctx0" brushRef="#br0" timeOffset="1870">3162 347 7380,'-2'-9'-473,"-4"3"1,2 10 0,-6 4 462,3 1 1,-1-3 0,2 4 101,-6-2 1,3 3 0,-1-3-6,2 2 1,1-1-1,3 5-54,-2-2 1,2-7 0,10 5-14,5-2 1,5-2-1,1-6 1,1 0-14,-1 0 1,1 0 0,-1 0-1,1-2-51,-1-4 1,1-2 0,-3-5 0,-1 1 46,-3-2 0,-5 5 0,4-3 0,-2-2 15,-4-1 0,-3 3 0,-1 1-26,0-3 0,-5 4 0,-3 1 1,-4 1 15,-7 4 1,1 2 0,-5 2 0,2 0-108,-3 0 0,5 2 1,-4 2-1,5 4-79,7 1 1,-5-3 177,5 6 0,3-1 0,0 7 0</inkml:trace>
  <inkml:trace contextRef="#ctx0" brushRef="#br0" timeOffset="2512">3459 365 7569,'17'-8'-1539,"-5"6"1514,-1-4 0,1 4 1,4 4 98,-5 4 0,5-2 28,-5 8 0,-3-1-19,-2 7 0,-4-1-34,-2 1 1,0-1-34,0 1-91,0-1 60,0 1 0,0-11-16,0-7 1,0-7-1,0-11 18,0 1 1,6 5-1,1 0 1,1-1-13,0-3 0,6 1 0,-3 1 1,5 5 14,1 1 0,1-4 1,-1 6-1,1 2 10,-1 2 1,1 2-1,-1 0-3,0 0 0,1 0 0,-1 0 57,1 0 0,-1 8 0,-1 4 0,-4 3 1,1-3 0,-5 0-1,0 1-20,-1 3 1,5-5 0,-6 1 0,-2 2-35,-2 1 1,-2-3-14,0-1 1,0 1 20,0 6 1,-2-9-8,-4-3 1,4-6-1,-2-4-16,8-2 1,0-7-1,7 3 1,1-2-9,-2 1 0,5-1 1,-3-5-1,4-1 14,1 1 0,0-1 0,1 3 0,-1 1-1,1 3 1,5 5-1,0-4 1,-1 2 21,-3 4 1,4 2-1,1 2 1,-3 0 52,-2 0 1,-1 0-1,-1 2 1,1 4-16,-1 6 1,1-2 0,-1 1-1,1 5-40,-1 5 1,1-2 0,-3 5-1,-1-3-53,-3 2 1,-7-1 0,2 5 0,-4-2-444,-2-4 486,0 7 0,-15-1 0,-5 8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55.671"/>
    </inkml:context>
    <inkml:brush xml:id="br0">
      <inkml:brushProperty name="width" value="0.08571" units="cm"/>
      <inkml:brushProperty name="height" value="0.08571" units="cm"/>
    </inkml:brush>
  </inkml:definitions>
  <inkml:trace contextRef="#ctx0" brushRef="#br0">122 70 7340,'12'-2'-554,"0"-4"0,-8 2 620,1-7-73,-3 7 97,-2-4-35,8 8-39,-6 0 1,4 0 0,-10 2-1,-4 4 63,-1 5 0,3 5 0,-6 1 0,-1 3-44,-3 3 1,4-1-1,1 5 1,-1-2-56,2-4 0,-3 4 1,5-1-1,0-3 9,0-1 0,3-3 1,3 0-62,-4 1 0,4-1-178,-4 1 0,4-7 27,2 1 223,8-8 0,2-4 0,7-10 0</inkml:trace>
  <inkml:trace contextRef="#ctx0" brushRef="#br0" timeOffset="363">192 0 6099,'10'0'-344,"-2"2"709,-8 4-181,0-4-124,0 6 1,2-6-1,4 3-34,5 7 1,5 2 0,1-1 0,1-1-27,-1 1 0,1-3 0,-1 0 1,0 0-11,1-1 0,-1 1 1,1 4-1,-1-5 7,1-1 1,-3 6 0,-1-5 0,-4 3-70,-3 0 0,5-7 0,-4 7 1,1 2 1,-5-5-74,2 3 1,-6-2 143,-6 1 0,-3 5 0,-9-6 0</inkml:trace>
  <inkml:trace contextRef="#ctx0" brushRef="#br0" timeOffset="600">88 245 6045,'0'-10'62,"0"2"0,1 8 0,5 0 0,6 0-80,3 0 0,3 0 0,1 0 0,3 0-4,1 0 22,8 0 0,-4 0 0,8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18.335"/>
    </inkml:context>
    <inkml:brush xml:id="br0">
      <inkml:brushProperty name="width" value="0.08571" units="cm"/>
      <inkml:brushProperty name="height" value="0.08571" units="cm"/>
    </inkml:brush>
  </inkml:definitions>
  <inkml:trace contextRef="#ctx0" brushRef="#br0">105 122 7569,'-2'-9'-1558,"-3"3"1495,3 4 94,-14 2 0,8 2 41,-3 4 0,3-2-20,8 7 1,0 1-42,0 5 1,0-5 54,0 0-92,8-1 1,-4-1-1,5-2 40,-1 0 19,-2-7 1,2 7-26,3-8 0,5 0 0,1 0-8,1 0 0,-1 0 1,1 0-1,-1 0-3,1 0 0,-1 0 0,0 0 0,1 0 19,-1 0 0,1 0 0,-1 0 0,1 0 12,-1 0 1,-5 6 0,0 2-29,1 2 0,-5-5 5,-2 7 0,-4 0 1,-2 5-8,0 1 0,-8-7 1,-4-1-1,-3 0 6,-3-1 1,-1-3 0,-3 4 0,-3 0 4,-2-1 0,4-5 1,-4 4-1,1-2-1,5 0 1,-4-1 0,2-5 0,1 0-34,3 0 1,3 2-1,3 2 1,1 2-138,-2-2 1,5-2 161,-3-2 0,8-8 0,-4-2 0</inkml:trace>
  <inkml:trace contextRef="#ctx0" brushRef="#br0" timeOffset="357">70 105 6858,'8'-10'31,"-4"3"0,8 7 0,1-2-172,3-4 0,1 4 0,1-4 0,-1 4 169,1 2 0,-1-6 0,1-2 0,-1 1-2,0-1 1,7 2-1,-1 4 1,0-2-12,3-2 1,-7-1-1,6 3 1,-2-2-63,1 2 1,5 2 0,-6 2 0,0 0-69,3 0 0,-7 0 1,4 0-1,-5 2 115,-7 4 0,5-4 0,-6 13 0,7-5 0</inkml:trace>
  <inkml:trace contextRef="#ctx0" brushRef="#br0" timeOffset="821">1013 175 6119,'-7'-10'0,"-3"2"0,-2 3-26,1-1 1,-1 0 0,-3 4 76,3-4 1,-4 4 0,5-4-24,-5 4 1,-1 2 0,-1 0-33,1 0 0,-1 6 1,1 2 21,-1 2 0,3 1 1,3 7-1,4-1-29,1 1 0,5-1 0,-4 1 0,4-1 21,2 1 1,0-7 0,0 1 0,0 1 24,0 3 1,2 0-1,4-3 1,5-3-1,5-2 1,1-1 0,3-3 0,1 2-15,2-2 0,8-2 1,-1-2-1,1 0 4,-2 0 0,2 0 0,-6-2 1,0-4-53,0-6 0,-1 3 0,-7-3 0,1-1 47,-1-3 0,-5-1 0,-3-1 1,-1 1-19,-4-1 1,-2 1-1,-2-1 1,-2 1-3,-4-1 0,2 1 0,-7 1 0,-5 3-92,-5 1 1,0 8 0,-9-2 0,-1 4 91,-2 2 0,-2 0 0,1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1.285"/>
    </inkml:context>
    <inkml:brush xml:id="br0">
      <inkml:brushProperty name="width" value="0.08571" units="cm"/>
      <inkml:brushProperty name="height" value="0.08571" units="cm"/>
    </inkml:brush>
  </inkml:definitions>
  <inkml:trace contextRef="#ctx0" brushRef="#br0">350 157 5999,'0'-11'147,"-2"1"-106,-4 2 1,4 0-1,-5 4 53,-1-1 1,4-3-14,-8 2 0,1 2-66,-7-7 1,7 7-1,-1-2 12,-2 4 1,-1 2-1,-3 0 1,1 0-8,-1 0 1,7 0 0,-1 2 0,-1 2-1,-3 2 0,-1 5 1,1-3-1,2 2-8,3 3 0,-1 3 1,-3 1-9,3 1 0,2-1 0,6 1 0,-1-1 11,1 1 0,2-1 1,4 0 3,4 1 1,-3-6 0,9-3-1,2 1 15,1 0 1,3-6 0,-1 3 0,3-1-18,3 0 1,-4 6 0,6-7 0,-1-1-20,-1-2 1,2-2 0,-3 0 0,1 0-3,-2 0 0,4 0 0,-1 0 1,-3-2-2,-2-4 1,-1-1-1,1-7 1,3 4-5,1 3 0,0-7 0,-5 2-1,-1-3 1,1-1 0,-3 3 0,-3 1 0,-6-1 0,1 3 0,1-2 5,2-1 0,-6 3 0,3 0-13,1 3 13,-6 1-1,6 6 1,-10 2 17,-4 3 0,4-1 0,-4 8 51,4 2 1,2-5-1,0 3-19,0 1 1,2 3 0,4 1-27,6 1 0,3-8 0,3-3-23,-1 1 1,1-6 0,-1 6 0,1-2-21,-1 0 0,1-1 1,-3-7-1,-1-1-16,-3-3 1,1-8 0,6 4 21,-1 1 0,-7-7 0,-3 6 0,-1-1 15,0-1 0,0 1 79,-6-7-251,0 8-101,0 3 199,0 22 1,0-3-1,0 11 1,2-5-39,4-7 1,1 5-1,9-5 1,-1 3 114,5-2 0,9 3 0,-2-5 0</inkml:trace>
  <inkml:trace contextRef="#ctx0" brushRef="#br0" timeOffset="421">1380 210 7569,'10'-18'-198,"-2"1"0,-8-1 32,0 1 1,0 5 20,0 0 0,-2 9 0,-4-3 120,-5 4 0,1 2 0,-2 0 0,-1 0 62,-3 0 1,-1 0 0,-1 2 0,-1 2-2,-5 1 1,5 3-1,-4-2 1,3 4-25,3-1 1,1 1 0,5-4 32,5 6 1,4 3-64,2 3 1,8-3 0,3-3 0,5-4 18,1-1 0,7-5 0,-1 4 1,0-4 12,2-2 0,-5 2 0,5 2 0,-2 2 10,1-2 0,-1-1 0,-6 1 0,1 4 12,-1 2 1,-5-6-1,-2 3-57,-3 1 1,-1 2 4,-6 7 1,-8-1-1,-3-5 1,-5-3 9,-1 0 1,-3-4-1,-1 6 1,-4-3-10,-2-3 0,3-2 0,-3-2 1,2 2-11,4 4 0,7-4 0,2 4-495,-1-4 520,5-2 0,0-8 0,8-2 0</inkml:trace>
  <inkml:trace contextRef="#ctx0" brushRef="#br0" timeOffset="703">1835 0 6645,'9'8'-102,"1"-4"0,-6 7 142,2 3 1,1 1 0,-3 3-1,2-1-13,-2 1 0,-2-1 1,0-1-1,2-3-31,2-1 0,-1 0 1,-3 5-1,2 1-50,2-1 0,0 1 0,-6-1 1,0 0-106,0 1 0,0-1 1,0 1 158,0-1 0,0 1 0,0-1 0</inkml:trace>
  <inkml:trace contextRef="#ctx0" brushRef="#br0" timeOffset="1214">1642 227 7569,'-9'0'-517,"1"-8"0,10 1 464,4-5 1,3 4 0,11 8 0,1 0 48,2 0 0,9 0 0,-3 0 0,4 2 9,2 4 1,-6-4 0,-2 4-1,0-4 10,0-2 1,-4 0 0,5 0 0,-3 0-6,-4 0 0,-1 0 1,-3 0-1,0 0-31,1 0 1,-1 0 0,1 0 40,-1 0 55,1 0-59,-8 0 1,-9 2 0,-8 1 0,-3 3-10,-4-2 0,-1 6 0,-3 1 3,1 5 0,7 1 23,4 1 0,4-1 1,4-1-7,4-4 1,4 1 0,7-7-1,1-2-18,-1-2 1,1-2 0,-1 0 0,3 0-5,3 0 0,-4 0 1,7 0-1,-3-2-8,0-4 1,0-4 0,-5-5-1,-1 1 12,1 3 0,-3-1 0,-3-6-65,-6 1 1,2 0-21,-3-1 1,-7 3 0,-9 3-1,-7 6-12,-5 4 0,2 2 1,-6 0-1,1 0-3,5 0 0,2 2 1,1 2 90,1 2 0,-1 7 0,1-3 0</inkml:trace>
  <inkml:trace contextRef="#ctx0" brushRef="#br0" timeOffset="1904">2603 227 7569,'0'-10'-1234,"2"3"1098,4 7 0,-2 0 182,7 0 0,-5 0 0,4 2 23,-2 3 0,-3-1 0,-5 8-18,0 1 1,0-3-1,0 2-28,0 1 1,6 3 0,0 1-6,-2 1 0,-2-6-189,-2-1 94,0 1 72,0-3 1,6-3 0,-1-12 4,-1-5 1,-2 1-1,-2-1 3,0-3 0,6-2 0,2-1-14,2-1 1,1 1 0,7 1 0,1 3 14,4 1 0,-5 6 0,1-3 0,-5 1 34,-1 4 0,3 2 0,-1 0 1,-1-2-3,-2-1 0,-1-1 1,7 6-16,-1 0 0,-5 6 0,-2 1 0,-1 1 3,1 0 1,-4 5 0,4-1-23,-3 4 0,-1-5 0,-6 1-7,0 1 1,0 3-1,0 1-3,0 1 1,0-6 0,0-1 7,0 3 71,-8-7-61,6 1 0,-5-10 0,9-4-34,3-5 0,-1-5 0,8-1 0,2-1 9,1 1 1,1-1 0,-3 3 8,-1 3 1,-1-1 0,7 5-1,-1 0 1,1 0 0,-1-3 1,1 5-1,-1 2 7,1 2 0,-1 2 0,1 0 3,-1 0 0,1 2-1,-3 4 1,-1 4-4,-3-1 1,-5 7 0,4-5-19,-2 5 1,-3 1 0,-5 1 0,0-1-75,0 1 1,-2-1 0,-1 1 0,-3-1-269,2 1 359,2-9 0,-6 7 0,-2-6 0</inkml:trace>
  <inkml:trace contextRef="#ctx0" brushRef="#br0" timeOffset="3059">3616 314 7434,'17'0'-759,"1"0"619,-1 0 1,1 0 125,-1 0 1,-5 0 0,-2-2-55,-3-3 1,5 1 0,-6-8 46,-2-1 0,-2-3 13,-2-1 1,-2 1 0,-4 4 6,-6 7 0,2-3 0,-1 2 0,-3 2 0,-1 2 17,-3 2 0,1 0 0,-1 0 31,1 0 0,-1 6 0,3 2 15,3 1 1,-1 3-1,7 6-4,2-1 1,2 0 0,4 1-1,4-3-13,5-3 1,-1 4 0,2-5 0,1 3-31,3-3 0,1 5 0,1-6 0,-1-1-11,1-3 0,-1 2 0,1-2 1,-1-2-19,1-2 1,-1-2 0,1 0 0,-1 0 5,0 0 0,1 0 1,-1-2-1,1-2 4,-1-2 0,-5-6 1,0 5-1,1-3 4,3-4 1,-5 1 0,-1-1 0,0 3-1,-1-3 0,-5-2 0,4-1 1,-2-1-1,0 1 0,0 0 0,-6-1-14,0 1 1,0-1 8,0 1 1,-2 5 0,-4 2-58,-6 3 0,-3 1 0,-3 6 19,1 0 1,5 0 18,0 0 32,9 0 1,-3 0-1,10 2 1,3 2-3,3 1 1,2 1-1,5-6 1,3 0 13,3 0 1,-2 0-1,6 0 1,1 0 29,-1 0 1,-6 0 0,2 0-1,-3 0 15,-3 0 0,1 0 0,-1 0-17,1 0 1,-7 0-1,-1 2 25,-2 4 0,-2-2-109,-6 8 0,0-7 1,0 7 19,0 2 0,-2 1 1,-2 3-172,-2-1 0,-6 0 32,6 1 1,3-1 0,8-1 47,7-4 1,4-3 0,1-5 0,2 2 106,5-2 0,3-2 0,8-2 0,0-2 0,0-4 0,-6 2 0,0-7 0,0-3 0,-2-2 0,4 5 0,-8-1 0,-1-1 0,-3-3 0,-1-1 0,-1-1 0,1 1-5,-1-1 1,-5 1-1,-3-1 1,-1 1 43,-4-1 0,4 7 1,-2-1-16,-2-2 1,-4 1 0,-6-1-23,-6 3 0,-3 7 0,-3-2 0,1 2 16,-1-2 0,-1 4 0,-3-4 0,-1 5 26,2 1 1,-4 0-1,1 0 1,3 1-6,1 5 0,5-2 0,1 8 0,5 1-9,1 3 0,-4-3 0,6 3-11,3 3 1,3 3-1,3-5 1,5 1 35,2-1 0,7 1 0,9-3 0,1-1-27,4-3 0,2-1 0,0 4 0,-2-5-2,-2-1 0,-8 6 1,5-5-1,-5 3-42,-4 0 1,5-6 0,-13 5-58,1 3 0,-2 1 22,-8 3 1,-8-7-1,-4-1 1,-3 0 0,-3-1 1,-5-5 0,-2 2 0,0-4-38,-1-2 1,-3 0-1,4 0 1,0 0-265,0 0 351,1 0 0,7 0 0,-1 0 0</inkml:trace>
  <inkml:trace contextRef="#ctx0" brushRef="#br0" timeOffset="3384">4681 122 7569,'0'-9'-1436,"0"-7"1362,0 14 65,0-6 1,-2 10-1,-4 4 17,-5 6 0,-3-3 0,1 3 0,1 2 10,-2 1 0,5 3 1,-3-1-1,0 1 30,3-1 0,-5 6 1,6 1-1,1-1-6,-1 2 0,-4-5 0,4 3 0,1-4-19,-1-1 0,-4-1 1,6 1-1,1-1-5,-3 1 1,6-1 0,-6 1-115,0-1 1,6 0-1,-5 1 96,-1-1 0,-2 1 0,-7-1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6.506"/>
    </inkml:context>
    <inkml:brush xml:id="br0">
      <inkml:brushProperty name="width" value="0.08571" units="cm"/>
      <inkml:brushProperty name="height" value="0.08571" units="cm"/>
    </inkml:brush>
  </inkml:definitions>
  <inkml:trace contextRef="#ctx0" brushRef="#br0">0 53 7569,'2'-11'-972,"2"-1"944,2-2 1,2 7 0,-2 1 176,5 4 1,-1 4 0,0 4-273,-3 5 0,-1 5 1,-4 1-1,2 1-235,2-1 358,0 1 0,-6 7 0,0 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8.168"/>
    </inkml:context>
    <inkml:brush xml:id="br0">
      <inkml:brushProperty name="width" value="0.08571" units="cm"/>
      <inkml:brushProperty name="height" value="0.08571" units="cm"/>
    </inkml:brush>
  </inkml:definitions>
  <inkml:trace contextRef="#ctx0" brushRef="#br0">53 1 7529,'-10'0'-819,"3"2"782,7 3 1,-6 5 0,0 8 0,2-1 40,2 1 0,2-1 0,0 1 0,0-1 36,0 0 1,0 3-1,-2 1 1,-2 4-17,-1 3 1,-1-5-1,6 4 1,0-2-16,0-3 0,0-3 0,0-2 1,0 1-39,0-1 1,0 1 7,0-1 0,2-7 1,2-2-19,1 0 16,1-7 0,0-1 1,2-11-10,1-5 0,3-1 0,6-1 1,-1 1 2,0-1 1,1-5 0,-1 0 98,1 2 0,-1 3 0,1 5 0,-1 3-33,1 2 1,-1 2 0,3 6 0,1 0-25,2 0 0,1 0 1,-7 0-1,2 0 3,5 0 0,-5 2 0,4 4-33,-3 6 0,-9 1 0,-1 1 0,-2-3 33,-4 3 0,4 2 0,-3 1 1,-1 0 0,-4 1 1,-6-1-9,-5 1 1,-3-6 0,-1-1 0,-1 1-4,-3-3 0,-5 5 0,3-8 0,-4-2-24,-2-2 0,-2 4 0,-6-1 0,0-1-18,0-2 1,2-2-1,2 0 1,4 0-130,1 0 1,3 0 75,6 0 0,7-2 0,6-2 1,8-3 88,8-3 0,11-2 0,4-5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39.868"/>
    </inkml:context>
    <inkml:brush xml:id="br0">
      <inkml:brushProperty name="width" value="0.08571" units="cm"/>
      <inkml:brushProperty name="height" value="0.08571" units="cm"/>
      <inkml:brushProperty name="color" value="#E71224"/>
    </inkml:brush>
  </inkml:definitions>
  <inkml:trace contextRef="#ctx0" brushRef="#br0">228 280 7569,'0'-10'-249,"-2"2"0,-2 6 0,-4-2 214,-1-2 1,3 1-1,-6 5 127,-1 0 0,-3 0 0,-1 0-39,-1 0 0,1 0 1,1 2-1,3 1-31,1 3 0,2 8 0,-3-3 0,3 5-11,2 1 1,2-5 0,4 0 0,-2 1-43,-1 3 1,-1-4-1,6-1 44,0 3 1,0 1-1,2 1 3,4-5 1,-3-3 0,9-8-29,2 0 1,1 0-1,3 0-7,-1 0 0,1 0 1,-1-2-1,1-4 1,-1-5 1,-1 1-1,-3-2 1,-1 1-35,1 1 1,-3-5 0,0 3 12,-2-4 1,3-1-1,-5-1 15,-2 1 0,0 5 36,2 1-5,-4 7 0,7-4 38,-3 8 1,-4 2 0,4 4-18,-4 5 1,0-1-1,2 2-24,1 1 1,3 3-1,-4 1-21,2 1 1,2-6-1,-3-1-112,7 3 1,4-7 0,-1 1 0,-1-2-146,-3 0 1,1 0 273,5-6 0,9-8 0,1-2 0</inkml:trace>
  <inkml:trace contextRef="#ctx0" brushRef="#br0" timeOffset="296">612 35 7490,'2'-15'-442,"4"3"0,-2 4 499,7 8 1,-7 2 0,2 4 3,-4 6 0,4-3 0,0 3 0,-2 1-12,-3 3 0,-1 1 0,0 1 0,0-1-65,0 1 0,0-1 1,0 3-1,0 1-61,0 2 0,0 1 0,0-7 0,0 1-37,0-1 0,0 0 0,0 1 43,0-1 1,0 1 0,-1-3 0,-3-1 70,-2-2 0,0-9 0,6 5 0,0-8 0</inkml:trace>
  <inkml:trace contextRef="#ctx0" brushRef="#br0" timeOffset="725">490 245 6521,'17'0'29,"1"0"1,-1 0 0,1 0 0,-1 0-15,1 0 0,-1 0 0,1 0 0,-1-2-16,0-4 0,1 4 0,1-4 1,3 2-2,1-2 1,0 4 0,-3-5-1,1 1-8,2 0 1,1 0 0,-7 6-1,1 0 0,-1 0 1,0 0 2,1 0 1,-6 0 15,-1 0 31,-7 0 0,4 2 33,-8 4 1,0-2 0,0 8 0,-2 1-5,-4 3 1,4-5 0,-4 1 0,4 1-45,2 3 1,0 1 0,0 1-93,0-1 1,8-1-1,2-2 5,0-3 0,5-7 1,-3 2-1,3-4-129,3-2 0,-1 0 0,1 0 191,-1 0 0,8-8 0,2-2 0</inkml:trace>
  <inkml:trace contextRef="#ctx0" brushRef="#br0" timeOffset="913">1084 0 5932,'-10'8'-97,"2"-4"97,8 7 0,0 1 0,-8 6 0,-1-1 0</inkml:trace>
  <inkml:trace contextRef="#ctx0" brushRef="#br0" timeOffset="1359">1381 227 7569,'-2'-10'-174,"-4"5"1,2 3-1,-8 2 1,-1 0 172,-3 0 1,-1 0 0,1 2 0,3 2 38,1 1 1,2 9 0,-3-2 0,3 3-41,2 3 1,-3-7-1,5 1 1,2 1-1,2 3 1,2-4 0,0-1-20,0 3 1,6-4 0,1-1-1,3-1-33,4-4 0,1-2 0,3-2 0,-1 0 8,1 0 1,1 0-1,2-2 1,3-2 35,-3-2 0,-2-7 0,-1 1 1,-1-4 3,1-1 1,-3-1 0,-1 1 0,-4 0 19,-3-1 1,5 1 0,-6-1-22,-2 1 1,-4-1-1,-6 3-55,-6 3 1,-3 4-1,-3 8 1,1 0-17,-1 0 1,1 0 0,1 2 0,3 2-93,1 2 170,8 0 0,-11 2 0,5 1 0</inkml:trace>
  <inkml:trace contextRef="#ctx0" brushRef="#br0" timeOffset="1939">1608 175 7346,'17'0'-563,"-7"0"1,3 8 643,-7 3 0,0-1 1,-4 2-14,4 1 1,-4 3 0,3 1-47,-3 1 1,0-1 0,2 0 27,2 1 1,0-6-20,-6-1 1,6-5 108,0 6-103,-1-8 1,-5 1-1,0-10-42,0-7 1,6 2 0,0-1 0,0-3-7,2-2 1,-6 5 0,5-1 0,-1-1-43,0-3 0,7 1 1,-3 1-1,2 2 5,-1-1 0,-1 3 0,4 0 1,-3 1 39,3-1 0,2 6 0,1-4-9,0 1 1,1 5-1,-1-4 1,1 4 36,-1 2 0,7 0 0,-1 0 0,-2 0-9,-1 0 1,-3 0 0,1 0 12,-1 0 1,0 6 0,-1 1 0,-2 1 22,-3 0 0,-5 4 1,4-5-1,-1 3-10,1 4 0,-6 1 0,2 3-25,-4-1 1,4 1 0,-1-1 8,-1 0 0,-2 1 1,-2-1-77,0 1 1,0-6-158,0-1 212,0-7 0,-8 12 0,-1-7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7.060"/>
    </inkml:context>
    <inkml:brush xml:id="br0">
      <inkml:brushProperty name="width" value="0.08571" units="cm"/>
      <inkml:brushProperty name="height" value="0.08571" units="cm"/>
    </inkml:brush>
  </inkml:definitions>
  <inkml:trace contextRef="#ctx0" brushRef="#br0">210 106 7569,'10'-8'-172,"0"4"-648,-5-8 766,-3 1 0,6-1 0,-8 1 129,0-3 1,0 4-42,0-1 1,-2 7 0,-4-2-17,-5 4 0,-5 2 1,-1 0-1,-1 0 6,1 0 1,-1 2 0,1 2-18,-1 2 1,3 7-10,3-1 32,-3 3-18,5 3-83,0-9 88,-5 7 1,13-6-118,-6 7 115,8 1-8,0-1 1,0 1-24,0-1 1,0-5-1,2-1 7,4 3 1,4-1 0,7-1 0,0-6 3,1-4 1,-1-2 0,1 2 5,-1 4 1,7-4-7,-1 3 19,0-3-15,-5 6 0,-7-6 6,1 4-7,0 4 4,-3-8-3,7 13-42,-14-5 41,13-1 1,-13 7-57,6-14 0,-8 13 41,0-3 31,0 4 1,0-5-1,-2 1 7,-4 1 1,2-5 0,-7 0 0,-3-2-17,-1 0 0,3-1 0,0-5 0,-1 0 121,-3 0 0,-1 6 1,-1 0 22,1-2-113,-1-2 17,1-2-108,-1 0 96,9 0-5,-7 0 11,6 0-116,-7 0 1,5 0-85,1 0 0,5 0-287,-6 0-132,8 0 572,-3 0 0,7 0 0,0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8.624"/>
    </inkml:context>
    <inkml:brush xml:id="br0">
      <inkml:brushProperty name="width" value="0.08571" units="cm"/>
      <inkml:brushProperty name="height" value="0.08571" units="cm"/>
    </inkml:brush>
  </inkml:definitions>
  <inkml:trace contextRef="#ctx0" brushRef="#br0">140 472 7433,'-18'0'-522,"1"0"1,5 0 525,1 0 0,-1 0 0,-4 2 33,5 3 1,1-3 0,6 6 113,-2 0 1,-1-4-13,1 7 1,4 1-86,-4 5 1,4-5 8,2 0 1,0-1 0,2 5-101,4-4 1,-2-3 0,7-5-59,3 2 1,1 0-1,3-6 1,-1 0-66,1 0 1,-1 0 0,1 0-299,-1 0 458,1-8 0,-1-2 0,1-7 0</inkml:trace>
  <inkml:trace contextRef="#ctx0" brushRef="#br0" timeOffset="161">18 262 7372,'-10'-8'-320,"2"6"1,16-5 0,2 7 0</inkml:trace>
  <inkml:trace contextRef="#ctx0" brushRef="#br0" timeOffset="585">454 0 6677,'6'18'36,"0"-1"1,0 0 0,-6 1 0,0 1-58,0 5 1,0-5-1,0 4 1,0-1 58,0 1 0,0-2 1,0 6-1,0-1-2,0-5 1,0 4 0,0-1 0,0-1-30,0 2 1,2-6 0,1 5 0,3-5-8,-2-1 1,4-1 0,0 1-117,1-1 1,-5-5 0,4-3-186,0-1 0,1-2-27,9-6 328,-1 0 0,1-8 0,-1-2 0</inkml:trace>
  <inkml:trace contextRef="#ctx0" brushRef="#br0" timeOffset="922">786 35 7313,'-8'-10'-1100,"6"10"1217,-4 12 1,4 3 0,2 3-4,0-1 1,0 3-1,0 1 1,0 2-61,0-1 0,2 3 0,2 0 0,2 0-23,-2 1 1,-2 3 0,0-6-1,2-2 19,2-1 0,-1 3 0,-3 0 0,2-1-125,2-3 0,0 4 0,-4 1 5,4-3 0,-4-2 1,5-1-79,1-1 0,-4-1 0,6-2 0,-1-5-120,1-1 1,2-2 267,5-6 0,8 8 0,3 1 0</inkml:trace>
  <inkml:trace contextRef="#ctx0" brushRef="#br0" timeOffset="1456">1380 489 7478,'17'-17'-204,"-7"5"1,-2 2 58,-1 3 1,3-5 10,8 6 1,-9-2 124,-3 2 1,-6 5-1,-4-7 18,-2 0 0,-7 6 0,1-4 1,-3 4 7,-3 2 0,-5 0 0,0 0 0,-1 0-7,-1 0 0,6 2 0,-5 2 0,5 4-2,2 2 1,-1-5-1,3 7-5,3 2 0,4-5 0,8 3 9,0 2 1,0-5 0,2 1-1,4 0 5,6-1 0,3-5 0,3 4 0,-1-2-1,0 0 1,9-1 0,1-3 0,0 2-15,-4 2 0,3 0 1,-3-6-1,-2 2-9,-1 4 1,-9-4-1,-1 5 15,-2 1 1,3-4-5,-5 8 1,0-6-1,-6 5-6,0 3 1,-2-5 24,-4 3 0,-3-6 1,-9 4-1,1-3 1,-1-1 0,1-6 0,-1 0-15,1 0 0,-3 6 0,-3 0 0,-4-2-13,0-2 1,-4-2 0,7 0 0,3 0-2,2 0 1,1 0-1,1 0 1,-1 0-51,1 0 0,5 0-110,0 0 0,9-2 110,-3-4 1,6 4 54,6-4 0,3-4 0,9 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37.107"/>
    </inkml:context>
    <inkml:brush xml:id="br0">
      <inkml:brushProperty name="width" value="0.08571" units="cm"/>
      <inkml:brushProperty name="height" value="0.08571" units="cm"/>
    </inkml:brush>
  </inkml:definitions>
  <inkml:trace contextRef="#ctx0" brushRef="#br0">227 106 7569,'10'-8'-858,"-4"-4"547,-4 5 0,-2-9 336,0 4 0,1 5 0,3-1-75,2 0 0,-2 6 57,-10-4 1,-3 4-1,-7 0 1,2-1-2,3-3 0,-1 0 0,-5 6 1,-1 0 64,1 0 1,1 2 0,3 2 0,1 2-19,-2-3 0,-1 5 1,-1 0-1,3 0-36,1 0 0,6 3 0,-3-3 0,1 2-27,4 3 1,2-3-1,2 2 17,0 1 1,2-3-1,4 0-22,5-3 1,5-1-1,1-6 1,1 2-10,-1 4 1,-5-4 0,0 4 0,1-4-7,3-2 0,-1-2 1,-1-2-1,-2-4 22,1-2 1,-3 1 0,-1-5 0,1 2 8,0-1 0,0 3 0,1-2 1,-3 1-13,0 1 1,-4-3 12,7 7 5,-7-8 72,4 12 0,-8 2 0,0 12-52,0 3 0,0 3 1,0-1-1,0 3-10,0 3 1,0 2 0,2 6-1,2-2-23,2 2 0,-1 2 1,-5 2-1,2 0 35,4 0 1,-4 0 0,4 0 0,-4 0 9,-2 0 1,0 0 0,0 0 0,0 0-18,0 0 0,0 3 0,0 1 0,-2-4-15,-4-2 0,2 2 0,-5-10 0,-1 1-10,0-1 1,0-2-1,-3-7 1,1-3 48,-1-1 0,-3-8 0,-1 1 1,-1-3-35,1-2 1,-1 0 0,1-2 0,-3-3 3,-3-7 1,6-5-1,-3-5 1,7-3-28,-1-2 1,4 4 0,1-7 0,1-1-2,4-2 1,2-7-1,2-1 1,0 2 0,0 2 0,8-4 1,3 1-1,7 1 12,5 2 1,-3 2-1,5 0 1,-2 2-4,0 4 1,8 4 0,-1 7 0,1 3-64,-2 3 0,4-1 0,-6 7 1,2 0-59,0-2 0,-6 6 0,5-4-356,-3 5 227,-2 1 252,-13 0 0,5 0 0,-5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34.829"/>
    </inkml:context>
    <inkml:brush xml:id="br0">
      <inkml:brushProperty name="width" value="0.08571" units="cm"/>
      <inkml:brushProperty name="height" value="0.08571" units="cm"/>
    </inkml:brush>
  </inkml:definitions>
  <inkml:trace contextRef="#ctx0" brushRef="#br0">36 105 6890,'-10'0'-828,"0"0"1017,5 0 0,3 2-96,-4 4 0,4 4 6,2 7 1,0 1 0,0-1-113,0 1 1,0-1 0,0 1 13,0-1 1,2-1-1,2-3 11,2-1 1,7-6-1,-1 3-4,3-1 1,-3-2 0,0-6 0,1-2 4,3-4 0,1 2 0,1-5 1,1-1-63,4 0 1,-5-1 0,1-7-1,-5 3 2,-1 3 0,1-4 0,-2 5 0,-5-5 53,1-1 0,-6 5-54,4 1 311,-4 7-239,-2-4 0,0 16 0,0 3 0,0 5-6,0 1 0,0 1 0,0-1 0,0 1-57,0-1 1,2 1 0,4-1 0,3 1-65,1-1 1,6 0 0,-5-1 0,5-2-348,1-3 450,8 1 0,-5 5 0,5 1 0</inkml:trace>
  <inkml:trace contextRef="#ctx0" brushRef="#br0" timeOffset="828">822 350 6456,'9'-8'5,"-3"-3"0,-2-5 0,0-1-20,2-1 0,0 1 0,-6-1 0,0 1 16,0-1 1,-2 1-1,-2-1 1,-4 3 1,-2 3 0,5-1 0,-7 5 0,-2 0 1,-1 0 0,-3 2 0,1 6 13,-1 0 1,1 0-1,0 0 1,-1 0 0,6 2 26,1 4 1,7-2-26,-2 8 0,6-6 0,6 3 0,6-1-8,3-4 1,3-2 0,1-2 0,4 0-12,6 0 0,-2 0 0,1 0 1,-1-2-2,0-4 0,-6 4 0,3-4 0,-5 2-5,-2-1 1,1 3 0,-1-4 1,1 4 0,-6 2 1,-1 0 3,3 0 0,1 0 0,3 0 1,-7 6 0,-1 1 0,-2 3 1,-2-4 0,-6 6-1,0 1 23,0 3 1,0 1 0,0 1 18,0-1 0,0-5 1,0-1-24,0 3 1,0 2 0,2-1-1,1-1-2,3-3 1,2-7-24,-2 2 1,-2-4 0,7-2 0,3 0-1,2 0 0,-5 0 1,1 0-1,1 0-17,3 0 1,1-2 0,1-2-1,-1-4 13,1-1 0,-1-1 0,1-4 0,-1 3-9,1-3 0,-1 1 1,1-1 15,-1 2 0,0 3 0,-1-5 0,-2 4-1,-3 3 9,-7-7-6,4 12 0,-10-4 75,-4 12 0,4-2 1,-6 8-51,1 1 0,5 3 0,-4 1-13,4 1 1,2-7-1,2 1-31,4 1 1,3 1 0,9 0-152,-1-3 1,1-7-1,-1 2 1,-1-2-162,-5 2 331,5-4 0,-6 5 0,7-7 0</inkml:trace>
  <inkml:trace contextRef="#ctx0" brushRef="#br0" timeOffset="1012">1538 18 7487,'-16'-2'-557,"5"-4"-57,-5 4 406,14-5 1,-6 9 40,8 3 167,0-3 0,0 14 0,0-6 0</inkml:trace>
  <inkml:trace contextRef="#ctx0" brushRef="#br0" timeOffset="1539">1782 158 7569,'18'0'-5,"-7"0"10,1 0 1,-8 2 0,4 2-1,-2 3-183,-1 3 1,1-4 0,-4 4-1,2-1 190,2 1 0,0 2 35,-6 5 0,0 1 10,0-1-63,0 1 102,0-9-147,7-1 1,-5-10-1,4-4 12,-4-5 1,4-5-1,2-1 24,1-1 0,1 1 0,4-1 0,-3 1-26,3-1 0,1 7 1,5 1-1,1 0 27,2 1 0,7 5 0,-5-2 0,0 4 25,0 2 1,4 0 0,-5 0 0,-3 2-5,-2 4 1,-1-2 0,-1 7-3,1 3 0,-7 1 0,-1 3-33,-2-1 1,-2 1 0,-4-1-167,3 1 0,-3-1-19,4 1 1,-2-1 212,2 0 0,4-7 0,7-2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34.027"/>
    </inkml:context>
    <inkml:brush xml:id="br0">
      <inkml:brushProperty name="width" value="0.08571" units="cm"/>
      <inkml:brushProperty name="height" value="0.08571" units="cm"/>
    </inkml:brush>
  </inkml:definitions>
  <inkml:trace contextRef="#ctx0" brushRef="#br0">472 472 7569,'10'-8'-511,"5"6"1,-13-8 267,4 4 338,-4 4-119,-2-13 0,-6 11 1,-1-6-1,-3 3 56,-4 3 0,-1 2 1,-3 2-1,-1 0-1,-4 0 1,-3 0 0,-5 0-1,2 2-9,-2 3 0,-2-1 0,-2 8 1,0 0 10,0-3 1,6 7-1,2-6 1,2 1 2,4 1 0,7-6 0,4 5-13,3 3 1,1-4-11,6 1 0,7-1 1,5 2-1,4-7-3,1-3 0,6-2 0,3 0 1,1 0-28,4 0 1,8 0 0,1 0 0,1 0-34,2 0 0,-4-5 1,5-3-1,-3 0-219,-8 0 0,2-3 269,-6 5 0,-4-16 0,1 3 0</inkml:trace>
  <inkml:trace contextRef="#ctx0" brushRef="#br0" timeOffset="322">472 0 7569,'0'10'-434,"0"5"1,0-11 0,0 8 548,0 1 0,2 3 0,2 1-67,2 1 0,0-1 0,-6 3 0,2 1-11,3 2 1,-3 1-1,6-7 1,-2 1-83,0-1 1,0 0-1,-6 1 1,0-1 19,0 1 1,5-1 0,1 1-1,-2-1-38,-2 1 0,-2-7 0,0 1-33,0 2 0,2-1 1,2 1 95,2-3 0,7-7 0,-3 4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0.369"/>
    </inkml:context>
    <inkml:brush xml:id="br0">
      <inkml:brushProperty name="width" value="0.08571" units="cm"/>
      <inkml:brushProperty name="height" value="0.08571" units="cm"/>
    </inkml:brush>
  </inkml:definitions>
  <inkml:trace contextRef="#ctx0" brushRef="#br0">402 88 5946,'0'-18'41,"0"7"61,0-1-76,0 0 1,-7 3 0,-3 1 0,-2 2-15,1 0 1,-1 0 0,-7 6-1,-3 0 6,-1 0 0,-6 0 1,4 0-1,-1 0-10,1 0 1,-4 0-1,4 0 1,0 2 25,-1 4 1,3-2 0,6 6 32,-1-2 0,8 5-65,5-1 1,3 3 0,2 3 0,2-3-4,3-3 0,-1 2 0,8-7 0,2 1 10,1 0 1,3-2 0,-1-6 0,1 0-10,-1 0 0,0 0 0,1 0-6,-1 0 1,1-2-1,-1-2 1,1-4-5,-1-2 1,-1 5-1,-3-5 1,-1 0-1,2 0 1,-5 7 0,1-5-137,-2 0 112,5 6 46,-3-6 1,0 10 83,-4 4 1,-3 4-9,3 7 0,-2-5-36,8 0 1,-3-7-1,5 5-79,-2-2 1,-1 3-1,7-5-74,-1-2 1,1-2-1,-1 0 1,1 2 100,-1 2 0,8 0 0,3-6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1.388"/>
    </inkml:context>
    <inkml:brush xml:id="br0">
      <inkml:brushProperty name="width" value="0.08571" units="cm"/>
      <inkml:brushProperty name="height" value="0.08571" units="cm"/>
    </inkml:brush>
  </inkml:definitions>
  <inkml:trace contextRef="#ctx0" brushRef="#br0">350 298 6195,'-2'-16'-129,"-4"4"0,2-1 225,-7 7 1,5-2 0,-6 4-67,-1-2 0,-3 1 0,-1 5 0,-1 0-29,1 0 0,-1 0 1,-1 0-1,-2 2 0,-3 3 1,1-1 0,6 6 0,-1 0 14,1-1 0,-1-3 0,1 6-10,-1 1 0,9-3 1,3 2-11,4 1 0,2-3 7,0 2 1,8-8 0,3 3 0,5-1-5,1 0 1,6 0 0,1-6 0,-1 0-2,2 0 0,-5 0 0,3-2 1,-4-2 0,-1-2 0,-7-2 1,1 3 54,2-7 1,-7 2 10,-1-1 0,-4 5-40,-2-6-27,0 8 1,2-3 7,4 7 1,2 7-1,3 5 1,-3 3-8,0 3 1,-6-1-1,6 3 1,-3 3-1,1 6 0,0-2 1,-6 0-1,0 1 1,0-1 0,0-4 0,0 4 1,0 0 0,0 1 1,-6-7 0,-2 0 0,-1-5 4,-5-5 1,4-1 0,-1 2 17,-3-6 0,-1 1 0,-3-1 0,1-2-24,-1-2 1,1-4 0,-1-4 4,1-5 0,1-5 0,3-1 1,3-1-29,2 1 1,3-1-1,5 1 1,2-1-42,3 1 0,5-6 0,7-1 0,3 3 40,3 2 0,2 1 0,6-1 0,-1-1 26,1 3 0,0-5 0,0 11 0,-2-3 4,2 3 1,-4-5 0,0 6 0,0-1-6,1-1 0,-5 0 1,4-3-1,-2 1 6,-3 3 0,3 1 0,-2-4 1,-2 5-7,-1 1 0,-3-4 0,-1 5 0,-3-1 32,-1 0 0,-8 0 46,2 2-75,-4 4 1,-4-5 0,-4 7 8,-6 0 1,3 0 0,-3 0 0,0 2 10,3 3 0,-1-3 0,6 6 0,-2 0-23,2 4 1,2-3 0,2 3 25,0 2-16,0-7 0,0 9 0,0-5 6,0 5 0,2-1 0,2-1 0,4-4-12,2-2 1,-5-1 0,7-3 0,2 2-53,1-2 1,-3-2 0,-1-2 0,3 0-172,2 0 0,1 0 0,1 0 218,-1 0 0,-7-16 0,-3-3 0</inkml:trace>
  <inkml:trace contextRef="#ctx0" brushRef="#br0" timeOffset="145">769 18 7569,'-9'-8'-1508,"1"6"1508,8-5 0,0 7 0,0 0 0</inkml:trace>
  <inkml:trace contextRef="#ctx0" brushRef="#br0" timeOffset="1161">1014 140 7569,'9'8'-351,"7"2"1,-14 1 0,6 1 401,-1 2 1,-3 1 0,6 3-9,-2-1 1,0-1 0,-5-3-50,3-1 0,2-2 0,-4 3 54,2-1-20,-1-8 0,-3 1-63,4-10 0,-2 1 0,8-8-23,1-1 1,3-3 0,1-1 0,1-1 32,-1 1 0,1 5 1,-1 2-1,1 1 47,-1-1 1,1 6 0,-1-2 61,1 4 0,-1 2 1,0 0-55,1 0 0,-6 0 0,-1 0 30,3 0 1,1 0-1,3 0-54,-1 0 0,1 0 0,-1 0-43,1 0 0,-1 0 0,1-2-14,-1-4 1,-5 3 0,-3-9-14,-1-2 1,-2 5 52,-6-3 1,-8 8-1,-3-2 1,-5 4 8,-1 2 1,-7 2 0,-1 2 0,0 4 10,0 2 0,1-4 1,7 5-1,-1 1 6,1-3 1,7 7-1,4-4-3,4 3 1,2-3 0,0-1 28,0 3 1,8 0-1,4-1-33,3-1 1,3-2 0,1 1 0,3-3-8,1 0 0,0-6 0,-5 3 0,-1-3-17,1-2 0,-1 0 1,0 0-1,1 0 1,-1 0 1,1-2 0,-1-1 0,-1-5-18,-4-2 1,3 4 0,-3-5 23,3-3 0,-3 1 1,-2-1-1,-1 2 10,1-1 1,-4 3 0,3-2 17,-1-1-25,6 5 0,-4-6 1,7 9-1,0 1-1,1 2 1,-1-4 0,1 0-1,-1 2 8,1 2 0,-1 2 0,1 0 22,-1 0 0,-5 6 0,-2 2 12,-3 2 0,5 1 0,-6 7-5,-2-1 0,-2 1 0,0-1 18,3 1 0,-3-1 57,4 1 1,-4-7 80,-2 1-128,-8-8 1,1 1-55,-5-10 0,-2 1 0,8-8 0,3-1-22,1-3 0,2-1 0,2-1 0,3 1-19,7-1 0,-2 1 1,1-1-1,3 3 7,1 3 0,3-1 1,-1 5-1,1 0 1,-1 0 1,1 2-1,-1 6 23,1 0 0,-1 0 0,1 2 0,-1 2 4,1 2 1,-1 8 0,1-3 0,-1 3-7,0-3 0,1 5 1,-3-4-1,-1 3-44,-2 3 0,-8-1 1,1 1-1,-3-1-55,-2 1 0,0-7 0,0 1 0,0 1-118,0 3 1,-6 1 223,1 1 0,-17-1 0,3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3.762"/>
    </inkml:context>
    <inkml:brush xml:id="br0">
      <inkml:brushProperty name="width" value="0.08571" units="cm"/>
      <inkml:brushProperty name="height" value="0.08571" units="cm"/>
    </inkml:brush>
  </inkml:definitions>
  <inkml:trace contextRef="#ctx0" brushRef="#br0">1 158 6164,'11'6'3,"1"0"1,-6 7-12,5-1 1,-7 3 0,4 1 50,0-4 0,-6 3-21,4-3 0,-4 3-28,-2 3 12,0-1 0,0-5 0,2-2-19,3-3 1,-3-3 7,4-10 1,2 2-1,-2-7 4,-2-3 1,3-1-1,1-1 1,0 3 0,0 1 0,-1 0 0,-1-3 0,4 1-8,0 3 1,7 7 0,-1-4-1,5 2 0,0 0 0,5 0 0,-3 6 0,0 0 7,2 0 1,-5 6-1,3 2 1,-4 0 40,-1 0 1,-1 5 9,1-1 0,-3 3 0,-3 3-34,-6-1 1,-4 1 0,-2-1 11,0 1 1,0-7-36,0 1 0,-2-2 1,-4 1 14,-6-5 0,-3-4 2,-3-2 1,9-2 0,3-4-11,4-5 0,2-5 0,0-1 0,0-1-6,0 1 0,8 1 0,3 3 0,5 1-2,1-2 0,3 1 1,1 1-1,2 6-7,-1 4 0,3 2 0,-2 0 0,-1 0-15,-3 0 1,-2 2 0,1 4 0,-1 4 2,1 0 0,-7 5 0,-1-3 0,-2 3-18,-4 3 0,0-3 0,0-1 0,1-3-44,-1 3 1,-2 2 88,-2 1 0,8 1 0,2-1 0</inkml:trace>
  <inkml:trace contextRef="#ctx0" brushRef="#br0" timeOffset="383">1118 210 7378,'-17'0'-260,"5"0"1,1 0 0,-3 0 11,-1 0 0,-3 0 1,1 0 351,-1 0 1,1 2-81,-1 4 1,9 4 0,3 7 25,4 1 0,2-1 0,0 1-27,0-1 0,2-5 1,4-1-22,5 3 0,5-6 1,1-2-1,1-2-2,-1 1 1,1-3 0,-1 4 0,1-4-3,-1-2 0,0-2 0,1-4 0,-1-5 1,-1 1 0,-4-2 0,-5 1 5,1 1 0,-6-6 0,4 5 0,-4-5-3,-2-1 0,0 5 0,0 1-11,0-3 0,-8 6 0,-4 0 0,-3 3-3,-3-1 0,1 0 0,-1 6 0,1 0-77,0 0 0,-1 6 1,1 0 89,-1-3 0,8 7 0,3-8 0,7 6 0</inkml:trace>
  <inkml:trace contextRef="#ctx0" brushRef="#br0" timeOffset="854">1345 158 7174,'10'0'-477,"6"0"1,-7 2 440,1 4 1,4 3 0,-7 7 83,3-4 1,-6 3 0,2-3-8,-4 3 0,-2-3 1,0 0-15,0 1 0,0-3-11,0 2 0,0-7-36,0 7-5,0-8 0,0-4 0,0-12 15,0-3 1,0 3 0,0 0 0,0-1 5,0-3 1,0-1-1,2-1 1,4 3 2,5 3 1,5-3 0,1 5 0,1-2 11,-1 1 1,3 7-1,1-2 1,2 4 0,-1 2 0,-3 0 0,0 0 0,3 2 8,1 4 1,6 4 0,-6 7 0,-1 0-13,-3 1 0,2-1 0,-1 1 1,-7-1 3,-3 1 1,2-1-1,-6 1-114,-3-1 0,-3 1 0,-5-1 1,1-5 0,-8-3-82,-1-1 183,5-2 0,0-6 0,8 0 0</inkml:trace>
  <inkml:trace contextRef="#ctx0" brushRef="#br0" timeOffset="1087">2044 36 7569,'0'-18'-931,"0"9"805,0 1 1,0 21 124,0 5 0,0 9 0,0-4 0,0 1-5,0 1 1,0-6-1,0 5 1,0-3-33,0 2 1,0-3 0,0 3 0,0-4-54,0-1 1,0-7 0,-2 1 34,-4 2 1,2-7 55,-7-1 0,-1-4 0,-5-2 0</inkml:trace>
  <inkml:trace contextRef="#ctx0" brushRef="#br0" timeOffset="1646">1817 175 7569,'2'-9'-221,"4"3"0,3 4 0,9 2 0,-1 0 0,3 0 158,3 0 1,-2 0 0,9 2 0,-1 2 48,-2 2 0,6-1 0,-6-5 0,2 0 20,0 0 0,-2 0 0,4 0 0,-3 0-26,-3 0 1,0-1 0,-4-3 0,3-4 26,-3-2 0,-2 4 0,-3-5 1,-2-1-9,-3 2 1,-7-5 0,2 3-1,-4-3 0,-2 3 0,0 0 24,0-1 0,-2 5-1,-4 2 1,2 4-19,-7 2 1,7 2 0,-2 4 6,4 6 0,2 3 1,-2 3-1,-2-1 7,-2 1 0,0 5 0,6 0 0,0-1-7,0-3 0,0 4 0,0 1 0,-2-3 26,-3-2 1,3-1-1,-4-1 1,4 1-4,2-1 1,0-5 75,0-1-14,0 1 0,0-4-109,0-8 0,8-8 0,1-9-29,1-1 0,0 1 0,-4-1 0,3 1 15,1-1 1,6-5-1,-5 0 30,5 1 0,1 3 0,1 3 0,-1 5 6,1 5 0,-7 4 1,1 2-1,1 0-3,3 0 0,-4 0 0,-1 0 0,3 2 4,1 4 0,1 3 0,-3 9-15,-1-1 0,-6 1 0,4 1 0,-3 3 0,-3 3-79,-2 2 0,-2-4 0,-2 6 0,-2 1 84,-1-3 0,-17 13 0,3-3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8.403"/>
    </inkml:context>
    <inkml:brush xml:id="br0">
      <inkml:brushProperty name="width" value="0.08571" units="cm"/>
      <inkml:brushProperty name="height" value="0.08571" units="cm"/>
    </inkml:brush>
  </inkml:definitions>
  <inkml:trace contextRef="#ctx0" brushRef="#br0">0 35 7437,'2'-10'-1291,"4"5"1265,-4 3 31,13 9 0,-11 3 33,8 8 1,-8-1-1,2 0 1,-5 1-27,-1-1 1,6 1 0,0-1-19,-2 1 1,6-1-2,1 1 0,-1-3-9,2-3 0,-1-4 6,7-8 1,-8-2 9,-5-4 0,3-4 1,-2-7-22,-2-1 1,4 1-1,-1-1 16,3 1 1,2-1 0,5 1 0,1-1 6,-1 1 1,1 1 0,-1 3-1,0 3 30,1 2 0,-1-3 1,1 5-1,-1 2-4,1 2 1,-1 2 0,1 0 0,-1 0-26,1 0 0,-1 0 0,3 2 0,1 2 11,2 2 1,0 5 0,-7-3 0,-2 0-16,-3 0 1,-5 3 0,4-3 24,-3 2 0,-1 1 1,-6 7-2,0-1 1,0-5 0,-2 0 0,-3 1-29,-7 3 0,-2-5 1,1-1-1,1 0-50,-2 0 0,-1-7 1,-3 3-30,1-4 1,0-2-1,-1 0 84,1 0 0,-1-8 0,1-1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8.579"/>
    </inkml:context>
    <inkml:brush xml:id="br0">
      <inkml:brushProperty name="width" value="0.08571" units="cm"/>
      <inkml:brushProperty name="height" value="0.08571" units="cm"/>
    </inkml:brush>
  </inkml:definitions>
  <inkml:trace contextRef="#ctx0" brushRef="#br0">35 1 7243,'-17'0'-1139,"7"0"999,2 0 140,8 0 0,8 0 0,2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0.441"/>
    </inkml:context>
    <inkml:brush xml:id="br0">
      <inkml:brushProperty name="width" value="0.08571" units="cm"/>
      <inkml:brushProperty name="height" value="0.08571" units="cm"/>
    </inkml:brush>
  </inkml:definitions>
  <inkml:trace contextRef="#ctx0" brushRef="#br0">18 592 6717,'-10'0'-457,"2"0"0,10 0 419,4 0 38,-4 0 0,21 8 0,-4 2 0</inkml:trace>
  <inkml:trace contextRef="#ctx0" brushRef="#br0" timeOffset="1442">210 365 6154,'0'-11'-109,"0"-1"0,0 6 115,0-5 29,0 7 1,0-6 108,0 4-111,0 4 1,0-4-9,0 12 0,0 4 1,0 7-15,0 1 1,0-1 0,0 1 0,0-1 12,0 1 0,0-1 0,0 1-8,0-1 1,7-1-1,3-3 1,2-3-4,-1-2 0,1 3 0,6-5-15,-1-2 0,0 0 0,1 0 4,-1 2 0,1-1 1,-1-5-1,-1-2-6,-5-3 0,5 1 1,-4-6-1,1 0-5,-1 1 1,3-3-1,-3-5-7,4-1 1,-5 3-1,-1 1 1,-2 2 1,-4-1 0,-1 5 0,1 0 10,2 0 0,0 7 1,-8-5 40,-4 12 1,4-3 0,-4 9-5,4 2 1,2 1 0,0 3-21,0-1 1,8-5 0,4-3-1,3-1-14,3-4 1,1 0-1,3 0 1,3 2 1,2-2 1,-4-3 0,4-1 0,-1 0-8,-5 0 1,-2-5 0,-1-3-1,-1 0 32,1 0 1,-7-5 0,-1 1-5,-2-3 1,-2-3 0,-6-1-34,0-5 0,-8 1 0,-4-2 1,-3 7-67,-3 3 0,1 1 0,1 1 1,3 3 17,1 2 0,1-3 1,-7 5-83,1 2 0,-1 2-63,1 2 204,7 8 0,-6 2 0,7 7 0</inkml:trace>
  <inkml:trace contextRef="#ctx0" brushRef="#br0" timeOffset="1692">1170 313 6309,'-8'10'-25,"7"5"1,-7-3 15,0 3 0,6-3 0,-4 0-29,4 1 1,2 3-100,0 1 0,8-7 137,4-4 0,3-4 0,3-2 0</inkml:trace>
  <inkml:trace contextRef="#ctx0" brushRef="#br0" timeOffset="1855">1065 51 7407,'-17'-18'-508,"-1"1"0,7 7 273,-1 4 1,8 6 234,-1 6 0,3 4 0,2 7 0,15 1 0,4-1 0</inkml:trace>
  <inkml:trace contextRef="#ctx0" brushRef="#br0" timeOffset="2134">1450 103 6457,'11'6'-13,"1"0"0,-8 8 0,2-3 0,-4 5 2,-2 1 0,0 3 0,0 1 1,0 2-13,0-1 0,0-3 1,0-2-1,0 1 48,0-1 0,0 1 1,0-1-28,0 1 1,0-7-1,0 1-12,0 2 0,5-5-324,1 3 338,0-8 0,-6 4 0,0-8 0</inkml:trace>
  <inkml:trace contextRef="#ctx0" brushRef="#br0" timeOffset="2767">1380 278 7569,'-18'-8'-295,"9"6"0,-1-5 135,4 7 0,6 0 94,0 0 0,2 0 0,10 0 0,1 0 43,3 0 0,1 0 0,1 0 0,1 0 14,4 0 0,-3 0 0,3 0 0,-4 0 5,-1 0 0,-1 0 0,1 0 0,-1 0 6,1 0 0,-1 0 1,1-2-1,-1-2 0,1-2 1,-3-2-1,-1 2 1,-3-3-5,3-1 1,-4-6 0,-1 5 2,-1-5 1,-2 5 0,-6-1 17,0-2 37,0 7-62,-8-1 0,4 8 0,-5 2 4,1 4 0,2 3 0,6 9 1,0-1 0,0 1 0,0-1 3,0 1 1,0-1 0,0 1-1,0-1 4,0 0 0,0 1 0,0-1 1,0 1-5,0-1 1,6 1-21,0-1 1,0 1-1,-5-3 15,5-3-6,-4-4 1,8-8 11,-4 0 1,-2-8-1,5-4-2,-1-3 1,4 3 0,-4 0 0,-1-1-1,1-3 0,4-1 0,-5-1 0,3 3-1,4 3 1,-5-3 0,3 5 0,0-2 30,-3 1 0,7 7 0,-4-4 0,3 2-8,3 0 1,-1 1 0,0 5-1,1 0 11,-1 0 0,1 0 1,1 0 12,5 0 1,1 7-1,4 5-18,-6 4 1,-9 1-1,-5 0-13,-1 1 0,0-1 0,-4 1 0,2-1-35,-2 1 1,-2-1 0,-2 1-1,-2-1-56,-4 1 1,2-7 0,-6 1-1,2 1-335,5 3 410,-7-6 0,8 5 0,-6-5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7.501"/>
    </inkml:context>
    <inkml:brush xml:id="br0">
      <inkml:brushProperty name="width" value="0.08571" units="cm"/>
      <inkml:brushProperty name="height" value="0.08571" units="cm"/>
    </inkml:brush>
  </inkml:definitions>
  <inkml:trace contextRef="#ctx0" brushRef="#br0">891 0 7266,'12'0'-412,"-1"0"0,-7 2 469,2 4 1,-4-2 17,-2 7 1,0 1 0,-2 3 0,-4-1-19,-6-2 0,-3-1 0,-4 9 0,-3 1-15,-1 2 0,-8 3 1,0-5-1,-4 4 10,0 2 0,-10 2 1,8 6-1,-5 0-40,-7 0 1,5 0 0,-1 0 0,0 0 14,1 0 0,3-6 0,-4 0 1,3 0-29,3-2 1,2 1-1,4-7 1,4 2-101,6-1 0,3-3 1,5-2-232,3 1 1,4-6 331,8-1 0,8-7 0,2 4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8.852"/>
    </inkml:context>
    <inkml:brush xml:id="br0">
      <inkml:brushProperty name="width" value="0.08571" units="cm"/>
      <inkml:brushProperty name="height" value="0.08571" units="cm"/>
    </inkml:brush>
  </inkml:definitions>
  <inkml:trace contextRef="#ctx0" brushRef="#br0">88 227 7426,'-18'6'-222,"1"0"1,5 5-1,3-3 1,1 2-1,2 1 188,-2-1 1,6 6 0,-4-5 38,5 5 1,1 1 0,1-1 0,3-3-12,2-1 0,8-6 1,-3 4-1,5-3 9,1-3 1,1 4 0,-1-2 0,1-2 13,-1-2 0,1-2 0,-1 0 0,1 0-11,-1 0 1,1-2 0,-1-2 0,1-4-10,-1-2 1,-5 5 0,-1-7-3,3-2 0,-4-1 0,-1-3 0,-1 1 1,-4-1 0,-4 7 1,-6-1-1,-6 0 1,-3 3 1,-3-7-1,1 7 1,0-1 2,-1 4 0,-5 2 0,-1 0 0,1-2-12,-2 3 0,6 1 0,-5 2 0,5 2-43,1 3 0,7-3 0,1 6-60,2 0 1,2-4 114,6 7 0,8 1 0,2 5 0</inkml:trace>
  <inkml:trace contextRef="#ctx0" brushRef="#br0" timeOffset="499">909 0 7569,'-18'0'-489,"1"2"0,-1 2 1,1 4 518,-1 1 0,3 3 0,1 5 0,5 1-3,1-1 1,2 1 0,6-1-1,0 1-5,0-1 0,0 3 1,0 1-1,0 4-43,0 2 0,0 0 0,0 5 0,0-3 26,0 2 0,0-4 0,2 2 1,2 2-1,2 2 1,-1-4 0,-5 0-1,2 2 1,4 2 1,-4-6 0,4-1 0,-4-3-5,-2 0 1,0 2 0,0-3 0,-2 1-3,-4-2 0,2-7 0,-7-2 0,-3-1 2,-1-1 0,-3 4 0,1-9 0,-1-1-3,1-2 0,-3-2 0,-1 0 0,-2 0-2,1 0 1,1 0-1,0-2 1,-3-2-45,3-1 1,2-7 0,3 4 0,2-2-83,3-3 0,5-1 129,-6 3 0,8-13 0,-3 5 0</inkml:trace>
  <inkml:trace contextRef="#ctx0" brushRef="#br0" timeOffset="962">455 297 6098,'0'10'274,"0"-3"-242,0-7 0,7 0 0,5 0-17,4 0 0,1 0 0,0 0 0,3 0-28,3 0 0,-1 0 0,7 0 0,0 0 8,-2 0 1,6 0 0,-4 0 0,2 0 3,-2 0 1,4 0-1,-4 0 1,2 0-4,-2 0 1,2 0 0,-5 2 0,-1 2-35,0 2 1,4 0 0,-5-6 0,-3 2-236,-2 4 273,-9-4 0,5 13 0,-5-5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6.576"/>
    </inkml:context>
    <inkml:brush xml:id="br0">
      <inkml:brushProperty name="width" value="0.08571" units="cm"/>
      <inkml:brushProperty name="height" value="0.08571" units="cm"/>
    </inkml:brush>
  </inkml:definitions>
  <inkml:trace contextRef="#ctx0" brushRef="#br0">35 192 6863,'-11'0'-405,"-1"0"0,8-2 347,-2-4 0,4 3 43,2-9 1,6 6 0,2-4 94,2 3 1,1-5 0,7 6-64,-1 2 0,-5 2 1,0 2-1,1 0 67,3 0 1,1 0 0,1 0 0,-1 0-67,1 0 0,-1 2 0,0 2 0,1 4-38,-1 2 1,-5-5-1,-2 7 1,-1 0-10,1-3 0,-6 7 0,2-4 18,-4 3 1,-2 3 0,0-1 6,0 1 1,0-1 3,0 0 0,-2-7 0,-4-4-4,4-4 1,-6-4-17,8-4 1,0-4 0,0-7-2,0 0 0,0-1 1,0 1 9,0-1 0,6 1 1,2 1-1,2 3 9,3 1 0,-3 2 0,2-3 0,1 3 2,3 2 1,1-3-1,1 5 1,-1 2 1,1 2 0,-1 2 0,0 0 0,1 0 21,-1 0 0,-5 0 1,0 0-1,1 0 8,3 0 0,1 8 0,1 1-19,-1 1 0,-5 6 0,-1-5-23,3 5 1,-4 1 0,-1 1 0,-1-1 1,-4 1 0,-2-7 1,-2 1 2,0 1 0,-2-3 0,-4 0 2,-5-2 1,1-3 42,-2-5 0,8-1-24,-1-5 0,3-4 0,2-7-11,0-1 1,5 1 0,3-1 0,2-1-6,3-5 1,9 5 0,1-2 0,-2 5 8,-1 5 1,-3 1 0,1-2 0,-1 4 6,1 1 1,-1 5-1,1-4 1,-1 4-11,1 2 0,-1 6 0,2 2 0,3-1-5,1 1 0,0 6 0,-5-3-50,-1 5 1,-7 1 0,-2 1-17,0-1 1,-7 1-1,5-1 1,-4 1 12,-2-1 1,0 1-1,0-1 53,0 0 0,0 1 0,0-1 0</inkml:trace>
  <inkml:trace contextRef="#ctx0" brushRef="#br0" timeOffset="467">1433 227 7569,'11'-8'-297,"1"-3"0,-6 3 1,3 0-1,1 2 0,-2-1 241,0-3 0,3 4 0,-5-6 27,-2-1 1,0 3 0,0-1 43,1-3 1,-1 4 36,-9-1 0,-5 5 0,-8-4-36,1 2 0,-1 3 1,1 5-1,0 0 10,-1 0 1,1 0-1,-3 0 1,-1 0 33,-2 0 0,-1 5 0,7 3 0,-1 2-1,1 3 1,-1-3 0,3 2-1,1 1-28,3 3 0,7-5 1,-2 1-1,4 2-30,2 1 0,0 3 1,0-1 20,0 1 0,8-7 0,3-1 0,5 0-83,1-1 0,7-5 0,1 4 0,0-2-67,0 0 1,6-1 0,-1-5 0,3 0 127,1 0 0,9 0 0,2 0 0</inkml:trace>
  <inkml:trace contextRef="#ctx0" brushRef="#br0" timeOffset="954">2026 140 7569,'16'-2'0,"-3"-2"-742,-1-2 475,-8 0 1,6 4 81,-5-3 0,-3 1 178,4-8 1,-12 8 0,-5-2 37,-5 4 1,-1-3-1,-3-1 1,-1 2-9,-2 2 1,-2 2 0,3 0 0,-1 0 15,2 0 1,-5 0-1,3 0 1,2 2-19,1 4 1,3-2 0,-1 5 0,3 1-15,3 0 1,-1-4 0,7 5-5,2 3 0,2 1 1,2 3 7,0-1 1,2-1 0,2-3 0,4-3-18,1-2 1,3 3 0,5-5 8,1-2 0,-1-2 0,1-2 1,-1 0-24,1 0 0,-1 0 0,3 0 0,1-2-11,2-4 0,0-3 1,-5-9 10,-1 1 0,-7 5 0,-4 0 1,-2 1 20,2 1 31,-4-5 1,3 7-9,-10-4 0,3 6-20,-4 12 1,4-2 0,2 8 3,0 1 1,0-3-1,2 2-33,4 1 1,3 3 0,9-1-292,-1-3 316,1 3 0,7-13 0,2 6 0</inkml:trace>
  <inkml:trace contextRef="#ctx0" brushRef="#br0" timeOffset="1382">2271 105 7227,'-10'0'-130,"2"2"-202,8 4 0,2 1 0,2 7 338,2-2 1,0-1 78,-6 7 0,0-1-70,0 1 1,0-1 2,0 1 1,0-7-134,0 1 94,0-8 1,0 2 12,0-12 0,0-4 0,2-7 1,2-1 1,1 1 0,9-1 1,-4 1-1,1-1 12,1 1 1,0-1-1,3 1 1,-1-1-7,-3 1 1,-1 5 0,4 1 0,-3-1-2,3 2 0,1-3 0,3 7 18,-1 2 0,1 2 1,-1 4 25,1 4 0,-1-2 1,1 7-1,-3 3-9,-3 2 0,3 1 0,-3 0 0,4 1-23,1-1 1,-5 3 0,-3 1 0,-1 2-67,-4-1 1,4-3-1,-2-1 1,-3-1 54,-1 1 0,-9 7 0,-3 2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5.151"/>
    </inkml:context>
    <inkml:brush xml:id="br0">
      <inkml:brushProperty name="width" value="0.08571" units="cm"/>
      <inkml:brushProperty name="height" value="0.08571" units="cm"/>
    </inkml:brush>
  </inkml:definitions>
  <inkml:trace contextRef="#ctx0" brushRef="#br0">228 138 7378,'17'-5'0,"1"-1"0,-1-8 0,1 4 0</inkml:trace>
  <inkml:trace contextRef="#ctx0" brushRef="#br0" timeOffset="520">368 86 6713,'0'-12'-332,"0"1"0,-8 7 329,-4-2 0,-3-2 0,-3 2 20,1 3 1,5-5 0,0 2 0,-1 2-2,-3 2 1,-1 2 0,-1 0 0,1 0-2,-1 0 0,-1 0 0,-2 2 0,-3 2 6,3 2 0,2 5 1,1-3 22,1 2 1,1 2-25,5 5 1,3 0-1,8 1-11,0-1 0,0-5 0,2-2 1,4-1 5,5 1 1,5-6 0,1 4-6,1 0 0,-1-7 0,1 5 0,-1-4-5,1-2 0,-1-8 1,0-1 4,1-1 1,-6-5 0,-3 3 0,1-2-5,0 3 0,-5-5 0,5 5 0,-2-5-13,-4-1 1,-2 5-1,-2 0 1,0-1 1,0 3 54,0-2-43,0 8 0,0-1 2,0 10 1,0-1 0,2 6 0,2 0 2,1-1 1,3 1-1,-4 4 1,4-5 10,2-1 0,1 4 0,7-4-15,-1 1 1,1-5 0,-1 2-3,0-4 0,1-2 1,-1 0-61,1 0 0,-1 0 0,1 0-61,-1 0 0,-5-6 0,0 0-95,1 2 0,-3 2 211,1 2 0,1-7 0,6-3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3.483"/>
    </inkml:context>
    <inkml:brush xml:id="br0">
      <inkml:brushProperty name="width" value="0.08571" units="cm"/>
      <inkml:brushProperty name="height" value="0.08571" units="cm"/>
    </inkml:brush>
  </inkml:definitions>
  <inkml:trace contextRef="#ctx0" brushRef="#br0">71 70 7341,'-12'0'-1356,"1"0"1310,-3 0 0,6-2 0,0-1 90,1-3 1,5-2-14,-4 2 1,4 2-25,2-7 0,0 5 20,0-6 0,8 8 9,3-2 1,5 5-1,1 1-13,1 0 1,-1 0 0,1 0-14,-1 0 1,1 0 0,-1 0-21,1 0 0,-7 1 1,1 3 6,1 2 0,-5 8 10,-2-3 0,-4 5 0,-2 1 0,-2-1 1,-4-4 1,-2 3 0,-5-3 0,1 5-7,-1 6 1,-3-5 0,-1 1 0,-1-5-5,1-1 1,5 3 0,0 0-1,1-3 8,1-1 0,0-8 1,7 3 29,-3 1 6,0-6 1,8 6 0,4-8-2,5 0 1,5-6 0,1 0 0,1 2-3,-1 2 0,3-3 0,1-1 1,2 0-5,-1-2 0,3 6 1,-2-4-1,0 4-30,3 2 1,-7-5 0,4-1 0,-3 2-57,-3 2 1,1 2 0,-1 0-179,1 0 1,-7 2 150,1 4 0,-1-4 78,7 4 0,-1-5 0,1-1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3.988"/>
    </inkml:context>
    <inkml:brush xml:id="br0">
      <inkml:brushProperty name="width" value="0.08571" units="cm"/>
      <inkml:brushProperty name="height" value="0.08571" units="cm"/>
    </inkml:brush>
  </inkml:definitions>
  <inkml:trace contextRef="#ctx0" brushRef="#br0">1 70 7569,'0'-10'-1373,"0"3"1235,0 7 216,0 0 1,0 7-56,0 5 1,0 4 0,0 1-30,0 1 0,6-1 15,-1 0 1,9 1 1,-2-1 0,-3-7 0,3-4 48,2-4 1,1-2 0,3-2 10,-1-4 0,0 4-80,1-4 25,-1 4 1,1 2 0,-1 0 0,1 0 1,-1 0 0,1 0 0,-1 0 0,1 0-18,-1 0 0,1 0 0,-1 2-9,1 4 0,-7-2 1,1 8-1,1 1 0,-5-3 1,-2 2 6,-4 1 1,-2 3 0,0 1-1,0 1 1,-2-1 0,-4-1 2,-6-5 0,3-1 0,-3-6 0,-1 2-6,-3-2 1,-1-1 0,-3 1-1,-1 2-25,-2-2 0,-1-2 1,7-2-1,-3 0-31,-3 0 0,4-2 0,-5-2-63,5-2 1,2-7 124,-1 1 0,8-3 0,3-3 0</inkml:trace>
  <inkml:trace contextRef="#ctx0" brushRef="#br0" timeOffset="296">71 88 6168,'7'-10'27,"5"4"1,-2 4 0,1 2 0,3-2 24,1-4 0,3 4 0,-1-3 0,1 3-31,-1 2 1,1-6 0,1 0 0,3 2-20,1 2 1,6 0 0,-6-2 0,-1-1-91,-3 1 0,4 2 1,1 2-1,-3 0-1,-2 0 1,-1 0 0,-1 0 88,1 0 0,-1-8 0,1-2 0</inkml:trace>
  <inkml:trace contextRef="#ctx0" brushRef="#br0" timeOffset="733">804 70 6661,'-12'2'-585,"1"2"614,-3 2 1,-1 5 0,-1-3 32,5 2 1,1-4-24,4 5 0,2 1-28,-7 5 0,7 1 2,-2-1 1,4 1 0,2-1 11,0 1 1,2-9 0,4-1-16,5 0 0,5 0 0,1 3 1,1-3-6,-1 0 1,1-6 0,-1 4 0,1-4-1,-1-2 1,2 0 0,3 0 0,1 0 6,-2 0 0,-1-6 0,-3-2 0,1-2 2,-1-3 1,-5 3 0,-2-2 0,-1-1 1,1-3 1,-6 5-1,2-1 1,-4-2-27,-2-1 1,-2-1 0,-4 3-1,-6 1-56,-3-1 1,-9 3-1,-1 0 1,-2 2 10,-4 5 1,-2 1 0,-4 4 0,-2 1 54,-1 3 0,-17 16 0,3-3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8.231"/>
    </inkml:context>
    <inkml:brush xml:id="br0">
      <inkml:brushProperty name="width" value="0.08571" units="cm"/>
      <inkml:brushProperty name="height" value="0.08571" units="cm"/>
    </inkml:brush>
  </inkml:definitions>
  <inkml:trace contextRef="#ctx0" brushRef="#br0">350 122 5927,'-10'-17'-7,"5"-1"1,1 7 0,-2-1 141,-6-2 0,3 5 0,-3-3-75,-2-1 1,-1 5 0,-3 2-49,1 4 1,5 2-1,1 0 1,-3 0-23,-2 0 0,5 0 0,-1 0 30,-1 0 1,-3 8-1,-1 1 1,1 3-24,4 0 0,-3-1 0,5 7 0,-1-1 10,-1 1 1,8-7 0,-4 1 0,2 2 26,1 1 1,-1-3 0,6-1-16,0 3 0,2 0 0,2-1-4,1-1 1,9-8 0,-2 2 0,3-4-8,3-2 0,-1 0 1,3 0-13,3 0 1,0-2 0,2-2 0,-7-2-16,-3 2 1,1-6-1,-1-1 11,-3-5 1,2-1 0,-7 1 0,1 3 2,0 1 1,-2 6 0,-4-6 5,4-1-47,-5 5 22,7 0 0,-8 10 20,0 4 0,0 4 0,0 7 26,0 1 0,0-1 0,0 1-5,0-1 0,6-5 0,0-1 0,0 1 13,1-2 1,1-1-1,6-5 1,-3 2 11,3-2 0,2-2 1,1-2-20,0 0 1,-5 0 0,0 0 0,1-2 0,3-2-11,1-2 0,1-5 0,-1 3 1,1-2-5,-1-3 0,-1 3 1,-3-2-1,-3-1-34,-2-3 1,0 5-1,-5-1-140,3-2 0,-2 5 1,-10-1-36,-5 2 0,1 2 200,-2 6 0,1 0 0,-7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6.163"/>
    </inkml:context>
    <inkml:brush xml:id="br0">
      <inkml:brushProperty name="width" value="0.08571" units="cm"/>
      <inkml:brushProperty name="height" value="0.08571" units="cm"/>
    </inkml:brush>
  </inkml:definitions>
  <inkml:trace contextRef="#ctx0" brushRef="#br0">35 140 7569,'-5'11'-413,"-1"1"1,-6 0 0,6 5 386,2 1 1,2-1-1,2 1 50,0-1 0,2 1 1,2-1 4,2 0 1,0-5 0,-4 0-1,4 1 0,3 3-23,9 1 1,-1-1-6,1-5 0,-1-3 5,1-8 1,-1-2-6,1-4 0,-3-3 0,-1-7 0,-3 3-6,3 1 1,-4 0 0,-1-5 0,-1-1 0,0 7 0,-4-1-1,2-1-32,-1 5 14,-5 0 1,-5 10 33,-1 4 0,0 4 9,6 7 1,2 0-1,4-1 1,3-2-3,1-3 1,6-5 0,-5 6 3,5 1 0,1-5 1,1 0-1,-1-2-6,1-1 0,-1 1 0,1-6 7,-1 0 1,1 0 0,-1-2-14,0-4 1,-1 3-1,-4-9-15,-7-2 0,-3 5 1,-2-3-1,0-2-9,0-1 1,-2-3-1,-1 1 1,-5 0-75,-2-1 0,-2 1-44,-5-1 1,0 3-21,-1 3 0,1 4 152,-1 8 0,8 0 0,3 8 0,7 2 0</inkml:trace>
  <inkml:trace contextRef="#ctx0" brushRef="#br0" timeOffset="305">734 192 7569,'0'12'-453,"0"-1"1,0-5 314,0 6 0,0 0 0,0 5 116,0 1 1,0-7-1,0 1 34,0 1 1,0-3-68,0 2-186,0-8 241,0 3 0,0-14 0,0-3 0</inkml:trace>
  <inkml:trace contextRef="#ctx0" brushRef="#br0" timeOffset="453">751 0 6002,'0'18'0</inkml:trace>
  <inkml:trace contextRef="#ctx0" brushRef="#br0" timeOffset="691">1031 52 7569,'10'0'-190,"-3"0"0,-7 8 0,0 4 21,0 3 1,0 3 0,0-1 113,0 1 0,0-1 1,0 1-1,0-1 44,0 1 1,0-1-1,0 1-31,0-1 1,2 1-1,2-1-51,2 0 0,0 1 93,-6-1 0,8 1 0,1-1 0</inkml:trace>
  <inkml:trace contextRef="#ctx0" brushRef="#br0" timeOffset="1304">944 192 7569,'-18'0'-1095,"8"-2"951,5-4 117,3 4 1,9-5 0,5 7 0,5 0 16,7 0 1,-5 0-1,6 0 1,-1 0 8,-1 0 1,6 6 0,-4-1 0,1-1 4,-1-2 0,-2-2 1,-6 0-1,1 0-7,-1 0 1,1-6-1,-1 1 1,1-1-4,-1-2 1,1 4 0,-1-8 0,1-1 1,-1-3 1,-7 5 0,-2-1 26,-1-2 1,-5 5 9,4-3 0,-12 2-24,-5-1 0,3 5 27,2 12 1,-2-2 0,3 7-10,1 3 1,2 1 0,2 3-1,0-1-10,0 1 0,0-1 0,0 1 0,0-1-11,0 1 0,0-1 1,0 1-1,0-1-9,0 1 0,0-1 0,0 0-32,0 1 41,0-8 1,0 5-14,0-3 25,7-4 0,-5-3-12,4-10 1,-4 1 0,0-8-31,4-2 1,-2-1 0,5-3 0,1 1 15,0 0 0,2-1 0,5 1-7,0-1 0,1 3 0,1 1 1,3 4 12,1 3 0,0 1 0,-5 6 0,-1 0 16,1 0 1,-1 0-1,1 2 1,-1 2 3,0 1 1,1 7 0,-3-4-1,-3 1-10,-6 5 0,2-4 1,-2 1-1,-3 3-8,-1 2 1,-2-5-1,0 1-35,0 1 0,0 3 1,0 1-106,0 1 1,0-7 0,2 1 139,4 2 0,4-7 0,7 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9.401"/>
    </inkml:context>
    <inkml:brush xml:id="br0">
      <inkml:brushProperty name="width" value="0.08571" units="cm"/>
      <inkml:brushProperty name="height" value="0.08571" units="cm"/>
    </inkml:brush>
  </inkml:definitions>
  <inkml:trace contextRef="#ctx0" brushRef="#br0">228 105 6387,'8'10'-224,"-4"-2"241,7-8 1,1 0 11,5 0 0,-5 0 1,0-2-26,1-4 0,-3 4 0,0-6-5,-3 0 0,1 5-11,-2-9 1,-4 6 0,4-6 8,-4-1 1,-8 3 0,-2 0 0,0 1-6,1-1 0,-7 6 0,0-2 0,-5 4 13,-4 2 0,-1 0 0,7 0 0,-2 0 24,-5 0 0,5 0 1,-4 0-1,1 2-10,-1 4 1,6-2 0,-3 8 0,7-1 1,-1-1 0,6 6 1,0-5-1,3 5-11,-1 1 1,0-5-1,6 0 1,2 1-6,4 3 0,3-5 1,9 1-1,-1 0-9,1-3 1,1 7 0,3-7 0,3 3 2,2 0 0,-6-6 0,5 3 0,-3 1 0,0 0 0,0-4 0,-5 3 1,-3 1-6,-3 0 1,2-5-1,-7 5 3,3-2 0,-6 5 37,2-1 0,-6-4 1,-6-2 2,-6-4 0,-3 3 1,-3 1-19,1-2 1,-1-2-1,1-2-16,-1 0 1,1 0 0,0 0 0,-1 0-9,1 0 1,-1 0 0,1 0 0,-1 0-46,1 0 0,-1 0 0,1 0 1,-1 0 0,9-2-41,3-4 0,6 4 90,6-3 0,11-5 0,10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9.614"/>
    </inkml:context>
    <inkml:brush xml:id="br0">
      <inkml:brushProperty name="width" value="0.08571" units="cm"/>
      <inkml:brushProperty name="height" value="0.08571" units="cm"/>
    </inkml:brush>
  </inkml:definitions>
  <inkml:trace contextRef="#ctx0" brushRef="#br0">17 17 7297,'0'-9'-1366,"-7"1"1350,5 8 1,-6 2-143,8 4 158,0-4 0,0 13 0,0-5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0.247"/>
    </inkml:context>
    <inkml:brush xml:id="br0">
      <inkml:brushProperty name="width" value="0.08571" units="cm"/>
      <inkml:brushProperty name="height" value="0.08571" units="cm"/>
    </inkml:brush>
  </inkml:definitions>
  <inkml:trace contextRef="#ctx0" brushRef="#br0">1 1 6146,'11'0'131,"1"0"1,-8 2 0,2 4-78,-4 5 1,-2 5-1,2 1-46,4 1 1,-5-1-1,5 1 1,-4-1-28,-2 1 0,0-1 0,2 1 19,4-1 1,-4 0-96,4 1 74,-4-8 18,-2-3 1,0-9-54,0-3 53,0 3 0,0-14 1,0 5-1,0-5-3,0-1 1,0-1 0,0 1 0,2-1 2,3 1 1,-1 5 0,6 0 0,0-1 24,-1-3 0,3 1 0,6 3 0,-1 6 0,0 4 1,3 2-1,1 0-19,3 0 1,1 0 0,-4 2 0,2 2-2,-1 2 0,3 6 1,-2-5-1,-1 3 3,-3 4 1,-2 1 0,1 1 0,-3-3-13,-3-1 0,2 0 0,-9 5 0,1 1 7,2-1 0,-6 0 0,4 1 0,-4-1 0,-2 1 1,-2-6 0,-2-1 0,-4 3-1,-2 1 1,-1 1 0,-5-3 0,1-1 13,-3 2 0,5-7 0,-12 1 0,1-2 7,1 0 0,-6 0 1,4-6-1,-3 0-2,-3 0 0,4 0 0,0 0 1,2-2-15,4-4 0,-5 4 1,3-6-17,2 0 0,1 1 0,5-7-215,3 2 1,4 7-32,8-7 1,8 2 256,4-1 0,11-5 0,4 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8.174"/>
    </inkml:context>
    <inkml:brush xml:id="br0">
      <inkml:brushProperty name="width" value="0.08571" units="cm"/>
      <inkml:brushProperty name="height" value="0.08571" units="cm"/>
    </inkml:brush>
  </inkml:definitions>
  <inkml:trace contextRef="#ctx0" brushRef="#br0">0 280 7434,'0'17'-176,"0"1"1,0-1-1,0 1 57,0-1 1,6 1 0,0-1 173,-2 1 1,0-1-1,0 1-34,1-1 0,9 1 1,-2-3-41,3-3 0,3 3 0,1-5 0,4 0 1,-3-3 0,3-5 0,-4 2-8,-1 2 0,5 0 0,1-6 0,-3 0 27,-2 0 1,-1-6 0,-1-2 0,1 1 29,-1-1 0,-1-6 0,-3 3 0,-3-5 20,-2-1 0,-2-1 0,-6-1 1,0-3-16,0-1 0,0-2 0,-2 3 0,-2-1-18,-2 2 0,-8 0 1,3-1-1,-3-1 6,2 2 1,-3 1 0,5 3 0,-1-1 21,-1 1 1,2 5-1,-3 0 26,1-1-173,8 5 104,-11 0 1,15 8 0,0 0-42,9 0 0,1 0 0,4 0 1,3 0 59,4 0 0,3-2 0,-5-1 0,2-3 15,3 2 1,7-4 0,-4 2 0,0 0 3,-4-1 0,5 3 0,-1-6 0,2 0-30,0 1 1,-8 5 0,4-4-1,-1 2-7,-1 0 0,2 1 0,-3 5-58,1 0 1,0 0 0,-5 0-173,-1 0 1,-5 0 57,-1 0 0,-1 7-638,2 5 806,-4 3 0,-8 3 0,0-1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1.609"/>
    </inkml:context>
    <inkml:brush xml:id="br0">
      <inkml:brushProperty name="width" value="0.08571" units="cm"/>
      <inkml:brushProperty name="height" value="0.08571" units="cm"/>
    </inkml:brush>
  </inkml:definitions>
  <inkml:trace contextRef="#ctx0" brushRef="#br0">141 210 7569,'-18'0'-864,"1"0"806,-1 0 0,7 0 1,-1 2-1,0 4 18,3 5 0,-5 5 0,6 1 54,-1 1 0,5-1 0,-2 1 10,4-1 1,2-5 0,2-3-13,4-1 0,-2 4 1,7-6-1,3-2-10,1-3 1,3-1-1,-1 0 1,1 0-15,-1 0 1,1 0 0,-3-1 0,-1-3-35,-3-2 1,-1-8 0,4 3-1,-5-5 31,-1-1 1,-2-1 0,-6 1 0,0-1 12,0 1 0,-6 5 0,-2 2 0,-1 1 7,-5-1 1,-7 6 0,-3-2 20,3 4 1,2 2-23,1 0 1,9 8-3,3 4 1,6 3 0,6 1-5,5-5 1,-1-3-1,2-8 1,1 0 1,3 6-1,3 0 1,2-2 0,3-2-1,-3-2 0,-2-6 0,-3-2 0,-2-2-2,-3-3 0,1 3 0,5-2 0,-1-3 1,-5-6 1,5 1-1,-4-3 1,1 4 19,-1 1 1,3-5 0,-3-1-11,4 3 0,-5 8 0,1 3-7,1 2 1,3 2 4,1 6 1,-1 2 0,-2 2 17,-3 2 1,-7 7 0,2 1-1,-6 5 8,-6 5 0,-2 5 0,-5-4 1,1 2 2,-2 4 0,-1 2 0,-3 2 0,3 0-15,3 0 1,-3 0 0,5-2 0,0-2-3,5-2 1,-3-2 0,2 4 0,2-3-1,2-3 0,4 4 0,4-4 1,4 0-17,-1 1 1,7-1 0,-4-4-12,3 2 0,2 1 1,1-9 11,-1-3 1,1-4 0,-1-8 10,1 0 0,-3-2 0,-1-2 0,-4-4-19,-3-2 1,5-1-1,-6-7-14,-2 1 1,-2-1-1,-2 1 1,0-3-2,0-3 0,0 4 0,0-5 0,0 5-32,0 2 1,0-7-1,-2 1 42,-4 2 0,-2 1 1,-5 5-1,1 1 4,-2 3 0,-1 7 0,-3-2 0,3 2 9,3-2 0,-3 4 1,3-4-1,-4 4-7,-1 2 0,5 0 0,1 0 1,-1-2-8,2-3 0,-5 3-3,3-4-78,4 4 33,1 2 133,7 0 103,0 0-112,-8 0-28,6 0 0,-14-6 20,5 0 0,1-1-35,-2 1 0,7 4-9,-7-4 1,6 4-46,-5 2 1,5 0 48,-6 0 0,6 0 0,-3-2 79,1-4 1,0 4 1,2-4 1,4 3-61,-4-3-24,5 4 0,8-8 1,5 6-36,3-2 0,3 1 1,-1 5 12,1 0 0,1 0 1,3 0-1,1 0 3,-2 0 1,1 0 0,-1 0-1,2 0 3,-1 0 1,3 5 0,-2 1 0,0-2 1,3-2 0,-7 4 0,4 0 0,-1 0 0,1 1 0,-4-5 0,5 4 0,-5-4 0,-2 4 0,1 0-212,-1-2 1,-7-1 59,-4 3 1,-4-2 151,-2 8 0,-16-8 0,-3 3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8.522"/>
    </inkml:context>
    <inkml:brush xml:id="br0">
      <inkml:brushProperty name="width" value="0.08571" units="cm"/>
      <inkml:brushProperty name="height" value="0.08571" units="cm"/>
    </inkml:brush>
  </inkml:definitions>
  <inkml:trace contextRef="#ctx0" brushRef="#br0">1 1 6552,'0'17'55,"0"1"0,0-1 1,0 1 21,0-1 0,0 1 0,0-1 0,0 1-71,0-1 0,0 1 1,0-1 43,0 1 0,0-7 0,0 1-78,0 1 0,0-3-286,0 2 0,2-8 0,1 3 314,3 1 0,8-6 0,-4 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9.039"/>
    </inkml:context>
    <inkml:brush xml:id="br0">
      <inkml:brushProperty name="width" value="0.08571" units="cm"/>
      <inkml:brushProperty name="height" value="0.08571" units="cm"/>
    </inkml:brush>
  </inkml:definitions>
  <inkml:trace contextRef="#ctx0" brushRef="#br0">1 105 7307,'17'-9'-1423,"-7"3"1635,-4 12 0,-4-2-124,-2 7 0,-6 1 77,0 5 0,0 1-101,6-1 0,0-5-85,0 0 0,2-9 32,4 3 1,-2-4-1,8-2 4,1 0 1,3 0-1,1 0 1,1 0 29,-1 0 1,1 0-1,1 0 1,2 0 1,3 0 0,1 0 1,-4 0-1,3 0-11,-3 0 1,-2 0 0,-1 0-33,-1 0 0,1 2 12,-1 4 0,1 4 0,-3 7-58,-3 1 0,-2-7 1,-7 1 30,3 1 1,0 3 0,-6 1 6,0 1 1,-2-3-1,-2-1 1,-4-4 3,-1-3 1,-1 7 0,-4-4 0,3-1-4,-3-3 0,-7-2 1,-2 0-1,1 2-31,3-2 0,-1-2 1,-1-2-1,-2 0-146,1 0 0,3 0 1,2 0-49,-1 0 1,6 0 227,1 0 0,-1-16 0,-5-3 0</inkml:trace>
  <inkml:trace contextRef="#ctx0" brushRef="#br0" timeOffset="405">141 36 7569,'9'0'-1063,"1"0"1046,-4 0 1,-2 0 76,7 0 0,-5 0 1,6 0 24,1 0 0,-3 0 1,2 0-1,1 0 8,3 0 1,1 0 0,1 0-57,-1 0 1,1-2 0,-1-2 0,1-2-35,-1 2 0,1 2 0,-1 2-30,1 0 1,-1-6 29,0 0-476,-7 1 283,-2 5 1,-8 2-1,2 1 190,4 3 0,3 8 0,9-4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0.759"/>
    </inkml:context>
    <inkml:brush xml:id="br0">
      <inkml:brushProperty name="width" value="0.08571" units="cm"/>
      <inkml:brushProperty name="height" value="0.08571" units="cm"/>
    </inkml:brush>
  </inkml:definitions>
  <inkml:trace contextRef="#ctx0" brushRef="#br0">1 18 6672,'9'-2'10,"-3"-4"-47,-4 4 0,0-6-438,4 8 475,-4 0 0,6 0 0,-8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5.422"/>
    </inkml:context>
    <inkml:brush xml:id="br0">
      <inkml:brushProperty name="width" value="0.08571" units="cm"/>
      <inkml:brushProperty name="height" value="0.08571" units="cm"/>
    </inkml:brush>
  </inkml:definitions>
  <inkml:trace contextRef="#ctx0" brushRef="#br0">0 70 7569,'0'-11'-1485,"0"-1"1586,0 8-6,0-4 1,2 8 80,4 0 1,-4-2-130,4-3 1,-5 5 1,-1 0 1,6 2-1,0 9-13,-2 3 1,-2 1 0,-2 3-1,0-1-10,0 1 0,0-1 0,0 1 0,0-1-2,0 1 1,0 1-1,0 2 1,0 3-25,0-3 0,0-2 0,0-1 0,0-1-10,0 1 0,0-7 0,0 1-39,0 2 39,0-7 0,2 1-4,4-8 1,-2 0 0,5-2 1,-1-4 1,0-1 0,-2-7 0,3 2-1,1-1 1,6 3 0,-5-2 4,5-1 1,1-1 0,1 1 0,-1 3 2,1 2 0,-1 1 0,1 3 0,-1-2 13,0 2 0,-3 2 0,2 2 0,3 0 27,0 0 0,1 0 0,-3 0 0,1 0 10,-1 0 0,6 0 0,1 0 0,-3 2-14,-2 4 0,1-2 0,1 5 0,1 1-3,-7 0 1,3-6 0,-7 3 0,5-1-16,1 0 1,1 6 0,-1-5-5,1 3 1,-7-6-1,1 2 3,1-4 1,-3-2 10,2 0 0,-6-6 1,3-2-19,-1-2 1,-2-1 0,-6-7 0,2 1-7,4-1 1,-4 1 0,3 0-1,-3-1-30,-2 1 1,0-1 0,-2 1-1,-1-1-5,-3 1 1,0-1-1,6 1 1,-2-1-22,-4 1 1,4 5 0,-4 1 0,3-1-18,-3 2 1,2 2-376,-8 8 79,8 0 1,-9 8 368,7 4 0,0 3 0,6 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9.306"/>
    </inkml:context>
    <inkml:brush xml:id="br0">
      <inkml:brushProperty name="width" value="0.08571" units="cm"/>
      <inkml:brushProperty name="height" value="0.08571" units="cm"/>
    </inkml:brush>
  </inkml:definitions>
  <inkml:trace contextRef="#ctx0" brushRef="#br0">1 437 6930,'17'0'-31,"1"0"0,-1 0 0,1-2 0,1-2-33,4-2 1,-3-2-1,3 3 1,-4-5 42,-1 0 0,-1-5 0,1 3 0,-1-4-2,1-1 1,-1-1 0,1 1 8,-1 0 0,-5-7 0,-1 1 0,3 0 0,0-1-10,-3 1 0,-1 0 0,-6 5 0,2 1 23,-2-1 0,-2 1 0,-4 0 30,-4-1 1,2 6 0,-10 3 0,-3 1 41,-5 4 1,-1 2 0,6 2 0,-1 0 34,1 0 0,-1 2-119,1 4 1,7 4 0,4 7-5,4 1 0,4-1 1,4 0-1,6 1 0,3-1 1,3 1 0,1-1 15,4 1-1,-3-1 0,13 1 1,-4-1-1,2 1 3,-2-1 1,4 1 0,-4-1 0,2 0 0,-2 1 1,2-1 0,-7 1 0,-3-1-5,-2 1 1,-7-1-1,-2 1 1,-2-1-2,-5 1 0,-1-7 1,-2 1-1,-2 0 29,-3-3 1,-5 5 0,-8-6 0,1-1 19,0 1 1,-3-2 0,-1-6 0,-4 0-15,-3 0 1,5 0 0,-4 0 0,2 0-49,3 0 1,3 0-1,2 0-178,-1 0 1,8-2 50,5-4 0,3 2 0,4-5 1,3-1 142,7 0 0,4-1 0,1-7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3.032"/>
    </inkml:context>
    <inkml:brush xml:id="br0">
      <inkml:brushProperty name="width" value="0.08571" units="cm"/>
      <inkml:brushProperty name="height" value="0.08571" units="cm"/>
    </inkml:brush>
  </inkml:definitions>
  <inkml:trace contextRef="#ctx0" brushRef="#br0">175 17 7569,'10'-7'-1152,"-2"5"1199,-8-6 0,0 10 60,0 4 1,0 3 0,0 9-44,0-1 0,0 1 0,0-1 0,0 1-24,0-1 0,5 1 1,1-1-1,-2 1-34,-2-1 0,-2 6 0,2 1-2,4-3 0,-4-2 0,4-1 0,-5-1 20,-1 1 1,0-1-1,0 1 1,0-1-3,0 1 1,0-1-1,2 1 1,2-1-10,2 1 1,0-7 0,-4 1-27,4 1 1,3 1 0,7 0-19,-4-3 1,3-7-1,-3 2-40,3-4 0,3-2 0,-1 0-71,1 0 1,-3-2-1,-1-2 1,-5-4 19,-1-1 1,4 3-1,-4-6 1,-1-1 121,1-3 0,-2-1 0,-6-1 0</inkml:trace>
  <inkml:trace contextRef="#ctx0" brushRef="#br0" timeOffset="342">0 192 6283,'18'0'71,"-1"0"1,1 0 0,-1 0 0,1 0-25,-1 0 1,1 0 0,-1 0-1,1 0 36,-1 0 0,-5 0 0,-1 0 0,3 0-34,1 0 0,3-2 1,-1-2-1,1-1-50,-1 1 1,-5 2 0,0 2 0,1 0-213,3 0 0,-5 0 1,1 0 212,2 0 0,-7 0 0,1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1.532"/>
    </inkml:context>
    <inkml:brush xml:id="br0">
      <inkml:brushProperty name="width" value="0.08571" units="cm"/>
      <inkml:brushProperty name="height" value="0.08571" units="cm"/>
    </inkml:brush>
  </inkml:definitions>
  <inkml:trace contextRef="#ctx0" brushRef="#br0">18 18 6776,'0'-10'-136,"0"2"138,0 8 0,-2 2 8,-4 4 0,4 4 0,-4 7-2,4 0 1,2-5 0,0 0 0,0 1 3,0 3 0,0 1 0,0 1-8,0-1 0,2 1 0,4-1-13,5 1 1,5-1 0,1-1 4,1-5 1,-1-3 0,1-6 0,-1 2-11,1 2 1,-1-1 0,1-5 11,-1 0 1,1-1 0,-1-3 0,1-4-58,-1-2 0,0-1 73,1-7 0,-3 1 43,-3-1 0,-4 7 1,-8-1-25,0 8 0,0-2-3,0 12 1,0-2 0,0 8-10,0 1 0,0-3 0,2 0 0,2-1-16,2 1 0,7 0 1,-1 1-1,3-3-8,3 0 0,-1-6 1,3 4-1,1-3 3,2 3 1,1-4-1,-7 4 1,2-4-34,5-2 1,-5 0 0,4 0 0,-3-2 25,-3-4 0,-5 2 0,-2-7 8,-3-3 0,5-1 0,-6-3 3,-2 1 1,-4-1-1,-4 1 1,-4-1-2,-2 1 1,-1-1 0,-5 1-1,3-1 7,1 1 0,0-1 0,-5 3 0,-1 1-30,1 3 1,-1 7-1,1-2 1,0 4-96,-1 2 0,1 0 0,-1 0-47,1 0 0,7 2 0,4 4 56,4 5 1,2-1 105,0 2 0,8-8 0,2 3 0</inkml:trace>
  <inkml:trace contextRef="#ctx0" brushRef="#br0" timeOffset="241">856 157 7311,'-10'0'-1455,"4"0"1404,12 0 0,-2 0 51,8 0 0,-9 0 0,5 0 0</inkml:trace>
  <inkml:trace contextRef="#ctx0" brushRef="#br0" timeOffset="798">1065 35 7067,'12'0'-379,"0"0"1,-1 0 404,7 0 1,-1 0-1,1 0-32,-1 0 1,-5 0 0,-1 0 108,3 0 0,-4 0 0,1 0-61,3 0 0,1 6 0,1 2-57,-4 1 0,3 3 1,-5 5 9,0 1 0,-3-7 0,-7 1 0,0 2-7,0 1 0,0-3 0,0 0 10,0 1 0,0 3 1,0 1 3,0 1 1,-7-9 21,-5-3 1,2 2 33,-1-2 0,1-2 1,-4-8-13,3-2 0,7-8 0,-2 3-42,4-5 1,2-1 0,0-1 13,0 1 0,6-1 0,2 1 0,1-1-67,5 1 0,-4 1 1,1 3-1,3 3-50,1 2 0,3-3 1,-1 5-1,1 2-26,-1 2 0,1 2 1,-1 0-1,1 0 125,-1 0 0,-7 0 0,5 0 0,-5 0 0</inkml:trace>
  <inkml:trace contextRef="#ctx0" brushRef="#br0" timeOffset="962">1624 175 7291,'10'2'-599,"-4"3"1,-2-3 598,1 4 0,-3-4 0,6-2 0,-8 0 0,0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9.846"/>
    </inkml:context>
    <inkml:brush xml:id="br0">
      <inkml:brushProperty name="width" value="0.08571" units="cm"/>
      <inkml:brushProperty name="height" value="0.08571" units="cm"/>
    </inkml:brush>
  </inkml:definitions>
  <inkml:trace contextRef="#ctx0" brushRef="#br0">315 69 7569,'-18'0'-170,"1"-2"-134,-1-4 0,7 4 225,-1-4 1,0 4 0,-5 2 118,-1 0 0,1 0 1,0 0-1,-1 0 26,1 0 0,-1 6 0,1 2 1,-1-1-27,1 1 0,1 6 1,3-3-1,3 5-40,2 1 0,2 1 0,6-1-27,0 1 0,0-1 1,0 1 14,0-1 0,2-1 0,4-3 0,6-3 2,3-2 1,3-2 0,-1-6-1,3 0-31,3 0 0,-4 0 0,7 0 0,-3 0-24,0 0 1,0-6-1,-5-2 1,-1-2 21,1-3 1,-3-3 0,-1-1 0,-4-1 74,-3 1 0,-1-1 1,-6 1 132,0-1 1,-2 1-51,-4-1 0,3 9-15,-9 3 0,6 4-69,-6 2 1,9 8-30,-3 3 1,4 5 0,2 1-2,0 1 1,2-1 0,4 1-109,5-1 0,-1-1 1,2-3-1,1-3-130,3-2 0,-1 0 1,1-5 236,1 3 0,-3 0 0,11-6 0</inkml:trace>
  <inkml:trace contextRef="#ctx0" brushRef="#br0" timeOffset="588">612 69 7569,'0'-10'-48,"-8"2"0,6 16-94,-4 4 0,6 1 0,4 1 0,2-3 127,-2 3 0,3-4 1,1-1-1,2-1 35,3-4 1,-3 4 0,2-2 0,1-3-18,3-1 0,-4 0 1,-1 2-1,3 2 12,1-2 0,3-2 0,-1-4 0,1-2-22,-1-2 1,1-5 0,-1 3 0,1-2-29,-1-4 1,-1-1 0,-3-3 36,-1 1 0,-6 0 1,3-1-3,-1 1 0,-2 5 236,-6 0-206,0 8 1,-2-1-2,-4 10 1,2 11 0,-5 7 0,1 1-23,4 1 0,2-4 0,2 8 0,0 2 6,0 2 1,6 2 0,2 0 0,-1 0 7,1 0 0,4 0 0,-5 2 0,1 2-5,0 1 0,4 1 0,-7-4 1,1 2-13,2 2 0,-6-1 0,4-5 0,-4 0-8,-2 0 0,0-2 1,0-2-1,-2-4 12,-4-2 0,2-3 0,-8-9 0,-1-3 34,-3-2 1,5-2 0,-1-6 0,-2 0-25,-1 0 0,-8-2 1,-1-4-1,3-6 18,2-3 1,1-9 0,1-1 0,-1-2-24,1-4 0,7-2 0,2-2 0,3-2 1,-1-2-1,2-1 0,4-1 0,6-2 1,5-1-51,5-1 1,3-5-1,4 5-55,7 0 1,3 1 0,2 5 0,-1 0-412,1 6 0,8 6 503,4 9 0,3 1 0,2-1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7.769"/>
    </inkml:context>
    <inkml:brush xml:id="br0">
      <inkml:brushProperty name="width" value="0.08571" units="cm"/>
      <inkml:brushProperty name="height" value="0.08571" units="cm"/>
    </inkml:brush>
  </inkml:definitions>
  <inkml:trace contextRef="#ctx0" brushRef="#br0">0 750 6781,'17'9'-454,"1"-5"464,-1-8 1,-5-3 0,-2-7-1,-1 2 30,1-1 0,-6-3 1,4-3-1,-2-2 6,-1-3 0,7-5 0,-6 4 0,0-2-19,1-4 0,-5 4 0,4-2 0,-2-3-19,2-1 1,-4-1-1,4-1 1,-4 2 4,-2 4 0,0-3 0,0 7 0,-2 0-10,-4 0 1,2-4 0,-6 5 0,1 3 26,-1 2 0,0 7 0,-1 0 0,3 1 17,0 1 1,4 0-20,-7 5 0,5 3-32,-6-4 0,6 6 38,-5 6 1,7 3 0,-2 9 0,2-1 26,-2 1 0,4-1 1,-4 1-1,4-1-1,2 1 1,-5 5-1,-1 0 1,2-2-7,2-1 0,2 3 0,0 0 0,0-1-25,0-3 1,0 1 0,2 1 0,2 2-61,2-1 1,5-3 0,-3-2-1,0 1-63,0-1 1,5 1 0,-1-1-55,3 1 0,-3-3 0,0-1 0,1-4-72,3-3 0,1 7 1,1-4-1,-1-1 67,1-3 0,-1 2 0,2-2 153,5-2 0,-5 5 0,6 1 0</inkml:trace>
  <inkml:trace contextRef="#ctx0" brushRef="#br0" timeOffset="350">472 628 7067,'0'-10'-20,"0"2"0,0 10 101,0 4 1,5 4-1,1 7-35,-2 0 1,0-1-1,0-2 1,2-3-29,-2 3 0,3-5 0,1 1 0,0 0-35,0 0 0,5-7 0,-1 3 0,3-4 3,3-2 1,-1 0 0,1 0 0,-1 0-3,1 0 0,-1 0 0,1 0 40,-1 0 1,-5-8-1,-3-3 34,-1-5 1,-2 5 0,-6-1-38,0-2 1,0 5 0,-2-3-1,-4-1 0,-3-1 1,-9 0-131,1 3 0,-1 7 0,1-2 0,-1 4-24,1 2 1,-1-6-1,1 0-222,-1 3 1,1 1 354,-1 2 0,1 0 0,-1 0 0</inkml:trace>
  <inkml:trace contextRef="#ctx0" brushRef="#br0" timeOffset="579">227 313 7415,'-10'0'-306,"5"0"0,10 0 0,7 0 357,4 0 1,1 0 0,2 0-1,3 0-36,1 0 0,8 0 0,-4 0 0,2 0-195,0 0 1,-5 0 179,5 0 0,0 0 0,6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20:48.773"/>
    </inkml:context>
    <inkml:brush xml:id="br0">
      <inkml:brushProperty name="width" value="0.08571" units="cm"/>
      <inkml:brushProperty name="height" value="0.08571" units="cm"/>
    </inkml:brush>
  </inkml:definitions>
  <inkml:trace contextRef="#ctx0" brushRef="#br0">18 106 7473,'-6'11'455,"0"1"-891,0-8 0,6-4 395,0-12 1,0 3-1,2-3 1,4 0 54,6 3 0,3-7 1,3 6-1,-1-1 20,1-1 0,-1 8 1,1-4-6,-1 1 1,1 5 0,-1-4-33,1 4 1,-3 10 0,-1 1 0,-5 3-39,-1 0 0,4-1 0,-4 5 1,-1-3 1,1-1 0,0 0 0,-4 5 0,1 1 7,-1-1 1,-2 1-1,-2-1 19,0 0 0,-2 1 19,-3-1 1,-5 1-4,-8-1 1,7-7 0,-1-4 32,-1-4 0,3-2-9,-2 0 0,8-8 0,-2-4-21,5-3 1,1-3 0,1 1-27,5-1 1,-2 1 0,8 0 0,1-1-11,3 1 1,1-1-1,1 1 1,-1-1 18,1 1 1,1 5-1,3 0 1,1 1 6,-2 1 1,-1 2-1,-3 8 1,0 0 8,1 0 1,-1 0-1,1 0 3,-1 0 1,-5 0 0,-2 2 0,-3 4-3,-3 6 1,4-3-1,-2 3 1,-2 2 9,-2 1 1,4 3-1,-1-1 1,-1 1 34,-2-1 1,-2 6-1,0 1 1,0-3 16,0-2 1,0-1-1,-2-1 1,-2 1-52,-1-1 1,-3 1-1,4-1 1,-4-1-1,-2-5 1,-1 3 0,-7-6 0,1-1-279,-1 1 0,1 4 261,-1-6 0,-7 7 0,-2-3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5.986"/>
    </inkml:context>
    <inkml:brush xml:id="br0">
      <inkml:brushProperty name="width" value="0.08571" units="cm"/>
      <inkml:brushProperty name="height" value="0.08571" units="cm"/>
    </inkml:brush>
  </inkml:definitions>
  <inkml:trace contextRef="#ctx0" brushRef="#br0">1 18 7362,'2'-10'-392,"4"4"0,-3 4 443,9 2 1,-8 2 0,4 2 0,-2 4-2,-1 2 0,1 1 0,-6 7 1,0-1 0,0 3 0,0 1 1,0 2-27,0-1 0,0-3 0,0 0 1,0 3-5,0 1 0,0 0 0,0-3 1,0 1-47,0 2 0,0 1 0,0-7 0,0 1-13,0-1 0,0-5 0,0-1-26,0 3 1,0-4 34,0 1 9,0-7 1,2 2 27,4-12 1,-4 2-1,4-7-63,-4-3 1,0 0 0,1 1 0,5 1 14,2-1 0,2-3 1,5-1 25,1-1 0,-1 9 0,0 1 0,1 2 69,-1 0 1,-5 0-1,0 6 1,1 0-36,3 0 0,1 0 0,1 0 0,1 0 4,4 0 0,-3 2 1,3 2-1,-4 4-21,-1 2 1,-1-5 0,-1 7-1,-2 2-39,-3 1 1,-7-3-1,2-1 1,-2 3 9,2 2 1,-4 1-1,3 0-90,-3 1 1,-2-6 0,0-1-129,0 3 0,0-5 244,0 3 0,16-8 0,3 4 0</inkml:trace>
  <inkml:trace contextRef="#ctx0" brushRef="#br0" timeOffset="779">1101 454 7569,'10'-7'-190,"3"3"-422,-7-8 1,-2 6 599,-10-5 0,-3 5 1,-9-4 111,1 2 1,-1 3 0,1 5-39,-1 0 0,1 0 0,-3 0-12,-3 0 0,-2 0 0,-4 0 0,5 0-22,5 0 0,2 0 0,1 2 0,2 1-1,3 3 1,-1 8 0,-3-3-26,3 5 0,4-4 1,8-1-17,0 3 0,0 1 20,0 3 0,8-8 0,4-3-32,3 1 0,8-6 0,1 4 1,-3-4-51,-2-2 0,-1 0 0,-1 0 0,1-2 31,-1-4 0,-5 2 0,0-8 55,1-1 0,-3-3 1,0-1 23,-3-1 0,1 7 148,-2-1-57,-4 8-49,6-3 1,-8 8 0,2 5-19,3 6 1,-1 3-36,8 3 1,0-3-1,5-1-56,1-2 0,-1-8 0,0 3 0,1-1-41,-1 0 1,1 0 0,-1-6 0,1 0-1,-1 0 0,1 0 0,-3-2 0,-1-2 36,-3-2 0,-1-7 1,4 3-1,-3-2 4,3 1 1,-4-1-1,-1-7 1,1-3 32,0-1 1,-4-6 0,3 4 0,-1-1-12,-4 1 1,-2-4-1,-2 4 1,0 0 103,0-1 1,0-3 0,0 6-36,0 2 1,0 1 348,0 3-398,0 7 1,0 4 7,0 12 0,0 4 0,0 7 1,0 1 40,0-1 1,0 6 0,0 3-1,0 1-17,0 4 1,0-4 0,0 2 0,0 0-16,0-2 1,0 1 0,2-7 0,2 2-74,2-1 1,5-3 0,-5-2-342,-2 1 14,6-1-21,-8 1 0,5-10 396,-7-8 0,0-8 0,0-10 0</inkml:trace>
  <inkml:trace contextRef="#ctx0" brushRef="#br0" timeOffset="945">1311 332 6457,'7'-9'-53,"3"1"0,8 8 16,-1 0 0,2 0 0,3 0 0,3 0-60,2 0 0,-4 0 97,7 0 0,6-8 0,9-2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5.148"/>
    </inkml:context>
    <inkml:brush xml:id="br0">
      <inkml:brushProperty name="width" value="0.08571" units="cm"/>
      <inkml:brushProperty name="height" value="0.08571" units="cm"/>
    </inkml:brush>
  </inkml:definitions>
  <inkml:trace contextRef="#ctx0" brushRef="#br0">1 1 6983,'10'0'-588,"-3"0"709,-7 0 1,0 2-49,0 4 0,0 3 0,0 9-14,0-1 0,0 1 0,0-1-5,0 1 0,6-1 0,0 1 0,-2-1-104,-2 0 1,-2 1 0,0-1 0,2 1 15,4-1 1,-5 1-1,7-1-73,0 1 1,-6-7 55,4 1 0,2-6 1,-1 4-481,3-3 531,-6-1 0,11-14 0,-5-1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7.140"/>
    </inkml:context>
    <inkml:brush xml:id="br0">
      <inkml:brushProperty name="width" value="0.08571" units="cm"/>
      <inkml:brushProperty name="height" value="0.08571" units="cm"/>
    </inkml:brush>
  </inkml:definitions>
  <inkml:trace contextRef="#ctx0" brushRef="#br0">175 385 7451,'-12'-6'0,"0"0"-278,-1 2 0,-3 2 0,-1 2 357,-1 0 1,7 0 0,-1 0-64,-1 0 1,3 8 0,0 4 0,2 3 20,5 3 1,-1-1 0,0 1 0,-2-1 16,2 0 0,2 7 0,2-1 0,2-2-33,4-1 0,-2 1 0,7-1 0,3-5 10,2 1 1,3-3 0,4 1 0,4-5-118,1-1 0,5-2 0,-4-6 0,4 0-7,2 0 1,-2 0 0,-4 0-1,-6 0 8,-4 0 0,3-8 0,-3-3 0,-3-7-55,-1-5 1,-1 2 0,-1-9 139,-1-1 0,0-2 0,5-2 0</inkml:trace>
  <inkml:trace contextRef="#ctx0" brushRef="#br0" timeOffset="245">524 53 7569,'-6'-12'-273,"0"1"-381,-7-1 552,11 2 113,-6 2 1,8 10-1,0 4 34,0 6 0,2 3 0,2 5 0,2 1 69,-2 2 1,-2 8 0,-2-1-1,0 1-64,0-2 1,0 8 0,0-6 0,0 0-60,0 2 0,5-6 0,3 2 1,0 0-4,0-2 1,3 0 0,-3-5 0,2 1-151,3-2 0,-3-1 0,2-3-51,1 1 0,3-1 0,1-1 213,1-5 0,-1 5 0,1-6 0</inkml:trace>
  <inkml:trace contextRef="#ctx0" brushRef="#br0" timeOffset="966">1170 507 7374,'10'-18'-622,"-2"7"1,-8-1 622,0-1 1,-2 5 0,-4 0 71,-6 0 0,-3 6 1,-3-3-4,1 3 0,-1 2 0,1 0 0,-1 0 99,1 0 0,0 0 0,-1 0 0,1 0-91,-1 0 0,1 7 1,-1 5-73,1 4 0,5-5 0,2 1 0,3 1 46,3 3 1,-4 1 0,2 1-140,2-1 1,2 1 0,4-1 62,4 1 0,2-7 1,5-1-1,-1-2-38,2-4 1,1 3 0,5-1 0,1-2-7,2-2 0,1-2 1,-7 0-1,0-2 42,1-4 0,-1 2 0,1-7 0,-1-3 0,1-1 0,-7-3 0,-1 1 0,0-1 17,0 1 0,-7 5 1,3 1-1,-4-3 45,-2-2 0,0 5 8,0-1 65,0 1-89,-8 1 1,6 10 0,-3 11 76,3 5 0,2 1 1,0 1-1,0-1-70,0 1 1,2-1-1,2 1 1,3-3-20,3-3 0,0 3 0,3-5 0,-1 2-26,2-1 0,1-7 1,2 2 19,1-4 0,-1-2 0,1 0 0,-1 0-23,1 0 0,-1-2 1,1-4-1,-1-3-44,1-1 0,-1-6 0,1 5 0,-3-5-33,-3-1 1,1-7 0,-5 1 64,2 2 1,-6 1 263,2 3-195,-5 0 0,-6 9 0,-1 8 13,2 9 1,-4 1 0,2 2 0,2 1-22,3 3 0,1-4 0,0-1 0,0 3 2,0 1 1,1-3-1,5 0-76,6 1 1,-2-3 0,1 0-218,3-3 0,1 1 1,3-4 262,-1 2 0,1 0 0,-1-6 0</inkml:trace>
  <inkml:trace contextRef="#ctx0" brushRef="#br0" timeOffset="1128">1572 297 7470,'-18'-7'-294,"7"3"-218,-1-8 0,6 8 512,-5-2 0,-1 4 0,4 2 0,8 0 0,0 8 0,8 2 0</inkml:trace>
  <inkml:trace contextRef="#ctx0" brushRef="#br0" timeOffset="1979">1869 472 7287,'2'-16'136,"4"5"0,-4 1-207,3 4-46,5 4 0,-2-3 101,3 10 1,3 5 0,-8 8 18,-2-1 1,3 0 0,1-1 0,0-2 1,0-3 1,0 1 0,-5 5-39,3 1 1,6-1-14,-6 1 0,0-7 1,-5-1 35,5-2 1,-4-4 13,4-10 1,-4 2-1,0-8-26,4-1 1,2-3-1,5-1 1,-1-1-21,1 1 0,3-1 1,-1 1-1,-1-1 19,-2 1 0,-1 5 0,7 3-18,-1 1 0,-5-4 134,-1 6 0,-1 3-33,2 8 0,1 5 0,-5 8-26,2-1 1,-6 0 0,3 1 0,-1-1-9,0 1 1,6-1 0,-6 1-32,-3-1 1,5 1 0,-2-1-15,-2 1 0,-2-7 0,0-1-100,4-2 105,-4-2 0,5-8 0,-7-4-5,0-6 0,0-3 0,0-3 0,2 1 8,4-1 0,-4 1 1,6-1-1,0 1-34,3-1 0,-1 3 0,2 1 62,1 3 1,3 1 0,1-2 114,1 6 0,-7 5 0,1 1-57,1 0 0,3 5 0,1 3 0,1 0-23,-1 0 1,1 5 0,-3-1-1,-1 1-25,-2-1 1,-3 4 0,3-5 0,-4 5-104,-1 1 1,-5 1 0,4-1-1,-6 3-195,-6 3 0,3-4 271,-9 5 0,-8 3 0,-7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5.610"/>
    </inkml:context>
    <inkml:brush xml:id="br0">
      <inkml:brushProperty name="width" value="0.08571" units="cm"/>
      <inkml:brushProperty name="height" value="0.08571" units="cm"/>
    </inkml:brush>
  </inkml:definitions>
  <inkml:trace contextRef="#ctx0" brushRef="#br0">0 70 6344,'0'18'75,"0"-7"0,0 1 1,2 0-16,4-3 1,-4 7-1,4-4 1,-4 3-17,-2 3 0,6-7 0,-1 1 0,-1 1-48,-2 3 0,0 0 0,2-3-44,2-1 1,0-1 3,-6 7 121,0-8-77,0-3 0,0-20 4,0-5 1,0 3-1,2 3 1,2-1 3,1-3 1,7-1-1,-4-1 1,2 1 9,3-1 1,3 7 0,1 1 0,1 2-17,-1 4 1,0 2 0,1 2 0,-1 0 2,1 0 1,-3 2 0,-1 2-1,-2 4-7,1 1 0,-5-3 0,-2 6 0,-4 2-153,-2 1 0,0 3 0,0-1-16,0 0 0,0 1 1,0-1 170,0 1 0,8-1 0,1 1 0</inkml:trace>
  <inkml:trace contextRef="#ctx0" brushRef="#br0" timeOffset="369">489 315 7569,'10'0'-507,"-2"0"1,-6 0-115,4 0 658,-4 0 1,13-6-18,-3 0 1,1-2 0,1 5-25,-2-3 0,-3-2 1,5 2 29,-3-5 1,-7 1 24,2-2 1,-6 8-43,-6-2 1,2 5 0,-7 1 0,-3 0 122,-1 0 1,3 0-1,0 0-19,-1 0 0,-1 1 0,1 5-61,1 6 1,8 3 0,-2 3-43,4-1 1,2 1-1,2-1-15,4 1 1,4-1 0,7-1-26,1-5 0,-1-3 1,1-8-1,-3 2-25,-3 4 0,3-4 0,-3 4-91,4-4 0,-1-10 0,-1-2-421,-3 0 567,-7-5 0,4-3 0,-8-9 0</inkml:trace>
  <inkml:trace contextRef="#ctx0" brushRef="#br0" timeOffset="697">280 53 7569,'10'0'-959,"-1"0"906,-3 0 1,-2-2 0,8-2 139,1-2 1,3 0 0,1 6-27,1 0 1,-1-5 0,1-1 0,-1 2 9,0 2 0,7 2 0,-1-2 0,-2-2-46,-1-2 1,-3 0 0,1 6 0,-1 0-47,1 0 1,-7 0 0,1 0-114,2 0 1,-5 0-139,3 0 1,-8 2 271,2 4 0,3 4 0,1 7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1.394"/>
    </inkml:context>
    <inkml:brush xml:id="br0">
      <inkml:brushProperty name="width" value="0.08571" units="cm"/>
      <inkml:brushProperty name="height" value="0.08571" units="cm"/>
    </inkml:brush>
  </inkml:definitions>
  <inkml:trace contextRef="#ctx0" brushRef="#br0">18 559 6115,'-10'-2'334,"4"-4"-445,4-5 0,10 1 93,4-2 1,3 3 0,1-5 86,-5 2 1,5 9-26,-4-3 56,-5-4 0,9 8 0,-5-4-22,5 4 1,1 0-1,1-1-86,-1-3 1,1 0-1,-1 6 17,1 0-4,-1 0 1,-5 2-8,0 4 0,-7-2 0,5 7-8,-2 3 1,-2 1-1,-4 1 1,1-3 20,3-1 0,0 0 1,-6 5-6,0 1 0,0-1-86,0 1 1,0-1-19,0 0 55,0-7 1,-2-2 17,-4-8 0,4-2 21,-3-4 1,3-4 0,2-7-1,0 0 0,0-1 0,2 1 1,1-1-1,5 1-11,2-1 0,-4 1 0,5-1-1,3 1 1,-4 5-1,1 3 127,3 1 1,1-4 0,3 6-95,-1 2 1,1 2-1,-1 2 1,1 2 15,-1 4 1,1-2-1,-1 8-4,1 1 0,-1 3 0,-1 1-8,-5 1 0,-1-1 0,-6 1-26,2-1 1,-1 1 0,-5-1-36,0 1 0,0-7-5,0 1 0,-1-6 35,-5 5 0,2-7 1,-6 0 10,2-8 0,3 0 0,5-7-5,0-3 0,0-1 0,0-3 8,0 1 0,7-1 0,5 1-1,3-1 0,3 3 0,1 1 0,3 4 13,1 3 0,0-1 0,-3 4 1,1-2 5,2 2 1,1 2 0,-7 2 0,0 2 2,1 4 1,-1-2-1,1 6 1,-3-1-40,-3 1 1,-4 2 0,-6 5-21,4 1 1,-4-1-1,3 1 1,-3-1-83,-2 1 0,0-7 0,0 1 1,0 1-343,0 3 458,0-6 0,0 5 0,0-5 0</inkml:trace>
  <inkml:trace contextRef="#ctx0" brushRef="#br0" timeOffset="536">1555 524 5916,'-16'-2'14,"4"-4"1,-3 5-1,3-5 90,-3 4 0,-3 2 0,1 0 1,-3 0-50,-3 0 1,4 0 0,-5 0 0,3 0 5,-2 0 1,3 0 0,-3 0 0,4 0-17,1 0 0,7 6 0,-1 1-8,-2 3 0,7-4 1,1 6-42,4 1 0,2 3 1,0 1 14,0 1 0,2-3 0,4-1-18,5-3 1,5-7 0,1 2 0,1-4-14,-1-2 0,6 0 1,1 0-1,-3 0-12,-2 0 1,5-2 0,-1-2-1,-2-4-46,-1-1 0,-3-3 1,1-5 66,-1-1 1,-7 1-1,-2 1 1,-3 3 42,1 1 1,0 6-8,-6-6-5,0 9 0,-2-5 19,-4 8 1,4 8-74,-3 3 0,3 5 0,2 1-73,0 1 1,7-3-1,5-1 1,4-5 106,1-1 0,8 6 0,2-5 0</inkml:trace>
  <inkml:trace contextRef="#ctx0" brushRef="#br0" timeOffset="1105">2166 559 7283,'-2'-15'-479,"-4"3"1,2-2 0,-5 7 534,1-3 0,-6 6 0,3-2-7,-5 4 1,-1 2 0,-1 0-1,1 0-41,-1 0 1,1 0 0,-3 0-1,-1 0 61,-2 0 0,-1 6 0,7 2 0,-1 2 15,1 3 1,-1-3 0,1 2-53,0 1 1,7 3 0,4 1 0,4 1 1,4-7 0,4 1-63,6 1 0,3-5 1,2-2-1,1-4-4,-1-2 0,7 0 0,-1 0 0,0 0-15,3 0 0,-7 0 0,4 0 0,-3-2-2,-3-4 0,1-2 0,-1-5 0,-1 1 15,-5-1 1,3-3 0,-6-3 0,-1-3 13,1-1 0,-2-6 0,-4 4 1,2-2 25,1-4 0,1-2 1,-6-2-1,0 0 1,0 0 0,0 2 0,0 2 0,0 2-8,0-2 0,0 0 0,0 1 1,-2 7 63,-3 4 1,3 1 0,-6 3 38,0 3 1,-2 4-102,-7 8 0,5 2 40,1 4 0,7-2 1,-2 10-1,4 3 25,2 4 1,0 8 0,0-3 0,0 1-1,0 4 1,2 0 0,2 0 0,2-2 6,-2 2 1,3-4-1,-1 0 1,0-1-53,2-5 1,-6 4-1,5-1 1,-1-3-1,0-2 1,0-1-656,2-1 148,-6-7 487,13 5 0,-5-5 0,7 8 0</inkml:trace>
  <inkml:trace contextRef="#ctx0" brushRef="#br0" timeOffset="1637">2498 507 7406,'17'6'-249,"1"-1"0,-7 1 0,1-6 1,1 0 222,3 0 0,1 0 0,1 2 0,-1 2 76,1 2 1,-1 0 0,1-6 39,-1 0 1,-5 0-66,0 0 1,-7-6-50,7 0 0,-8-8-32,2 3 0,-4 1 1,-2-2 1,0-1 1,-2 3 49,-4-1 0,-4 5 1,-7-4 51,-1 2 0,1 2 0,-1 6-28,1 0 0,-1 0 0,1 2 1,-1 2 0,1 2 1,0 6 0,-1-4-1,3 1 42,3 5 1,-4-5-1,7 3-20,-1 2 1,-4 1 0,9 3 0,1-1 29,2 1 0,2-7 0,0 1-34,0 2 1,2 1 0,4 1-11,5-5 1,5 3 0,1-8 0,1-1 2,-1 3 0,1-6 0,1 4 0,2-4 17,3-2 0,5 0 0,-6 0 0,-2 0 48,-1 0 0,3 0 0,0 0-63,-1 0 1,-3-6-110,-2 0 1,1 0-575,-1 6 649,-7 0 0,-2-7 0,-8-3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4.028"/>
    </inkml:context>
    <inkml:brush xml:id="br0">
      <inkml:brushProperty name="width" value="0.08571" units="cm"/>
      <inkml:brushProperty name="height" value="0.08571" units="cm"/>
    </inkml:brush>
  </inkml:definitions>
  <inkml:trace contextRef="#ctx0" brushRef="#br0">1 68 7428,'0'-18'-1040,"0"7"837,0-1 373,0 8 0,0-5 229,0 3-383,0 4 0,0-4 0,0 12 11,0 6 0,0 3 0,2 2 0,2 1-57,1-1 0,1 7 0,-6-1 0,0-2 23,0-1 0,0 3 0,2 0 0,2-1-13,2-3 1,0-1-1,-6-1 1,2 0 15,3 1 1,-3-1 1,4 1 0,-4-7-33,-2 1 34,0-8 1,6 2-1,0-12-11,-2-6 1,3 3 0,1-3 0,0-2 10,0-1 0,5 3 0,-1 1 1,3-1 10,3 2 0,-1-3 0,1 7 0,-1 2 2,1 2 0,5 2 1,0 0-1,-1 0 41,-3 0 1,0 0 0,3 2-39,1 4 1,0-2-1,-7 7 1,-3 1-13,-1-2 0,-8 5 0,2-3 1,-4 3 1,-2 3 0,0-1 28,0 1 0,-2-1 1,-4 1 13,-6-1 1,-3-1 0,-3-3 0,1-3-29,-1-2 1,-5-2 0,0-6 0,0 2-22,-3 3 1,7-3 0,-4 4-1,1-4-28,-1-2 0,4-6 0,-3-2-209,9-1 0,-1 3 0,8-6-50,2-1 1,4-3 288,6-1 0,12-1 0,9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4.632"/>
    </inkml:context>
    <inkml:brush xml:id="br0">
      <inkml:brushProperty name="width" value="0.08571" units="cm"/>
      <inkml:brushProperty name="height" value="0.08571" units="cm"/>
    </inkml:brush>
  </inkml:definitions>
  <inkml:trace contextRef="#ctx0" brushRef="#br0">1 53 7569,'9'0'-1559,"1"0"1617,-4 0 1,-4 2 56,4 3 1,-4-1 0,-2 8 9,0 1 1,2 3-102,3 1 0,5-1 0,6-2 0,-3-5-27,-1-1 0,0 0 1,5-4-1,2 1-15,5-1 1,-5-2 0,4-2 0,-3 0-5,-3 0 0,3-6 0,1-1 0,2-1-22,-1 0 1,-3-5 0,-2 1 0,1-4 22,-1-1 0,1 0 0,-3-1-13,-3 1 1,-4 5 24,-8 0 0,-2 3 44,-4-3 0,2 4 6,-7 8 1,5 0 0,-4 2-13,2 4 0,2 4 1,6 9-1,0 2 12,0 3 0,0 7 0,0-2 0,0 2-9,0-2 0,2 10 0,2-4 1,4 4-12,2 3 0,-4-5 0,3 6 0,1-2-4,0-1 1,-6 7-1,1-4 1,-1-1 0,2 1 0,-4-2 0,4-8 1,-6-2 35,-6-2 0,2-2 0,-6 2 0,1-6-14,-1-3 0,-4-3 1,-7-1-1,-2-3-40,1-1 0,-5-8 0,-2 2 0,-4-4 21,-2-2 1,6 0 0,2-2 0,2-4-13,3-6 1,3-9-1,2-4 1,-1-2-1,3-5 1,3-1-1,6-1 1,4-1-1,2 0-116,0 0 1,2-8 0,2-2-3,2 1 1,15-1 0,2 6-1,7-1-214,-1 1 0,11 2 323,1 2 0,15 0 0,6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5.441"/>
    </inkml:context>
    <inkml:brush xml:id="br0">
      <inkml:brushProperty name="width" value="0.08571" units="cm"/>
      <inkml:brushProperty name="height" value="0.08571" units="cm"/>
    </inkml:brush>
  </inkml:definitions>
  <inkml:trace contextRef="#ctx0" brushRef="#br0">53 158 6748,'-10'-8'-428,"4"-4"1,-2 2 460,3-1 1,-3-1 77,2-5 0,4 5-70,-4 0 1,4 7 14,2-7 0,8 2 0,2-3-17,0 1 0,5 8 1,-3-2-32,3 4 0,-3 2 0,0 0-5,1 0 1,3 0 0,1 0-1,1 0 18,-1 0-26,0 0 1,1 6 0,-3 2 11,-3 2 1,2-5-1,-7 5 1,1 0 7,0 0 0,-2-5 1,-6 7-7,0 2 1,0-5 0,0 3 6,0 2 1,0-5 10,0 3 0,-2-6 36,-4 5-55,-4-7 0,-1 10-2,-1-8 0,6 5 0,-3-3-8,1 2 1,-4-4 0,4 3 50,-1-1 1,-3 6-15,-5-3 1,1-1 0,2 0 0,3-1 16,-3 1 0,6-4 1,1 4-10,-1-3 1,4 5-1,-6-4-28,3 1 1,1-3-56,6 6 54,0 0 1,0-1-1,0 1-8,0 1 1,6-3 0,1 0-22,3-2 0,2 3-92,5-5 1,1 6-349,-1-6 0,-7 1 455,-4-1 0,3-4 0,1 6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6.245"/>
    </inkml:context>
    <inkml:brush xml:id="br0">
      <inkml:brushProperty name="width" value="0.08571" units="cm"/>
      <inkml:brushProperty name="height" value="0.08571" units="cm"/>
    </inkml:brush>
  </inkml:definitions>
  <inkml:trace contextRef="#ctx0" brushRef="#br0">106 53 6249,'0'-10'86,"0"3"0,0 8-1,0 5 0,0-2 3,0 8-101,0-8 0,7 3-38,5-7 0,-2 0 0,-1-1 25,-1-5 0,-2 2-2,-6-8 1,0 6-1,-2-3 131,-4 1 1,-4 2 0,-7 6-1,0 0 13,-1 0 0,6 0 1,1 2-72,-3 4 0,6-2 0,3 7-68,3 3 1,2-4 0,2-1 0,3 1 11,7 0 1,-2-6 0,1 1-1,3-3-5,2-2 1,-5 0 0,1 0 12,1 0 0,-5-2 0,-2-3 36,-4-7 0,-2-4 22,0-1 0,-8 0 1,-3 1-102,-5 4 0,-1 5 1,-1 7-1,1 0-498,-1 0 544,8 0 0,-13 7 0,4 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3.495"/>
    </inkml:context>
    <inkml:brush xml:id="br0">
      <inkml:brushProperty name="width" value="0.08571" units="cm"/>
      <inkml:brushProperty name="height" value="0.08571" units="cm"/>
    </inkml:brush>
  </inkml:definitions>
  <inkml:trace contextRef="#ctx0" brushRef="#br0">263 627 7569,'10'-2'-319,"-5"-4"1,-3 3 143,-2-9 1,-2 2 0,-1-3 193,-3 1 0,-8 8 1,1-2-1,-7 4 42,-3 2 0,0 0 1,3 0-1,-1 0 41,-2 0 0,-1 0 0,7 2 0,1 4-65,5 6 0,-5-3 0,6 3 0,1 2-35,3 1 1,4 3-1,2-1-26,0 1 0,8-1 0,1 1 0,3-3 0,0-3 1,5 1-1,6-7 1,-1-2-38,-3-2 1,4-2 0,1 0 0,-3 0-22,-1 0 0,-3 0 0,0-2 45,1-4 1,-3-4 0,-1-9 0,-4-2-22,-3-3 0,-1-5 0,-4 4 0,2-2-8,2-4 1,0-2 0,-6-2 0,0 0 28,0 0 0,0 0 0,0 0 0,0 0 39,0 0 1,0-5-1,0-1 1,0 4 110,0 6 0,0 0 0,-2 6 0,-2 0 165,-2-1 0,0 9 22,6 5-248,0 8 0,0-2-34,0 12 0,0-2 0,0 8 0,0 3 62,0 7 0,0-1 0,-2 8 1,-2 2 21,-1 2 0,-1 0 0,6-2 0,0-2-44,0 2 1,0-3 0,0-1-1,0 0-54,0 0 1,0-4 0,0 4 0,2-1-56,4-5 1,-3-2-1,7-1 1,-2-1-108,-4 1 1,4-1 0,-1 1 0,1-1-111,0 1 1,0-7 0,-4 1 0,3 0-290,3-3 557,-6-1 0,11 0 0,-5 2 0</inkml:trace>
  <inkml:trace contextRef="#ctx0" brushRef="#br0" timeOffset="1021">665 662 7569,'17'0'-509,"-7"0"498,5 0 0,-11 0 27,8 0 0,-8-2-48,2-4 1,-5-3-20,-1-9 1,0 7 0,0-1-9,0-2 1,2 5-79,4-3 86,-4 8 1,-2-4 41,-11 8 1,-5 2 0,0 4 0,3 4 0,1 0 0,6 5 0,-3-3 0,1 3 105,4 3 1,2-1-1,2 1 1,0-1-33,0 1 0,0-7 0,2 1 0,4-1-42,6-1 0,-3 6 0,3-7 1,1 1-18,3-4 0,7 2 1,1-2-1,-3-3-15,-2-1 0,1-2 1,1 0-1,2 0 4,-1 0 0,-3-5 0,-1-3 0,-1-2-23,0-4 0,1-1 1,-1-4-1,1-3-8,-1-1 1,-5-2-1,-2 3 1,-3-3 6,-3-2 1,4 0 0,-2-2-1,-2 3 3,-2 1 0,-2 6 1,0-4-1,-2 3 47,-4 3 0,2 7 0,-6 2 1,1 2 20,-1 1 0,-2-1-16,-5 6 0,-1 0-15,1 0 0,7 2 2,4 4 0,4-3-2,2 9 0,8-6 0,4 4-5,3-3 1,3-1 0,-1-6 0,1 0-6,-1 0 0,1 0 0,-1 0 0,1 0 10,-1 0 0,1 0 0,-3-2 0,-1-2 11,-3-2 0,-5 1 0,6 5 104,1 0 0,-5-2 0,0-2-94,0-2 1,1 0-41,9 6 1,-8 2 0,-3 2-17,1 2 1,-6 2-1,4-3 9,-4 7 0,-2-2 1,0 1 20,0 3 1,0 2 0,0 1 30,0 0 1,-2 1-1,-2-1 6,-2 1 0,-6-1 0,7 1-4,1-1 0,2 1 1,2-1-18,0 1 0,0-7 0,0 1-32,0 2 0,0-5 42,0 3 0,8-6 1,3 5 0,5-7 0,1 2 21,1-4 0,-7-2 0,1 0 11,2 0 0,-5-6 0,1-2 0,-2-1 1,5 5 0,-3-4-9,0 0 0,-1 6 0,-5-5-40,2-1-162,8 6 1,-10-6-484,7 8 114,-7 0 1,4 2-288,-8 4 801,0-4 0,-8 13 0,-2-5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59.011"/>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Property name="color" value="#F6630D"/>
    </inkml:brush>
  </inkml:definitions>
  <inkml:trace contextRef="#ctx0" brushRef="#br0">2795 839 6050,'0'-10'-38,"-2"3"0,-4 7-4,-6 0 0,2 0 35,-1 0 1,5 0 111,-6 0 33,8 0 124,-11-8 33,13 6-134,-6-6-130,8 8 1,2 0 13,4 0 1,4 0-1,7 0 1,1 0-1,-1 0 0,1 0 0,-1 0 0,2 0-15,5 0 1,-3 0 0,6 0 0,0 0-13,1 0 1,-5 0-1,4 0 1,0 0 14,0 0 0,-5 0 0,1 0 0,-4 0 7,-1 0 0,-1 0 0,1 0 0,-1 0-35,1 0 1,-1 2-1,1 2 1,-1 2-12,1-2 1,-7-2-1,1-2-121,1 0 0,3 0-227,1 0 1,1 0 106,-1 0 247,-7 0 0,6 7 0,-7 3 0</inkml:trace>
  <inkml:trace contextRef="#ctx0" brushRef="#br0" timeOffset="788">3773 1258 6600,'-12'0'-450,"0"0"679,8 0-112,-3 0 30,7 0-40,0 0 0,7 0-1,5 0 1,-2 0 0,1 0-21,3 0 1,-4 0-1,1 0 8,3 0 1,1 0 0,3 0-29,-1 0 1,1 0-1,-1 0-37,1 0 0,-1 0 1,1 0-23,-1 0 0,1 6 1,-1 0-6,1-2 1,-1-2 0,0-2-4,1 0 1,-6 0 0,-1 0-188,3 0 1,-5 0-148,3 0 1,-6 0 334,6 0 0,-9 0 0,5 0 0</inkml:trace>
  <inkml:trace contextRef="#ctx0" brushRef="#br0" timeOffset="1993">4663 909 6594,'-17'0'-380,"5"0"342,0 0 1,7 0 231,-7 0-138,8 0 1,-6 0 0,7-2 142,-3-4-85,0 4-114,6-6 1,2 8 0,4 0-20,5 0 1,5-1 0,1-3 0,1-2 16,-1 2 0,7 2 0,-1 2 1,0-2 8,2-4 1,-5 4 0,3-5-1,-2 1 10,3 0 1,-5 0 0,4 6 0,-3-2-6,-3-4 1,6 4 0,1-3 0,-3 3-8,-1 2 1,-3-2 0,0-2-6,1-2 1,-1 0 0,1 6-6,-1 0 0,1 0 0,-1 0 1,-7 2 0,-4 4 2,-4 6 0,-2-3 0,0 3 4,0 1 1,-8 3 0,-2 1 0,-1 1 0,-1-1 1,0 1-1,-5-1 1,1 1 0,5-1 1,-5 1 0,5-1 0,-5 1 9,-1-1 0,1 1 0,2-1 0,3 2-11,-3 5 1,-1-5-1,-3 4 1,3-3-6,3-3 0,-3 1 0,5-1 1,-2 1 3,1-1 0,5 1 1,-4-1 11,2 1 0,0-3 0,5-1 6,-3-3 1,-6-5-1,4 4 18,-1-2 0,3-3-8,-6-5 0,6 0 0,-5 0-13,-3 0 0,6-2-29,3-3 1,3 1 25,2-8 0,2 8 15,3-2 1,-1 4 0,8 2-4,2 0 0,1 0-29,2 0 0,1 0 0,1 0 0,5 0 0,1 0 1,4 0 9,-6 0 0,2 0 1,-1 0-1,-3 0-74,-1 0 0,-3 0 0,0 0-214,1 0 0,-1 2-170,1 4 451,-1-4 0,1 14 0,-1-7 0</inkml:trace>
  <inkml:trace contextRef="#ctx0" brushRef="#br0" timeOffset="2458">4733 1206 6814,'-15'-2'-627,"3"-4"1371,4 4-707,8-6 8,0 8 1,2 0-1,4 0 16,6 0 0,3 0 0,3 0 0,-1 0-4,0 0 1,1 0 0,1 0-42,5 0 0,-5 0 0,4 0 0,-3 0-157,-3 0 0,1 0 0,-1 0 0,3 2-123,3 4 1,-4-4-1,5 4 264,-5-4 0,6 6 0,2 1 0</inkml:trace>
  <inkml:trace contextRef="#ctx0" brushRef="#br0" timeOffset="3072">5554 1206 7569,'12'-2'-781,"-1"-4"836,-7 4-24,4-6 0,-6 8 0,2 2 7,1 4 0,1-2 0,-6 8-29,0 1 1,0-3 0,0 2-5,0 1 1,-2 3-1,-2 1-24,-1 1 0,-3-1 0,4 1 11,-2-1 0,-5-5 0,3-1 0,-2 1 3,-3-2 0,3 3 0,-2-5 0,-1 0-2,-3 0 1,-1 3 0,-1-5-3,1-2 1,-1 0 0,1 0-3,-1 1 1,7 1 0,-1-6 9,-2 0 0,5-8-35,-3-3 0,8-5 27,-2-1 1,4-1-1,4 3 6,4 3 0,-2 4 0,8 8 0,1 0 90,3 0 1,3 0-42,5 0 0,-5 0 1,4 2-1,-3 2-47,-3 2 0,-5 6 1,-3-4-1,1-1-24,0 1 1,-4 4 0,3-5-107,-1 3 0,6-4-617,-3 6 748,-3-9 0,8 5 0,-7-8 0</inkml:trace>
  <inkml:trace contextRef="#ctx0" brushRef="#br0" timeOffset="3418">5938 1241 6936,'-6'11'0,"0"1"15,3 2 0,-5-5 0,0 3 0,0 3-15,1 7 0,-5-7 0,4 7 1,0-1 29,1-2 1,-7 1 0,4-3 0,-1 3 12,-1 3 1,2-4 0,-3 7 0,1-3-21,-1 0 0,-3 2 0,-1-3 0,-1 3-16,1 2 1,-1-5-1,1 1 1,-1-2 5,1 2 0,5-3 0,0 3-102,-1-3 1,5-3 0,0 0-262,1 1 0,5-6-249,-4-1 599,4-7 0,2 4 0,0-8 0</inkml:trace>
  <inkml:trace contextRef="#ctx0" brushRef="#br0" timeOffset="4030">5886 1747 7157,'-10'0'-293,"2"0"1,8-2 321,0-4 1,6 3 44,0-9 0,8 2 0,-5-3-34,1 1 1,5 8 0,-3-2 7,4 4 0,1-3 1,1-1-76,-1 2 0,0 4 0,1 4-24,-1 2 1,-7 1 0,-2-3 0,-2 4-3,-1 2 1,1-5-1,-6 7 16,0 2 1,0 1 0,0 3 23,0-1 1,0-5 0,0-1 0,-2 1 7,-3-2 1,1 3-1,-8-5 16,-2 2 0,-1 0 1,-1 3-1,3-3-3,1-2 0,6-1 41,-5-1-29,7-4 45,-4 6 1,10-8 0,4-2-26,5-4 1,-1 4-1,2-4 1,-1 2-16,-1-1 0,6 3 1,-5-4-1,5 4-31,1 2 1,1 0-1,-1-2 1,1-2 14,-1-2 0,1 0 0,-1 6 0,1 0-7,-1 0 0,0 0 1,1 0-66,-1 0 0,-5 0 0,0 0-132,1 0 0,-3 0-130,2 0 0,-7 0 325,7 0 0,-8 0 0,4 0 0</inkml:trace>
  <inkml:trace contextRef="#ctx0" brushRef="#br0" timeOffset="4426">6497 1188 7116,'10'0'-293,"-3"0"555,-7 0-151,0 0 1,2 6-49,4 0-205,-4 0 0,8-6-587,-4 0 729,-4 0 0,13 8 0,-5 1 0</inkml:trace>
  <inkml:trace contextRef="#ctx0" brushRef="#br0" timeOffset="6038">7423 752 6625,'0'17'132,"0"1"-253,0-1 0,0 1 1,-2-3-1,-2-1 160,-2-3 0,-2-1 0,4 4 0,-3-5 12,-3-1 1,4 4 0,-4-4-28,3 1 0,-7-5 1,2 2-17,-3-4 1,3-2 0,1 0-23,-3 0 0,-2 0 1,-1 0 1,5-6-1,3-2 1,-3 1-20,-4-1 0,9-4 1,-9 4-20,6-1 1,-1-3 0,5-5 0,0-1 0,6 1 23,0-1 1,0 7 0,2-1 34,4-2 0,-4 5 4,4-3 0,-4 6 48,-2-6 1,2 7-32,3-7 1,-1 8-1,8-2-6,1 4 1,3 2-1,1 0-20,1 0 0,1 0 1,3 0-1,1 0-3,-2 0 1,5 0-1,-3 0 1,0 0-3,2 0 1,1 0 0,5 0 0,-4-2 15,-2-3 1,4 3 0,-4-4-1,3 4-7,3 2 0,-6 0 1,-2 0-1,-4 0-7,-1 0 1,-1 0-1,1 0 1,-1 0-1,1 0 0,-1 0 0,1 0-21,-1 0 0,1 0 0,-1 0 1,1 0-1,-1 0-76,1 0 0,-7 0 0,1 0-214,1 0 311,-5 0 0,0 8 0,-8 1 0</inkml:trace>
  <inkml:trace contextRef="#ctx0" brushRef="#br0" timeOffset="6713">6934 1258 6810,'17'0'65,"1"0"0,-1 0 1,0 0-1,1 0 1,-1 0-36,1 0 0,5 0 1,2 0-1,-1-2-28,-5-4 0,10 5 1,-6-5-1,8 4 15,4 2 1,6-2 0,2-2-1,0-2-42,-1 2 0,7 2 0,-3 2 0,3 0 3,-3 0 0,3-6 1,-8 1-1,-3 1 6,-1 2 1,-4 2 0,-2 0 0,-3 0-11,-3 0 0,4 0 1,-6 0-1,-1 0-23,-3 0 1,-2 0-1,1 0-108,-1 0 0,-5 0-451,0 0 608,-9 8 0,-3 1 0,-9 9 0</inkml:trace>
  <inkml:trace contextRef="#ctx0" brushRef="#br0" timeOffset="9231">9431 857 7006,'-17'0'-62,"5"0"0,2 1 100,2 5 1,3-2-1,3 6 1,-4-2-76,-6-4 1,2 5-1,-1 1 55,-3 0 1,5 3-1,-3-7 1,0 0-20,3 2 1,-7-4-1,4 7 1,-3 1 6,-3-3 1,1 5 0,-1-6 0,1 2-21,0 3 0,5-3 0,0 0 1,1-1-16,1 1 0,-4-4 29,9 5 0,-1-5 36,6 6-14,0-8 1,7 5 0,5-5-9,4 2 1,1 0-1,1-6 1,-1 0 14,0 0 0,1 0 1,-1 0-1,1 0-49,-1 0 0,1 6 0,-1 0 0,1-3-62,-1-1 1,1-2 0,-1 0-85,1 0 0,-1 2 0,1 2-49,-1 2 0,-5 0 215,-1-6 0,-7 8 0,4 1 0</inkml:trace>
  <inkml:trace contextRef="#ctx0" brushRef="#br0" timeOffset="9596">9047 1398 7009,'11'10'204,"-1"-3"-155,-2 1 1,5-6 0,-1 4 0,4-4-15,1-2 1,1 0 0,-1 0-1,0 0-9,1 0 0,-1 0 1,1 0-79,-1 0 0,1 0 1,-1 0-1,-1 2-333,-5 4 1,5-4 384,-4 3 0,3 5 0,3 0 0</inkml:trace>
  <inkml:trace contextRef="#ctx0" brushRef="#br0" timeOffset="7813">7056 1852 6883,'10'0'-63,"-3"2"1,-5 2 112,4 2 0,-2 1 0,8-3-17,1 2 1,-5 2 0,0-4 0,-2 4-21,-1 1 0,7-3 1,-4 6-38,1 1 0,-3 1 0,4-1 1,0-3-5,-1-2 0,-3 4 1,4-5-1,0 1-2,-1 0 0,-3 3 0,6-5-36,1-2 0,-3-2 40,2-2 1,-3-2 34,3-4 1,2 2 0,-9-7-1,-1-3 0,4-1 0,-2-3 0,-2 1 8,-2-1 1,-2 1 0,0-1-1,0 1-17,0-1 0,-6 1 0,-2 0 0,0-1-12,1 1 0,-5-7 0,4 1 0,0 2 16,1 1 1,-5 3 0,4-1 0,1 1 18,-1-1 1,0 1-1,4 0-4,-2-1 1,0 1 0,6-1-15,0 1 0,0 5 0,0 0 24,0-1 0,0 3 20,0-2 0,2 9-32,4-3 1,4 4 0,7 2-2,1 0 1,-1 0 0,1 0-21,-1 0 1,7-6-1,-1 0 1,-2 2-3,-1 2 1,3 2 0,0 0-1,-1 0 9,-3 0 0,0 0 0,3 0 0,1 0 12,-2 0 1,5 0 0,-3 0 0,-2 0-10,-1 0 0,-3 0 1,0 0-1,1 0-67,-1 0 1,1 0-79,-1 0 0,1-2-78,-1-3 0,1 3-14,-1-4 0,-5 4 231,-1 2 0,-7-8 0,4-2 0</inkml:trace>
  <inkml:trace contextRef="#ctx0" brushRef="#br0" timeOffset="8508">7580 1835 7468,'-12'0'-496,"0"0"1,9-2 520,-3-4 1,4 2 0,2-8-33,0-1 0,0 3 0,2-2 47,4-1 0,3-3-11,9-1 1,-1 1 0,1 3-22,-1 1 0,1 8 0,-1-2-4,1 4 0,-1 2 0,0 0-10,1 0 1,-6 2-1,-1 2 1,1 4-2,-2 2 1,-1-5 0,-5 7 0,2 2-1,-2 1 0,0-3 0,0 0 0,1 1-5,-1 3 1,-2-5 0,-2 1-22,0 1 1,0 3-39,0 1 75,0 1-2,-7-8 1,3-5 23,-8-10 1,8 1 0,-2-8 4,4-1 1,2-3 0,0-1-27,0-1 0,0 6 0,0 1-7,0-3 0,6-1 0,2-3 0,2 3-1,3 3 1,-3-2 0,2 7 0,1-1-3,3 0 0,1-3 0,3 3 2,3-2 0,-4 6 1,5-2-1,-5 4-2,-2 2 1,7 0-1,-1 0 1,-2 0 25,-1 0 1,-3 0 0,1 2 0,-1 2 10,1 2 0,-3 8 0,-3-3 1,-6 5-49,-5 1 1,5 3-1,0 1 1,-2 2-30,-2-1 0,-2-3 0,0-1 1,-2-1-184,-4 0 0,2 1 228,-7-1 0,-1 1 0,-5-1 0</inkml:trace>
  <inkml:trace contextRef="#ctx0" brushRef="#br0" timeOffset="11287">9833 2411 7569,'7'10'-774,"-3"-1"806,8-3 1,-6-4-1,5 4-52,3-4 0,-4-2 0,1-2 32,3-4 0,1 2 0,1-7 1,-2-1 39,-3 2 1,-1-5 0,3 3 0,-3-5-26,-2-7 0,6 5 0,-5-6 0,3-1-8,0-3 1,-7-4-1,7-2 1,0-2-18,-3-3 1,7 1-1,-5-8 1,5-1-78,1-3 0,1-7 0,1-2 0,3 0 11,1 0 0,0-10 0,-3 4 0,1 2 50,2 2 0,1 4 0,-9 7 1,-1 3-12,-3 1 1,-1 8 0,2 0 0,-6 6 89,-5 4 0,-1 2 0,0-2 0,0 6-66,0 3 0,0 3 1,0-1-1,0 1-61,0-1 0,0-7 36,0-4 1,0 4-1,0 2 32,0 3 148,0 3-120,0-1 0,-1 9-28,-5 3 0,4 6-9,-4 6 1,4-3 15,2 9 1,2 0 0,2 5 59,2 1 0,-1-1 0,-5 1 0,2-1-45,4 1 1,-4-1-1,4 2 1,-4 3-12,-2 1 1,6 0 0,1-5 0,1-1-6,0 1 0,4-1 0,-5 1 1,3-1-11,4 1 0,-1-1 0,1-1 1,-2-3-10,1-1 0,3-3 0,-1 5 1,-1-2-5,-3 1 1,1-5 0,5 0 0,1-2 7,-1-1 0,1 1 0,-1-6 0,1 0-24,-1 0 0,-5 0 0,0 0 1,1-2 13,3-3 0,-5 1 1,1-8-1,0-2-18,-3-1 0,7-3 0,-6 1 0,1 0 18,1-1 0,-6-1 1,3-3-1,1-1 10,0 2 1,-6 1-1,1 3 1,-3-1 7,-2 1 1,6-1 0,0 1-5,-2-1 0,-2 1 7,-2 0 1,0 5-82,0 0 67,0 8-2,-8-3 0,4 7 65,-7 0 1,7 2 23,-2 3 0,4-1 0,2 8-5,0 1 1,0 3 0,0 1-29,0 1 1,0-1-1,0 1 1,2-3 1,4-3 0,-4 4 0,5-5 0,-1 5 2,0 1 1,0-5-1,-4-1-56,4 3 0,3 2-87,9 1 1,-1-1-1,1-5-203,-1-5 1,-3-4-1,1-2 294,5 0 0,9 0 0,-2 0 0</inkml:trace>
  <inkml:trace contextRef="#ctx0" brushRef="#br0" timeOffset="11868">12120 734 7476,'0'-9'-839,"-7"3"843,-5 12 1,-3-3-1,-3 7 1,1 0 12,-1 0 0,1-5 0,-1 5 1,1 0-7,-1 0 1,1-1 0,-1 5-1,1-3-5,-1 3 0,1-4 0,0 1-17,-1 3 19,1 1 1,1-3 0,2-2 0,3 0-5,-3-1 1,5-3 6,-3 6 1,8-6 61,-2 5 1,6-7-12,6 2 0,4-4 1,7-2-22,1 0 0,-1 0 1,1 0-1,-1 0 4,1 0 0,-1 0 0,0 0 0,1 0-42,-1 0 1,1 6 0,1-1-119,5-1 1,1 4 0,4-2-217,-6-2 0,-3 4 131,-3-3 0,-5 3 200,-1-2 0,-7-4 0,4 6 0,-8-8 0</inkml:trace>
  <inkml:trace contextRef="#ctx0" brushRef="#br0" timeOffset="12176">11754 1241 7358,'0'9'-326,"2"-1"1,3-8 420,7 0 0,-2 0 0,1 0 0,3 0 8,2 0 0,3 0 0,2 0 0,3 0 0,-3 0 1,-2 0 0,1 0-1,1 0-38,2 0 1,3 0 0,-5 0 0,2 0-108,-1 0 0,-3 0 1,-2 0-1,1 0-186,-1 0 0,1 0 0,-1 0-141,1 0 0,-9 2 369,-3 4 0,4-4 0,0 6 0</inkml:trace>
  <inkml:trace contextRef="#ctx0" brushRef="#br0" timeOffset="33510">13029 542 6536,'11'0'91,"1"0"-10,1 0 0,3 0 0,1 0 3,1 0 0,-6 0 0,-1 0-25,3 0 1,1 0 0,3 0 0,-1 0-45,1 0 0,1 0 0,2-2 0,3-2-21,-3-1 0,4-1 0,-1 6 0,-3 0-61,-2 0 0,5-2 0,-1-2-55,-2-2 116,-1 0 10,5 6-24,-6 0 9,7 0 1,-9 0-145,0 0 0,-5-6-227,0 1 311,-1-1-217,-1 6 288,6 0 0,-7 0 0,9 0 0</inkml:trace>
  <inkml:trace contextRef="#ctx0" brushRef="#br0" timeOffset="34152">14042 1084 6697,'0'-10'346,"1"2"-250,5 8 1,4 0-84,7 0 0,1 0 1,-1 0-1,1 0-19,-1 0 0,1 0 0,-1-2 0,1-2 6,-1-2 1,3 1 0,1 5-1,2-2-36,-1-4 0,3 4 0,-2-4 0,-2 4-39,-1 2 1,-3 0 0,1 0 0,-1 0-109,1 0 0,-1 0-54,1 0 1,-7 0 236,1 0 0,-8 0 0,4 0 0,-8 0 0</inkml:trace>
  <inkml:trace contextRef="#ctx0" brushRef="#br0" timeOffset="34548">14251 891 7569,'10'-1'-98,"-4"-5"-504,-4 4 444,-2-6 1,2 8 108,3 0 0,-3 2 198,4 4 0,-4 3 43,-2 9 0,0-1-121,0 1 1,0-1 0,0 1-31,0-1 1,0 1-1,0-1 1,0 1-56,0-1 1,0 1-1,2-1-78,4 1 1,2 5-1,3 0-77,-5-2 1,2-1-1,0-5 169,1-3 0,3 4 0,5-7 0</inkml:trace>
  <inkml:trace contextRef="#ctx0" brushRef="#br0" timeOffset="32269">12976 857 6931,'8'-10'148,"2"2"19,-1 0-145,7 6 0,-12-5 0,7 7 13,3 0 0,-4 0 1,1 0-11,3 0 1,1 0-1,3 0-19,-1 0 1,1 0-1,-1 0 1,1 0-20,-1 0 0,-5 0 0,0 2 13,1 3 1,-3-3 0,0 6 0,-1-2-9,1 0 1,-6 7 0,4-3 24,-1 0 0,-5 5 0,4-3 13,-4 3 0,-2-3 1,0 0-19,0 1 1,0 3 0,-2 1-8,-4 1 1,4-7-1,-5-1 1,-1 0-11,-4-1 1,-1-3 0,-1 4 0,2 0-40,-1-1 1,-3-5 0,-1 4-24,-1 0 0,1-6 0,1 6 0,3-3 9,1 1 0,6 0 1,-3-4-735,1 4 792,-6-4 0,12 5 0,-5-7 0,7 0 0</inkml:trace>
  <inkml:trace contextRef="#ctx0" brushRef="#br0" timeOffset="32849">13500 804 7569,'0'-10'-1299,"0"1"1117,0 3 312,0 4 0,-2-6-54,-4 8 0,3 0-11,-9 0 0,0 0-37,-5 0 1,-1 0-1,3 2 43,3 4 0,-1-2 0,5 6 23,-2-3 0,6 1 0,-4-2-48,1 6 1,5-3 0,-4 3-1,2 0-18,-2-3 1,4 7-1,-4-5-5,5 5 1,-1-4 0,-2-1-5,-2 3 0,0 1 0,6 3 9,0-1 1,2-5 0,2 0-3,2 1 0,1-3 0,-1 1-9,6 3 0,-2-6 0,-1 0-16,-1-1 1,6-5-1,-3 6-33,5 0 1,1-6-1,1 4-53,-1-4 0,-5-2 0,0 0 0,1 0 23,3 0 1,1-2-1,1-2-187,-1-2 1,-5-2 0,-1 2 248,3-5 0,-6-5 0,-1-1 0</inkml:trace>
  <inkml:trace contextRef="#ctx0" brushRef="#br1" timeOffset="90868">3720 3843 7032,'0'-10'-853,"2"2"968,4 8 105,-4 0 18,6 0-102,-1 0 1,3-5-46,8-1 1,-7 0-1,1 6-41,1 0 0,3 0 0,1 0 30,1 0-220,-1 0 187,1 0 1,-1 0-8,1 0-200,-1 0 194,1 0 1,-1 0-234,1 0 1,-9 0 193,7 0 1,-12 6-1,7 0-31,-7-1 33,12 3-382,-14-6 385,5 6 0,1 0 0,2 1 0</inkml:trace>
  <inkml:trace contextRef="#ctx0" brushRef="#br1" timeOffset="92256">4698 4000 6330,'10'8'17,"0"-6"0,-5 4 58,7-4-34,-4-2-8,7 0 29,-13 0-6,14 0-38,-14 0 0,7 0 1,-5-2-3,2-4 1,6 2 39,-6-8-99,7 8 0,-9-11 84,8 3-139,-1-3 116,-1-3-5,6 1 0,-13-1-13,9 1 7,-8-8-2,12 5 1,-15-7 4,5 4 1,2 1-9,-2-7 0,0 2 1,-6-2 3,0-4 0,0 6 11,0-8-9,7 0-17,-5 0 0,6 6-21,-8 0 33,0 0 1,0 2 2,0 3-11,0-3-18,0 8 0,6-12 1,0 7 1,0 1 0,-6 6-1,0-1 24,0 1 1,0 5-1,-2 2 28,-4 3-42,4-7 11,-6 12 0,8-4 0,0 12 6,0 6-6,0 3 1,-2 3 0,-2-1 18,-2 1 0,1-1 0,5 1 0,0-1 6,0 1 0,0-1 1,0 0-1,0 1 3,0-1 1,0 1 0,0-1 5,0 1 1,0-5 0,0 3 0,0 3 0,0 1 15,0-1-27,0-1-15,7-1 0,-5 1-10,4-1 0,-2 0 0,0 1-3,2-1 0,2-1 0,-5-3 1,3-1-2,-2 2 0,4-5 0,0 3 5,1 2 1,1 1 0,4 1 0,-5-3 3,-1-1-1,6 0 0,-12-3-2,13 7 2,-13-14 1,14 5 0,-7 1 0,9-6 0,-9 6-33,7-8 0,-6 6-197,7 0 64,1-1 104,-1-5 1,-5 0-233,-1 0 258,1 0-42,-2 0 0,3-2-185,-7-3 261,0 3 0,2-6 0,-6 0 0,5-2 0</inkml:trace>
  <inkml:trace contextRef="#ctx0" brushRef="#br1" timeOffset="92827">4611 3581 6324,'8'-10'67,"-5"3"-23,9 7 0,-6 0 22,6 0-111,-9-8 80,5 6 0,0-6 0,-6 8 85,13 0-87,-5 0 1,8-2-1,-1-2 21,1-2 0,-1 1 0,0 5-27,1 0 1,-1 0 0,1 0-41,-1 0 45,9 0-2,-15 0-45,20 0 1,-19 0-23,11 0 45,-3 0-106,-3 0 0,1 0 36,-1 0 47,0 0 8,1 0 0,-1 0-11,1 0-252,-1 0 44,1 0 1,-7 0 225,1 0 0,0 0 0,5 0 0,1 0 0</inkml:trace>
  <inkml:trace contextRef="#ctx0" brushRef="#br1" timeOffset="93578">5624 3703 7229,'9'0'-1019,"7"0"986,-14 0 29,6 0-4,-8 0 1,2 0 92,3 0 1,-1 0 14,8 0 0,-8 2 5,2 4 1,-4 4-53,-2 7-18,0 1-6,0-1-106,0 1 104,0-9 0,0 7 6,0-7-76,0 9 59,0-1 1,0 1 0,0-1-88,0 1 67,-8-9 1,4 7-1,-6-4 1,1 3-26,-1 3 22,-2-9-48,3 7 1,-7-12 38,4 7 0,3-7 0,-3 2-20,-2-4 25,7-2-36,-9 0 27,6 0 18,-7 0 0,0 0 0,-1-2 7,1-4 0,5-1 0,2-7 0,2 2 6,5-1 1,-1 3 0,0-2 15,-2-1 1,0-3-20,6-1 1,2 1 0,4 5-17,6 5 0,3 4 0,3 2-12,-1 0 1,-5 0 0,-1 0 21,3 0 1,1 0 65,3 0 0,-6 0-16,-1 0 0,1 0 0,5 2-23,1 4 0,-7-4 1,-1 5-1,0-1-36,0 0 1,-5 6 0,7-5-73,2 3 0,-1-4 1,1 4-70,-3-3 0,1 5 1,4-4 20,-5 1 127,5-5 0,-7 4 0,9-8 0</inkml:trace>
  <inkml:trace contextRef="#ctx0" brushRef="#br1" timeOffset="93898">6113 3895 7115,'2'-15'-1126,"2"1"1330,1 3 0,3 7-26,-2-2-118,-4 4 1,4 4-60,-12 4 0,-2 3 0,-5 9 0,1-1 13,-2 1 0,5 5 0,-3 0 1,-2-1 16,-1-3 1,-3 4 0,1 3-1,0-1 10,-1 0 1,-1 0 0,-3-3 0,-1 3-25,2 2 1,1-4 0,3 4 0,-3 1-30,-3-1 1,4-6 0,-5 4 0,5-1-22,2-1 0,1 0 1,2-5-1,3-1-251,-3 1 0,5-1-183,-3 1 467,0-1 0,3-7 0,1-3 0</inkml:trace>
  <inkml:trace contextRef="#ctx0" brushRef="#br1" timeOffset="94530">6060 4367 7110,'-9'2'-589,"1"2"562,0 1 98,6 1 0,-7-8-61,3-3 0,4 1 1,-4-8-1,6 0-2,6 3 1,-2-5 0,7 6 0,3 1-20,1-1 0,-3 0 0,0 4 0,1-2 16,3 2 0,1 3 0,1 1-15,-1 0 1,1 1 7,-1 5 0,-1 4 0,-5 7-46,-5 1 0,-4-1 0,-2 1 0,0-1 15,0 1 0,-2-1 0,-2 1 0,-4-1 52,-1 1 1,-3-1-1,-5-1 1,-1-3 1,1-1 1,-1-1 0,1 5-1,-1-2 2,1-3 0,1-5 1,3 4-1,3-1 39,2 1 1,-3-4 2,5 6 21,0-8-64,6 3 1,8-7 0,3-2-7,5-3 0,1 3 1,1-4-1,-1 4-29,1 2 0,-1 0 0,1-2 0,-1-2 20,1-2 1,-1 0 0,1 6 0,-1 0 8,0 0 0,1 0 0,-1 0 0,1 0 1,-1 0 1,1 0 0,-1 0-1,1 0-11,-1 0 0,1 0 1,-1 0-74,1 0 1,-7 6-489,1 0 165,0 8 390,-3-5 0,-9 9 0,-9-1 0</inkml:trace>
  <inkml:trace contextRef="#ctx0" brushRef="#br1" timeOffset="95298">6689 3808 7414,'8'-10'-448,"-6"1"371,4 3 194,-4 4 0,-1-6-206,5 8-92,-4 0-230,6 0 411,-8 0 0,8 0 0,1 0 0</inkml:trace>
  <inkml:trace contextRef="#ctx0" brushRef="#br1" timeOffset="96098">7981 3284 7569,'10'-2'-493,"-4"-4"-291,-4-5 820,-2 3 1,-2-6-25,-4 9 1,-2-3 0,-5 4 0,1-2-17,-1 2 1,-3 2 0,-1 2 0,-1 0 12,1 0 1,-1 6-1,1 0 1,-1-2 2,1-2 1,-1 4 0,3 1 0,1 1 3,3 0 1,-1 5-9,-6-1 1,3 4 0,3 1-2,6 0 0,5-5 0,1 0-11,0 1 1,7-5 0,5 0 3,3 0 1,3-6-1,-1 3 10,1-3 1,-1 4 0,1 0 0,-1-2-6,1-2 0,-1 0 0,1 2-6,-1 1 0,1 7 0,-1-4-2,1 2 1,-3-5 0,-1 5 0,-5 0-6,-1-1 0,4 3 0,-6 6 3,-3-1 0,-1-5 1,-4-1 21,-3 3 0,1-4 1,-8-1 26,-1-1 0,-3 0 0,-1-4 1,-1 2 17,1-3 1,-1-1 0,1-2-27,-1 0 0,1 0 0,-1 0-98,1 0 1,-1 0-106,1 0 0,7-2 0,2-1-442,1-3 609,5 0 0,-6-2 0,8-2 0</inkml:trace>
  <inkml:trace contextRef="#ctx0" brushRef="#br1" timeOffset="96586">7335 4087 7448,'10'-7'-1097,"5"5"1123,-3-4 0,4 4 1,1 2-1,1 0 29,-1 0 0,1 0 0,-1 0 0,0 0-17,1 0 0,5-6 0,2 0 0,3 2-7,3 2 0,0 1 0,2-3 1,-2-2-9,0 2 1,11-4 0,-7 0 0,2 1 54,0-1 0,10-6 0,-1 5 1,-1-3-48,0 0 0,-3 8 1,7-1-1,-5 1-13,-1-2 0,4 4 0,-9-4 0,-3 4-171,-4 2 0,-7 0 0,3 0-210,-2 0 1,-2 8 362,-5 4 0,-8 3 0,-3 3 0</inkml:trace>
  <inkml:trace contextRef="#ctx0" brushRef="#br1" timeOffset="97482">7667 4821 7514,'12'2'-347,"-1"4"1,-7-2-1,2 7 335,-4 3 1,0 1 0,2 3 0,2-1 33,-2 1 1,-1-1 0,3 1 26,6-1 1,-2 1-1,-1-1 35,-1 0 0,6-5-62,-3 0 0,-1-8 1,0 3-25,-3 1 0,7-6-7,-2 4 0,-5-6 1,1-6 1,0-6 1,-6 3-1,4-3 1,-2-1 29,1-3 1,-3-1 0,4-1 0,-4 1 0,-2-1 1,6 1 0,0-3 0,0-1-34,1-2 0,-5-3 0,4 5 0,-2-2-38,2 1 0,-4 1 0,4 0 0,-4-3 19,-2 3 0,0 2 0,0 1 1,-2 1-5,-4-1 0,2 1 0,-8-1 11,-1 1 0,3-1 0,0 1 1,1 2-12,-1 3 1,4-4 41,-6 5 0,7-5 16,-7-1-17,8 7 1,-2 0-5,12 4 1,4 5 0,7-5 12,1 4 0,-1 2 1,1 0-1,-1-2 2,1-4 1,5 4 0,0-4-1,-2 4 30,-1 2 0,3 0 1,0-2-1,1-2-5,1-1 1,-6-1-1,7 6 1,-3 0-35,0 0 1,2-6 0,-3 0-1,1 2-14,-2 2 1,-1 0 0,-1-1-1,2-3-24,3 2 1,-1 2 0,-5 2-41,-1 0 1,0 0 0,1 0-196,-1 0 1,-5 2 92,0 4 1,-8-2 168,1 7 0,-10 1 0,-5 5 0</inkml:trace>
  <inkml:trace contextRef="#ctx0" brushRef="#br1" timeOffset="98086">8243 4873 7448,'-17'0'-325,"-1"0"0,9-2 0,3-3 310,4-7 1,10 2 0,3-1-15,5-3 0,1 0 0,1 1 1,-1 3 100,1 2 1,-1-3 0,1 5-1,-3 0 3,-3-2 0,3 6 0,-3-3-76,4 3 0,1 2 1,1 2-1,-1 1 6,0 3 1,-5 6 0,0-4-47,1 1 1,-3 3-1,0 5 16,-3 1 0,-1-1 1,-6 1 23,0-1 1,0 1 0,0-1 1,0 1 1,0-7 0,-2-1 103,-3-2 0,1 3-35,-8-5 0,6 0-44,-5-6 0,7-2 0,-2-4-23,4-5 0,2-5 0,0-1-30,0-1 1,6 1 0,1-3-1,3-1-1,4-2 1,-1-1-1,1 7 1,-2 0 8,1-1 1,3 1 0,1-1 0,1 3 26,-1 3 0,1 2 1,-1 6-1,0-1 8,1 1 0,-1 2 0,1 2 0,-1 2-5,1 4 1,-3-3 0,-1 9-1,-2 0-8,1-3 1,-3 13 0,0-5-1,-3 3-5,-3-1 1,4 0 0,-2 3 0,-2 1-47,-2-2 1,-4-1 0,-4-1-1,-4 3-79,0 1 0,-5 0 0,3-5 0,-3-1 127,-3 0 0,-7-7 0,-2-2 0</inkml:trace>
  <inkml:trace contextRef="#ctx0" brushRef="#br1" timeOffset="98947">10077 3616 6323,'-8'-10'157,"5"2"0,-9 8-127,-2 0 0,-1 6 0,-3 0 1,1 0-14,-1 2 0,1-4 0,-1 5 1,3 1 6,3 0 1,-7-5 0,5 5 0,1 0-64,-3 0 1,1-5-1,-3 7 31,1 2 1,-1-5 0,1 1 0,1 0 28,5-1 1,-3-3-19,8 6 0,-5-6 3,5 5 1,2-7 0,10 2-1,5-4 0,5 0 1,1 2-1,1 2-4,-1-2 0,7-1 1,1 1-1,0 2-14,0-2 1,4 4 0,-5 0 0,-1-1-47,2 1 0,-4 0 1,7-4-1,-3 1 41,-4-1 1,-1 6-1,-1 0-247,4-1 0,-3 7 264,3-4 0,-6 3 0,-5 3 0,-12-9 0,-10-1 0</inkml:trace>
  <inkml:trace contextRef="#ctx0" brushRef="#br1" timeOffset="99178">9693 4157 7437,'17'0'-250,"-5"0"1,0-2-1,1-2 256,3-1 1,1-1 0,1 6-1,-1 0 22,1 0 1,5 0-1,0 0 1,-1 0-26,-3 0 1,4 0 0,1 2 0,-3 2-67,-2 1 1,-3 3 0,-3-4 0,-1 4-198,2 2 260,1-7 0,3 13 0,-1-6 0</inkml:trace>
  <inkml:trace contextRef="#ctx0" brushRef="#br1" timeOffset="100273">10531 5083 7433,'0'-12'-168,"0"1"1,2 1 0,2-4 0,4 5 192,2 1 0,-5-4 0,5 4 0,-2-1 22,-4-5 0,3-1 0,1-3 1,0 1-17,0-1 0,3 1 0,-3-3 0,0-1-31,0-2 0,5-8 0,-1 2 0,1-4-43,-1-2 1,4-2 0,-5-4-1,5-4-50,1 1 1,1-12-1,-3 3 1,-1-1 25,-3-1 0,1 1 0,6-2 0,-1-4 11,1-2 1,-1 3 0,-1-3 0,-3 2 81,-1 4 1,-8 2-1,3 3 1,-1 5 37,0 5 0,0 4 0,-6 4 1,0 4 75,0 6 1,0-3-1,0 3-110,0 2 1,0 7 0,-2 4-40,-4 3 1,2-5-254,-7 6 202,7 0 0,-6 6 87,4 0 0,2 0 0,-5 2 3,1 4 1,0 2 0,4 5-1,-2-1-3,2 2 0,3 1 1,1 5-1,-2 1-17,-4 2 1,4 1-1,-4-7 1,6 0-20,6 1 0,-4 5 1,6 0-1,-1-1 64,5-3 1,-2-1 0,1-1 0,3 1-41,1-1 0,-3 1 0,0-1 0,1-1-4,3-5 0,1 3 1,1-6-1,-1-1-25,1 1 0,-1-2 0,2-6 0,3 0-17,1 0 0,0 0 1,-3 0-1,1 0-5,2 0 0,1-6 0,-7-2 0,1-1 10,-1-5 1,-1-2 0,-3-1 0,-1-2-4,1-5 0,-3 5 0,0-6 0,-2 1 27,-4 1 1,-1 0 0,1 5 0,2 1 62,-2-1 0,-2 1 3,-2 0 0,0-1-32,0 1-103,0 7 45,0 2 0,0 10 1,0 4 45,0 6 1,0-3 0,0 3 58,0 1 1,0 3 0,0 1 0,0 1-39,0-1 0,6 3 0,0 1 0,-1 2-32,3-1 0,-6-3 1,4-1-1,-2-1-145,2 1 0,-3-1 0,9 0-489,2 1 625,-7-1 0,9 1 0,-6-1 0</inkml:trace>
  <inkml:trace contextRef="#ctx0" brushRef="#br1" timeOffset="100898">12644 3406 6277,'-17'2'88,"-1"2"1,3 4-39,3 2 1,-9-5 0,3 7 0,-1 0-30,0-3 0,1 7 1,1-6-1,1 1-3,5 1 0,-5-2 0,6 3 0,-1-1-27,-1 1 0,2-3 0,-3 2 22,1 1 0,6 3 36,-5 1 0,7 1-29,-2-1 0,12-7 0,4-2 0,1-2 0,1-1 0,-1 1 0,9-6 0,1 0-7,2 0 1,1 0-1,-5 0 1,3 0-16,1 0 0,2 0 0,-4 0 0,5 0-47,1 0 0,-4 2 0,4 2 0,-2 2-83,-3-2 1,-3 4-1,-1-3 1,-1 1-100,1 2 0,-3-4 231,-3 7 0,3 1 0,-5 6 0</inkml:trace>
  <inkml:trace contextRef="#ctx0" brushRef="#br1" timeOffset="101102">12400 4000 7091,'12'0'158,"-1"0"1,3 0-202,1 0 0,9 0 0,-1 0 0,0 0 48,2 0 1,-3 0 0,5 0-1,0 0-79,0 0 1,2 6-1,6 2 1,0-1 73,0 1 0,0 6 0,0-5 0</inkml:trace>
  <inkml:trace contextRef="#ctx0" brushRef="#br1" timeOffset="101926">13745 3564 7402,'11'-6'-513,"-1"-2"0,0 0 508,-1 0 0,-3-3 1,6 5 25,1 2 1,3-4 0,1 2 0,1 3 36,-1 1 1,1 2-1,1 0-41,5 0 0,-5 0 0,4 0 0,-3 2-26,-3 3 0,-5-1 0,-1 8 15,3 2 0,-6 1 0,-2 3-18,-5-1 0,-1 0 1,0 1 9,0-1 1,0-5 0,-1 0 0,-3 1 0,-4 1 4,-2-3 0,-1 5 0,-7-4 0,1 1-4,-1-1 1,1 1 0,-3-5 0,-1 0 1,-2 0 1,-1 3-32,7-5 1,-1 0-1,3-4 1,1 2-210,3 2 1,5-1 238,-6-5 0,8 0 0,-3-7 0,7-3 0</inkml:trace>
  <inkml:trace contextRef="#ctx0" brushRef="#br1" timeOffset="102322">14181 3476 6943,'10'-17'-56,"-4"7"1,-12 4 40,-6 4 1,3 4-1,-3 2 1,0 4 55,3 2 0,-7-5 0,4 7 0,-3 0 1,-3-3 0,7 7 1,1-4-1,0 1-2,1-1 0,3 3 0,-4-3 0,2 3-16,5 3 0,1-1 0,2 1 1,0-1-9,0 1 0,0-1 0,2-1 0,3-3 4,7-1 1,4 0 0,1 3-45,0-3 1,1 1 0,1-7 0,3 0-16,1 2 1,0-6-1,-5 4 1,1-5-84,4-1 0,-3 0 0,3 0-221,-3 0 1,-3-7 342,0-5 0,-7-11 0,-2-4 0</inkml:trace>
  <inkml:trace contextRef="#ctx0" brushRef="#br1" timeOffset="102830">13745 3197 6839,'17'0'24,"1"0"0,-1 0 0,2 0 1,3 0-17,1 0 0,2 0 0,-3 0 0,3 0 0,0-2 7,0-4 0,6 4 1,-2-4-1,3 4-7,-3 2 1,4-6 0,-6 1-1,2 1-20,0 2 1,-8 2 0,3 0-166,-5 0 0,-1 0-334,-1 0 511,0 0 0,1 8 0,-1 1 0</inkml:trace>
  <inkml:trace contextRef="#ctx0" brushRef="#br0" timeOffset="-1375">2568 1066 6934,'7'-17'-174,"-5"5"1,6 2 307,0 3 0,-4 1-85,7 6 1,1 0 0,5-2-10,1-4 1,-1 4 0,1-4-1,-1 4-8,1 2 0,-1 0 1,1 0-1,-1 0-5,1 0 1,-1 0 0,0 0 0,1 0-26,-1 0 0,-5 0 0,0 0 0,1 2 7,3 4 0,-5-2 0,1 8-17,2 1 1,-5-3 0,1 1-12,-2 3 1,0-4 0,-5 1 81,3 3 0,0 2-40,-6 1 0,-2-2 0,-2-1 0,-3-2 0,-3-1 3,-4-1 1,5 4 0,-3-7-1,-2 1 10,-1 0 1,-3 4 0,1-5-1,-1 1-24,1 0 1,-1 0 0,1-4 0,0 1-79,-1-1 1,6 4 0,1-2-167,-3-2 0,5 3-60,-3-1 0,2 2-451,-1-2 743,3-4 0,8 6 0</inkml:trace>
  <inkml:trace contextRef="#ctx0" brushRef="#br0" timeOffset="-796">3214 1084 7009,'0'-10'-645,"0"2"733,0 0 1,0 4 159,0-7-177,0 7-54,0-4 1,-8 8-23,-4 0 1,-3 6 38,-3 0 1,1 0-1,1-4 190,5 3 0,-5-3-104,5 4 0,-5 4 0,0 2-94,5 3 0,-3 3 0,6-1-38,-1 0 1,5 1 0,-2-1-29,4 1 1,-4-7-1,0 1 58,3 2 0,1 1 1,4 1 26,3-5 1,-1 3 0,6-6 0,0-1-9,-1 1 0,3 4 1,6-4-24,-1 1 0,-5-3 1,-1 4-1,3 0-48,1-1 1,-3-5 0,0 4 0,1-2-40,3 0 1,1 5-1,1-5-7,-1-2 1,1 4 0,-1-2-1,1-3-152,-1-1 0,0-4 1,1-1 231,-1-3 0,1-16 0,-1 3 0</inkml:trace>
  <inkml:trace contextRef="#ctx0" brushRef="#br1" timeOffset="88731">2533 3633 6143,'-12'0'97,"0"0"72,8 0-13,-11 0-6,13 0-85,-6 0 1,8-2-23,0-3 1,0 1-1,2-6 0,4 2 1,-2-3 0,7 3-12,3-2 1,-4 6-1,1-2 0,3 5 1,-4-5 0,1 0-34,3 2 1,1 2 0,3 2-5,-1 0 0,1 0 1,-1 2-1,1 2-2,-1 2 0,1 1 0,-1-3 0,1 2 2,-1-2 1,1 6 39,-1 1 0,0 5 1,-1 1-11,-4 1 1,-5-7 0,-5 1 0,2 2 2,2 1 1,0 3 0,-6-1-5,0 1 0,-8-1 1,-4 1-1,-3-1-19,-3 0 0,1 1 0,0-3 1,-1-1 2,1-2 0,-1-3 0,-1 5 13,-5-2-15,13-9-122,-12 5 124,13 0-2,-8-6-4,1 6-256,-1-1 115,1-5-1,7 6-152,-5-8 131,5 0-19,0 0 136,3 0-41,-1 0 34,6 0-88,-6 0 139,8 0 0,8 0 0,2 0 0</inkml:trace>
  <inkml:trace contextRef="#ctx0" brushRef="#br1" timeOffset="89213">3022 3581 6088,'-10'-2'489,"4"-4"-418,-4 4 1,1-5-13,-9 7 1,7 0 0,1 1-22,2 5 1,0-4 0,4 6 0,-1 0 80,1 3-92,-6-3 0,6 8 1,-6-5-1,3 5 0,3 1 1,-4 1-1,0-1 1,1 1 8,-1-1 0,-4 1 1,6-1-9,2 1-35,2-9 0,2 7 1,0-5 1,0 5 1,0 1 0,2 1-1,4-3 2,6-3 1,3 2 0,3-7 0,1 1-35,5 0 0,-5 0 1,6-4-1,-2 1-116,1-1 9,7-2 129,-12-2-174,14 0 1,-11 6 18,7 0 135,-8 0-22,4-6 1,-7 5-40,-1 1 96,1 0 0,-1-6 0,1 0 0</inkml:trace>
  <inkml:trace contextRef="#ctx0" brushRef="#br1" timeOffset="90011">2533 3232 6121,'-18'0'26,"8"0"0,-5 0 150,3 0 128,5 0-206,-1 0-74,8 0 0,2 0 1,4 0 8,5 0 1,-1 0-1,1-2 1,3-2-19,2-2 1,7 0 0,0 6-1,-1 0-5,-3 0 1,4-6-1,2 1 1,3 1 11,3 2 1,0 2-1,0 0-12,-2 0 0,0 0 0,4 0 0,-4 0 0,-4 0-1,1 0 0,-7 0 0,4 0 1,-3 0-71,-3 0 1,1 0-1,-1 0-94,0 0 1,-5 2 0,0 2-373,1 1 342,3 9 185,-6-12 0,5 13 0,-5-5 0</inkml:trace>
  <inkml:trace contextRef="#ctx0" brushRef="#br2" timeOffset="134410">2148 1450 5862,'-15'-2'28,"1"-1"75,3-3-86,7 0 0,-12 6 0,7-2 15,-1-4 0,-6 4-28,5-4 0,-5 10 0,-1 4-6,-1 2 0,1-4 0,-1 3 1,1 1-7,-1 0 0,1-5 0,-1 5 0,-1 0 5,-4 0 0,3-5 1,-3 7-1,4 0 10,1-3 0,-5 7 0,0-4 0,-1 3-2,-1 3 1,4-1 0,-6 0 0,-1 1-2,1-1 1,4 1 0,-6-1-1,0 3 2,2 3 1,-4-4-1,5 5 1,1-5 5,0-1 0,-4-1 0,5 0 0,1 1-4,-2-1 1,6 3-1,-5 1 1,5 2-4,1-1 0,-5-1 1,-2 0-1,0 3-2,-1-3 1,1 4-1,4 1 1,-2-1-1,1 0 1,-5 6-1,0-2 1,-2 4-6,0 2 0,0-2 0,-6 0 0,2-2 1,4 0 0,-4 10 0,3-10 0,-3 0 0,-1 2 0,4 0 0,3 2 1,0 0-1,0 0 1,4 0 0,-5 0 0,3 0-1,4-1 0,2 1 0,-1 0 0,-1 0 1,-3 0 0,1 0 0,6 2 0,-1 2 0,1 2 0,1-1 0,3-5 0,1 0 0,-2 0 0,1 0 0,-1 0 0,3 0 0,-3 0 0,4 0 0,-1 0 0,-1 2 0,2 3 1,-5-1 0,5 6 0,-1-3 3,-1-3 1,6 6 0,-4-1 0,1 3-3,-1 0 0,6-7 0,-2 5 0,4-2 2,2-5 0,0 5 0,0 0 0,0 0 3,0-1 1,0 5 0,0-6 0,2-1-9,4 3 1,-2-4 0,6 5 0,-1-1-1,1-4 0,-4 4 0,4-1 0,-3 1 1,-3 0 1,4-3 0,0-5-1,-1 2 1,1 4 0,4-4 1,-6 4-1,0-3 13,1 3 0,-3-4 1,6 4-1,-2-4-2,-4-2 1,3 5 0,1 1 0,0-2-5,0-2 0,3-2 1,-3 0-1,0 0 1,0-1 1,3-4-1,-3-1 1,2 0-1,3-2 0,-3 6 0,2-4 0,1 2-1,3-2 0,-1 4 0,-1-6 0,-3 2-6,3 1 1,2-3 0,1 4 0,0-2-6,1 2 1,-1-4 0,1 2-1,-1 0 15,1-1 1,1 5 0,3-6-1,1 2-4,-2 0 1,4-2-1,1 4 1,1-4-3,4-2 1,-4 5 0,2-5-1,2 0-1,2 0 1,2 4-1,2-5 1,2-1-2,1 2 0,1-5 0,-6 5 0,0-2-13,0 0 0,0 1 1,0-7-1,0 3 18,0 3 0,-2-4 1,-2 5-1,-2-7 10,2-5 0,2 3 0,2-3 0,0 3 3,0 3 0,0-7 1,1 1-1,3 0 2,2-3 0,0 5 0,-6-6 0,-2 0-12,-4-1 0,4 5 0,-4-4 1,4-1-2,2 1 1,-2-2-1,-2-4 1,-2 2-8,2 2 1,-4-1 0,2-5 0,0 0-7,-1 0 1,5 6 0,-6 0 0,0-2-53,-4-2 1,2-2-1,-1 0 1,-3 2 25,-2 4 0,-1-4 0,-1 3 0,1-3-62,-1-2 1,-5 0 0,-2 2 0,-1 2-198,1 2 1,-4 0 286,5-6 0,-7 0 0,12-8 0,-6-2 0</inkml:trace>
  <inkml:trace contextRef="#ctx0" brushRef="#br2" timeOffset="135007">2323 6690 7569,'-10'0'-1258,"3"-2"1289,7-4-58,0 4 1,0-4-1,2 10 8,3 2 0,-1 5 0,6-3 22,-2 2 0,3-4 0,-3 3 1,0 1-5,0 0 1,3 1 0,-3 5 3,2-4 1,-4 3 0,5-3 1,3 3 0,-5 1 0,1-3 1,0-3-6,0-2 1,-5 4 0,5-5 2,-2 3 0,0-6 0,-5 4-23,3-1 19,0-5 0,-6 8 3,0-4 1,0-2 23,0 7 0,0-5-14,0 6 0,0-6 1,0 5 0,-2 1 0,-4 5 0,4-5 0,-5-2 1,1-1 10,0 1 1,-6-4 0,5 4 0,-1-1-9,0 1 1,-5 0 0,1 3 0,-2-1 14,3 2 1,-5-5 0,4 3 0,-3 2-12,-3 1 1,1 3-1,-2-3 1,-3-1-41,-1-3 0,0 1 0,5 5 0,1 1-76,-1-1 0,1 1 1,-3-1-1,-1 3 96,-2 3 0,-8-4 0,4 7 0</inkml:trace>
  <inkml:trace contextRef="#ctx0" brushRef="#br2" timeOffset="137204">3388 6672 6558,'10'0'-480,"0"0"502,-4 0 1,-3 6-1,7 2 66,-2 1 0,-2-3 1,-6 6-38,0 1 1,0-3-1,0 2 14,0 1 0,0 3 0,0 1 0,0 1-35,0-1 1,0 1-1,0-1 1,-2 3-24,-4 3 1,4-4 0,-4 5 0,4-5 5,2-2 0,0 1 1,0-1-1,0 1 4,0-1 0,0-5 1,0 0-1,0 1-14,0 3 1,0-5 0,0 1 20,0 2 1,0-5-7,0 3 54,0-8 0,2 4 90,4-8-161,-4 0 0,14 0-4,-5 0 1,5-6 0,1 0 4,1 2 1,-7 2 0,1 2 0,1 0 5,3 0 1,1 0 0,1 0 0,-1-2 19,1-4 1,-1 4 0,1-3 0,-1 3-15,1 2 0,-1 0 1,1 0-1,-1 0 1,1 0 0,-1 0 1,0 0-1,1 0-49,-1 0 1,1 0 0,-1 0-327,1 0 1,-7 0 0,1 0 359,2 0 0,1 7 0,3 3 0</inkml:trace>
  <inkml:trace contextRef="#ctx0" brushRef="#br2" timeOffset="138277">4471 7091 7569,'-10'-7'-408,"3"5"0,1-8 0,-2 6 376,-2-2 1,5-2 2,-7 3 0,0 3 0,-5-6 65,-1 0 1,7 6-1,-1-4 1,-2 4 4,-1 2 0,-3 0 0,1 0 6,0 0 1,-1 0-38,1 0 0,1 8 0,3 2 10,1 0 1,6 5 0,-4-3 19,3 3 1,1 3 0,6-1-11,0 1 1,0-1-1,0 1-7,0-1 0,2-1 0,4-5-10,5-5 1,-1-4-1,2-2 1,1 0-14,3 0 1,1 0 0,1-2 0,-1-4-28,0-5 0,1 1 0,-3-2 0,-1-1-14,-2-3 0,-3 4 1,5 1 13,-2-3 1,-8-1-5,1-3-7,-3 9 26,-2 1 1,-2 8 41,-3 0 1,3 8 34,-4 3 1,6 3 0,4-1 0,3-1-22,3 2 1,0-5-1,3 1 1,-1 0-18,2-1 0,1-5 0,3 4 0,-1-2-18,1 0 0,-1 0 1,0-6-1,1 0-16,-1 0 0,1 0 0,-1-2-14,1-4 0,-1 2 1,1-8-17,-1-1 0,1-3 0,-3-1 24,-3-1 1,1 1 0,-7-1-1,-2 1-30,-2-1 0,-2 7 0,0-1 1,0-2-39,0-1 1,-2-1-1,-4 3 1,-5 3 62,-5 2 0,-1-3 1,-1 5-1,1 2 16,-1 2 1,1-4-1,-1 0 25,1 3 1,-1 1 12,1 2 0,1 2-12,5 3 0,3-1 12,8 8 0,2-8 1,4 2 90,5-4-119,-3-2 0,8 0 0,-3 0 0,7 0 10,3 0 0,0 0 0,-3 0 0,1 0-10,2 0 0,1 0 0,-7 0 1,0-2 6,1-4 1,-1 4 0,1-4 0,-1 4 6,1 2 0,-1 0 0,1 0-14,-1 0 1,-5 0 0,-1 0-9,3 0 0,-4 0 0,-1 2-7,-1 4 0,-2-2 0,-4 5 0,2 1 6,2 0 1,0-4 43,-6 5-41,0 1 0,0 0 0,0-1-14,0 3 1,0 1 0,0 3-95,0-1 1,0-5 0,1 0-25,5 1 1,-2-3 0,8 0 0,3-3-308,7-3 437,-3 6 0,14-8 0,-6 6 0</inkml:trace>
  <inkml:trace contextRef="#ctx0" brushRef="#br2" timeOffset="138855">5589 7004 7569,'10'-18'-169,"-5"1"-80,-10 0 1,1 7 0,-8 4 141,-2 4 0,-1 2 0,-3 0 112,1 0 0,0 0 0,-1 0 0,1 0 12,-1 0 0,1 0 1,-1 0-1,1 0 3,-1 0 0,1 2 1,-1 2-1,1 4-11,-1 1 1,7-3 0,1 6 0,0-1 8,1-1 1,5 6-1,-2-5-6,4 5 1,4-4 0,4-1-16,5 3 1,5-6 0,1-1 2,1 1 1,1-6 0,3 4-10,1-4 0,0-2 0,-5 0 1,-1-2-9,1-4 1,-1 2 0,-1-8-1,-3 1 7,-1 1 0,-2-5 1,3 3 9,-1-4 0,-8 5-2,1-1 9,-3 8 1,-4-2 8,-3 12 1,3-2 0,-4 8 53,4 1 0,-4 3 0,0 1 0,2 1 0,2 1-30,2 5 0,0-5 1,0 6-1,0-2-6,0 1 1,0 5-1,0-4 1,0 0-27,0 0 0,0 1 0,0-5 0,0 2-16,0-1 0,0 3 1,0-2-11,0-1 1,-7-3 15,-5-2 0,-3-7 1,-3-4-1,1-4-15,-1-2 0,-5-2 0,0-4 1,-1-6-13,-1-3 1,6-3 0,-5-1 0,5-2-129,1-3 1,1-1 0,2 4 0,3-4 156,6-3 0,-4-1 0,1-6 0</inkml:trace>
  <inkml:trace contextRef="#ctx0" brushRef="#br2" timeOffset="139431">5938 7074 6684,'8'-10'-183,"-4"2"0,7 8 173,3 0 1,2 0 0,-1-2 36,-3-3 1,3 3 67,-3-4 0,3-4-72,3-2 1,-7 3-1,1-3 0,-8 0-97,2-5 1,-4 5 59,-2 1 0,-8 7 0,-4-2 20,-3 4 0,-3 2 1,1 0 27,-1 0 1,1 0 0,0 0-17,-1 0 1,1 0 0,-1 2 0,3 4-12,3 6 0,-4-3 0,7 3 1,-3 1 19,0 3 0,7-4 0,-5-1 1,2 3 19,4 1 0,-3-3 1,1 0 15,2 1 1,4 3-1,6-1 26,5-3 0,-1 1 0,2-7 0,1 0-39,3 2 1,7-6 0,0 6 0,1-3-7,1 1 0,-6 0 0,5-6 0,-5 0-2,-2 0 1,7 0 0,-1 0 0,-2 0 54,-1 0 1,-3 0-43,1 0 0,-1-6-308,1 0 253,-9 1 0,-1-3 0,-8-2 0</inkml:trace>
  <inkml:trace contextRef="#ctx0" brushRef="#br2" timeOffset="140225">7737 6829 7569,'-18'0'-35,"1"0"0,0 0-123,-1 0 0,-5 0 1,0 0-1,1 0 1,3 0-1,-1 0 101,-3 0 0,2 2 1,-6 2-1,1 2 84,5-2 1,2 4-1,1-3 1,3 1 29,3 2 0,-2-4-10,9 8 0,-1-7 1,6 7-23,0 2 1,2-5 0,3 1-11,7-2 1,-2 0 0,1-5 0,5 5-5,5 2 0,-1-6 0,3 3 0,-2-1 1,3 0 1,-5 6 0,6-4-1,-1-1-8,-1 1 1,0 4 0,-5-5 0,-1 1 6,1 0 0,-1 0 1,0-4-1,-1 3-6,-4 3 0,1 2 1,-7 5-1,-2 1 1,-2-1 0,-2 1 0,0-1 1,-2-1 0,-4-3-1,-6-3 16,-3-2 1,-3 3 0,1-5 0,0-2-16,-1-2 1,1-2 0,-1 0 0,1 0-5,-1 0 0,-5 0 0,0 0 0,1 0-40,3 0 1,-4-2 0,-1-2 0,3-2-121,2 2 1,1-3-62,1 1 0,7-2-214,4 2 432,12 4 0,11-13 0,11 5 0</inkml:trace>
  <inkml:trace contextRef="#ctx0" brushRef="#br2" timeOffset="140725">8313 7074 7313,'0'-12'-1166,"0"1"1124,0-3 0,0 4 47,0-1 0,-2 7 27,-3-2 0,1 2 0,-8 0 0,-2-2-20,-1 2 1,-5 2-1,-1 2 1,-2 0 68,1 0 1,1 0-1,0 0 1,-2 0-6,1 0 1,3 2 0,1 4-40,1 6 1,5 1-1,2 1 1,3-2-22,3 1 1,2 3-1,4 1-10,4 1 1,1-7 0,7-1-1,-2 0-10,1-1 0,3-5 1,1 2-1,1-4-29,-1-2 1,6 0-1,1 0 1,-3 0-16,-2 0 1,5 0 0,-1-2 0,-2-2 20,-1-2 0,-3-5 1,1 3 6,-1-2 1,1 1 0,-3-5 95,-3 2 75,-4 9-99,-8-5-66,0 8 0,0 2-30,0 4 1,5-3 0,1 9-79,-2 2 1,0-1 0,0 1 121,2-3 0,7-7 0,-3 4 0</inkml:trace>
  <inkml:trace contextRef="#ctx0" brushRef="#br2" timeOffset="141351">8593 7004 7569,'0'-10'-665,"0"2"1,7 8 680,5 0 1,2 2 0,-1 2 0,-3 4-2,-2 2 1,3-4 0,-5 5 0,0 3 28,2 1 0,-6 3 0,4-1 6,-5 1 1,5-7 0,0 1-34,-2 2 0,0-1 0,0 1-17,2-3 0,1-7-33,-1 2 0,-2-4 1,6-4-16,-2-4 0,-1 2 0,-3-7-1,2-3 0,6-1 1,-5-3 25,3 1 1,-4-1 0,6 3 33,1 3 0,-3-3 1,1 5-1,3 0 1,2 4 0,1-1 0,1 1 0,-1 2 15,0 2 0,1 2 0,-1 0 0,1 0 22,-1 0 0,1 6 0,-1 2-24,1 1 1,-3 3 0,-1 3 0,-4-1-18,-3-2 1,5-1 0,-6 7 0,-2-1-10,-2 1 0,-2-7 0,0 1-24,0 2 0,0 1-4,0 3 55,0-9 0,0-3 0,0-12-25,0-5 1,0 1-1,0-2 1,0-1-10,0-3 1,1-1 0,3-1 0,4 1-19,2-1 0,1 1 0,7 1 1,-1 3 19,1 1 1,-1 6 0,1-3 4,-1 1 0,1 2 0,-1 6 0,1 2-4,-1 4 0,1-2 0,-1 7-9,1 3 1,-3-4-1,-1 1-54,-3 3 1,-7 1 0,2 3 0,-4-1 32,-2 1 0,0-1 35,0 1 0,-8-1 0,-2 1 0</inkml:trace>
  <inkml:trace contextRef="#ctx0" brushRef="#br2" timeOffset="141714">9623 6952 7409,'18'-10'-456,"-7"2"1,1 8 449,1 0 1,-3 6 0,0 2-1,-2 1 43,-5 5 1,5-4-1,-2 1 1,0 3 3,2 1 1,-6 3-1,3-1 1,-3 3 2,-2 3 1,0-2 0,0 7-1,0-1-16,0 0 0,0-4 0,0 6 0,0 0-40,0-1 0,0 3 0,0-6 0,0 2-28,0 4 1,0-6 0,0-1-1,0-5-66,0-2 0,2 1 0,2-1-42,2 1 1,0-7 2,-6 1 1,0-10 144,0-2 0,0-8 0,0-17 0,0-2 0</inkml:trace>
  <inkml:trace contextRef="#ctx0" brushRef="#br2" timeOffset="142019">9693 7021 7453,'2'-17'-164,"4"-1"1,-2 7 0,9 1 177,7 2 0,-3 3 1,8 5-1,-1 0-162,-1 0 0,8 0 0,-2 0 1,2 2 137,-2 3 1,2-3 0,-6 4-1,1-2 59,-1 2 0,-4-2 0,-7 5 24,-3-1 1,-7 6-41,2-3 1,-4 5-1,-4-1 1,-4-1-27,-5-2 1,-7-3-1,-3 5 1,-2-4-20,1-3 0,-3 1 1,0-4-1,0 2-30,-1-2 0,-3-2 0,4-2 0,0 0-5,0 0 1,1 0 0,7-2 0,-1-2-14,1-2 0,5-2 0,3 2 60,1-5 0,2-5 0,6-1 0</inkml:trace>
  <inkml:trace contextRef="#ctx0" brushRef="#br2" timeOffset="142409">10269 6358 7569,'10'0'-778,"0"2"701,-5 4 0,-1-3 103,8 9 1,-8 0-1,4 5 1,-3 1 6,1-1 0,0 3 0,-6 1 0,2 4 28,4 2 1,-4-5 0,4 3 0,-4-2 6,-2 0 1,0 8 0,2-3 0,1 1-11,3 0 1,0-6 0,-6 4-1,0-2-28,0-3 0,6 3 0,0-2 0,-2-1-36,-2-3 0,-2-1 1,0-1-1,1-1-169,5-5 1,-4 5 0,6-7-221,0 1 1,-6 0 394,4-4 0,3-12 0,1 4 0</inkml:trace>
  <inkml:trace contextRef="#ctx0" brushRef="#br2" timeOffset="142954">10688 6864 6439,'18'0'82,"-8"0"0,5 0 1,-3 0-73,3 0 0,3 0 1,-1 0-38,1 0 1,-1 0 45,1 0 1,-3-8 0,-3-3 24,-6-5 1,1 5 0,-1-1-34,-2-2 1,-2-1-1,-4-3 4,-4 1 0,2 1-79,-7 5 1,1 1 0,-4 6 36,3-2 1,-1 1-1,-5 7 24,-1 3 0,1-3 0,1 6 0,3 0 6,1 3 0,2-1 1,-3 2-1,1-1 18,-2-1 1,5 6 0,-1-5-1,0 5 71,1 1 0,5 1 0,-2-1-54,4 1 1,2-1-1,0 1 1,0-1-15,0 1 1,0-1 0,0 0 13,0 1 1,2-6 3,4-1 1,3-1-1,9 2 39,-1-7 1,1-3 0,-1-2-9,1 0 1,-1 0 0,1 0-13,-1 0 0,1 0 0,-1-2-27,1-3 0,-1 3 1,-1-6-37,-5 0 0,3 4 0,-6-5-309,1 1 1,-3 0-336,6 2 646,-8 4 0,3-6 0,-7 8 0</inkml:trace>
  <inkml:trace contextRef="#ctx0" brushRef="#br3" timeOffset="154036">2009 4175 5970,'-18'0'7,"7"0"0,-1 0 1,-2 0 1,5 0-1,-3 2 18,-2 4 1,-1-5 0,-1 7-3,5 0 0,-5-4-17,5 7 1,-5-7-1,1 4-3,3 0 1,-2-4 0,7 5 0,-1 1-4,0 0 0,-6 2 0,3 5 1,-5 0 1,5-7 0,1-2 0,0 0 5,0 3 0,5 5 0,-7 1 1,0 1 3,3-1 0,-7 1 0,5 1-11,-5 4 0,4-3 1,1 3-1,-3-2 6,-1 3 1,-3-5-1,1 4 1,1-1-14,5 1 0,-5-4 0,4 7 0,-1-3 8,1 0 1,-3 1 0,3-5 0,-4 2-3,-1 3 0,5 1 0,1-4 0,-3 2 0,-1-1 0,-3 5 0,1 2 0,-1 2 1,1-2 1,-1 4 0,1-4 0,-3 4 2,-3 2 0,4 0 0,-5 0 0,5 0-3,2 0 0,-1 0 1,1 2-1,-1 2 0,1 1 0,-1 1 0,1-6 0,-1 0-1,1 0 0,-1 2 0,1 1 0,1 3 2,5-2 1,-5 4 0,5-1-1,-5 1 7,-1 0 1,1 3 0,2-3-1,5 0 3,1-1 0,-4 7 0,5-2 0,-1 1-5,0-1 1,-4 1 0,5-5 0,-1 0-4,0-1 1,2 7-1,4-3 1,-1 5-1,-3 1 1,0 1 0,4-1 0,-2 0-2,-2 1 1,0-1-1,6 0 1,-2 1-6,-3-1 1,3 1 0,-4-1 0,4 0 0,2 1 0,0-1 1,0 1-1,0-1 1,0 0 0,8 1 0,1-1 0,1-1 4,-4-5 0,4 5 0,-1-5 0,3 3 6,0-3 1,-3 5-1,5-5 1,-2 3-9,1-3 1,8 5 0,3-6 0,-1 1 2,2 1 0,-3-3 1,7 5-1,0-3-3,-2 3 0,6-4 1,-4 1-1,4 1-2,2-3 1,0 5 0,2-8 0,2-1-3,1 3 1,3-6 0,-4 6 0,4-3 7,1 1 0,-3 0 0,5-6 0,3-2 11,1-4 0,9 4 0,1-4 0,0 2-10,0-2 1,10 2 0,-2-8 0,2-1 2,4-3 1,-1 4 0,-3 1-1,-2-3-3,-4-2 0,4 5 1,-6 1-1,0 0-1,-4 0 0,3 1 1,-1-5-1,0 2-3,0-1 0,4-3 0,-6 0 1,-1 3-1,-3 1 1,4 0-1,0-7 1,-1-3-2,-3-1 0,-2 0 0,1 5 1,-1-1-1,0-5 1,1 3 0,-1-6 0,-1 0-5,-5-1 1,3-1 0,-7-4-1,1 2 0,0 2 1,-2 0 0,-8-6 0,-2 0 0,-2 0 1,-8 0-1,2 0 1,-3 0-13,-3 0 0,-5-2-114,0-4-285,-9 4 412,5-6 0,-16 0 0,-1-1 0</inkml:trace>
  <inkml:trace contextRef="#ctx0" brushRef="#br3" timeOffset="154690">3947 9466 6064,'0'10'89,"0"6"-65,0-5 0,0-1 10,0 2 0,0-1-21,0 7 0,6-1 1,2-1-1,1-3 3,5-1 0,-4-2 0,1 3 0,3-1-4,2 1 0,-5 3 0,1 1 0,1 1-5,3-1 0,-1-5 1,-1 0-1,-2-1-3,1-1 0,-3 4 0,2-7-15,1 3 0,-3 0 50,2 1 1,-7-3 367,7-8-337,-8 0 0,2 2-71,-12 4 1,-2-2 0,-5 6-1,3-1-3,2 1 1,-4 2 0,5 5-1,-3 0-6,-4 1 1,5-1 0,-3 3 0,0 1 33,3 2 0,-7 8 1,5-3-1,-7 1-2,-5 0 0,3 0 1,-5 6-1,2-2-29,0-4 1,-7 8-1,7-4 1,2 0-92,1 0 1,3 4-1,1-8 1,3 4 97,1 2 0,8 0 0,-3 0 0</inkml:trace>
  <inkml:trace contextRef="#ctx0" brushRef="#br3" timeOffset="156418">5798 9466 7175,'0'-9'-986,"0"-7"1034,0 5 1,0 1-3,0-2-20,0 1 1,0-1-1,-2 2-32,-3 2 0,-5 3 0,-8 5 0,1 0 15,0 0 0,-3 2 1,-3 1-1,-4 5-1,0 2 1,-6 2-1,5 5 1,1 0-5,4 1 1,-2-1-1,1 1 1,5-1 1,5 1 1,1-1-1,7 1 13,2-1 0,2-5 0,4-1-2,4 3 0,4-6 0,7 0 0,1-3-11,-1 1 0,6 0 0,3-6 0,-1 0 3,0 0 1,4 0 0,-4 0 0,1 0-6,-1 0 1,-2 0 0,-5 0 0,-1 0 3,0 0 1,-1 2 0,-2 2-1,-5 4-9,-1 1 1,4-3 0,-6 6-1,-3 1 0,1 3 1,0 1-2,2 1 0,0-1 1,-6 1-1,0-1-4,0 1 1,-8-1 0,-2 1 34,1-1 0,-1-5 1,4-3-11,-6-1 1,-3 4 0,-4-6 0,-3-2-10,-1-3 1,-6 5 0,4 0-1,-1-2-24,1-2 0,-4-2 1,6 0-1,1-2-33,3-4 1,3 2 0,3-5 0,3-1-76,2 0 1,3 4-1,7-3 122,3 1 0,5-13 0,8 1 0</inkml:trace>
  <inkml:trace contextRef="#ctx0" brushRef="#br3" timeOffset="157152">6148 9676 6201,'9'0'78,"-1"2"1,-6 2 0,2 4-36,2 1 1,0-3-1,-6 6-16,0 1 1,0-3-1,2 0 1,1-1-26,3 1 0,0-4 1,-6 6-69,0 1-28,0-5 88,0 7 0,0-15 0,2 2 0,2-7-7,2-5 0,0 4 0,-5-6 0,3-1 5,2-3 0,2-1 0,-2-1 18,5 1 1,-1-1 0,2 1-11,1 0 0,3 1 0,1 4 0,1 7 0,-1 3 0,-5 2 0,0 0 19,1 0 0,3 0 1,1 0 5,1 0 1,-7 5 0,-1 3 0,-2 2 14,-4 3 1,3 3-1,1 1-36,2 1 0,-6-1 0,2 1 0,-5-1 6,-1 1 1,2-1-1,2 1-10,2-1 0,0-5-82,-6-1 91,0-7 0,0 2 0,0-12 1,0-5-11,0-5 1,0-1 0,2-1 0,2 1-9,2-1 1,1 1 0,-3-1 0,4 1-11,2-1 1,1 1 0,7 1 0,-3 3 9,-3 1 0,7 6 1,-5-3-1,0 1-3,1 4 1,1 2 0,1 2 3,0 0 0,1 8 0,-1 2 0,-1 1-9,-4 1 1,1 0-1,-5 5-34,2 0 0,-6 1 0,3-1 0,-1 1-55,0-1 1,2 1 105,-3-1 0,5 1 0,8-1 0</inkml:trace>
  <inkml:trace contextRef="#ctx0" brushRef="#br3" timeOffset="158168">7423 9711 7569,'2'-12'-803,"3"1"0,-3 5 798,4-6 0,-10 6 0,-4-3 0,-1 1 67,-5 4 0,-1 2 0,-3 2 1,1 0-19,-1 0 1,-5 0 0,0 0-1,1 0 25,3 0 0,1 2 1,-1 2-1,0 4-63,1 1 0,-3-3 0,11 6 0,-1-1-6,-1-1 1,8 6 0,-2-5 13,4 5 1,2 1-20,0 1 0,2-3 1,2-1-1,4-4 8,2-3 0,3-1 0,8-6 0,5 0-25,1 0 0,-4 0 0,4-2 0,-1-2-29,-5-1 1,4-9-1,-2 4 1,-1-1 30,-3-1 1,-7 2 0,-3-3-23,-1 1 1,-2 6 194,-6-5-106,0 7 0,0-2-15,0 12 1,0-2 0,0 7 25,0 3 0,2 1 0,4 3-44,5-1 1,-1-1 0,2-3 0,1-3-7,3-2 0,1 3 0,1-3-29,-1 2 1,1-6-1,-1 2 1,1-4-7,-1-2 0,1 0 0,-1 0 0,1-2 2,-1-4 0,0 2 0,1-8 0,-3-1 14,-3-3 0,2-7 1,-8-2-1,-1-1-9,3 1 1,-6-6 0,4 2 0,-4-4-10,-2-2 0,6 0 0,-1 0 1,-1 0-27,-2 0 0,-2 2 1,0 2-1,0 4 50,0 2 0,-2-4 0,-2 6 0,-3 1 6,-3 3 0,4 1 1,-4 1 4,3-1 0,-5 7 0,4 1 11,-1 2 1,3 3 9,-6 5 1,6 7 0,-3 5 0,1 3 32,4 3 0,-4 7 1,2 4-1,2 4-10,3 2 0,1 6 1,0 0-1,0-3-8,0-1 0,7-2 0,3 0 0,2 0-14,-1 0 0,1-2 0,5-2 0,1-4-24,-1-2 1,1-1 0,-1-7 0,1 1-11,-1-1 1,1-1 0,1-5 0,2-3-6,3 0 1,-1-6 0,-6 4 0,1-4-26,-1-2 1,1-8 0,-1-4 0,1-3-37,-1-3 0,-5-7 0,0-4 0,-1-4-8,-1-2 0,-2 0 0,-6 0 1,1-2 28,3-4 0,0 5 0,-6-5 1,0 4 10,0 2 0,-6 2 0,-1 2 0,-1 4 170,0 2 1,-4 1 0,5 7 112,-3-1-142,6 9-83,-4 1 1,8 16 0,0 5 0,0 7 41,0 3 0,0 6 0,2-4 1,2 2 25,2 4 1,6 2 0,-5 2 0,1 0-85,0 0 1,5 6-1,-3 0 1,2-2-40,-1-3 1,-3-1 0,8-2 0,3-2 75,0-1 0,1-3-39,-3 2 0,9 4 0,1-6 0</inkml:trace>
  <inkml:trace contextRef="#ctx0" brushRef="#br3" timeOffset="159048">9379 9886 7569,'9'0'-265,"-1"0"1,-6 0 106,4 0 1,-2-6 0,5-2 173,-1-2 1,4 4 0,-4-5-8,1-3 1,3-1 0,3-3-1,-1 1-14,-2-1 0,-1 1 1,7-1-1,-1 1-26,1-1 0,-1 1 0,1-2 0,-3-3-2,-3-1 0,1-6 0,-5 6 0,0-1 28,0-1 1,-1 6 0,-3-5-1,2 5-9,-2 1 0,-2 1 0,-4 1 16,-4 5 1,2-3 19,-7 8 0,-1 1 0,-5 5-20,-1 0 1,1 0 0,1 2 0,4 3 1,-1-1-1,7 8 1,2 1 4,2 3 0,2 1 1,2 1-4,4-1 1,4 1 0,7-1 0,1 1 5,-1-1 0,6 1 0,3-1 0,-1-1-5,0-5 0,4 9 0,-4-7 1,1 1 3,-1 1 1,-2 1-1,-5 1 1,-3 1 0,-3-1 0,1-5 0,-7 0 0,-2 1 36,-2 3 0,-2-5 1,0 1-14,0 2 1,-8-1 0,-3 1 0,-5-4 0,-1-3 0,-1-1 44,1 2 1,-1-6-74,1 4 0,-7-4 1,1-2-1,2 0-1,1 0 0,3 0-345,-1 0 152,1-8 1,7 4-1,6-6 188,8 2 0,6 3 0,7 5 0,16-8 0,4-2 0</inkml:trace>
  <inkml:trace contextRef="#ctx0" brushRef="#br3" timeOffset="159499">10357 9641 7569,'15'-17'-302,"-3"-1"0,-4 6 0,-8 1 74,0-3 0,0 5 231,0-3 0,-2 2 0,-4-1-16,-6 5 1,-3 4 0,-3 2 0,1 0 92,-1 0 0,1 0 1,-1 0-1,1 0-21,-1 0 0,1 0 1,-1 2-20,1 4 1,1 3 0,3 7-1,3-3-33,2-1 0,3 0 0,5 5 0,0 1-13,0-1 1,1-1 0,5-3 0,6-1 4,3 1 0,-3-5 1,2 0-1,3-2-16,5 0 1,1-1 0,-4-5 0,3 0-27,1 0 0,0-2 0,-5-1 1,-1-5 25,1-2 0,-1-2 1,-1-5-4,-5 0 1,-3-1 62,-8 1 59,0-1-89,0 8 1,-2 3 0,-2 9-34,-2 3 0,0-1 1,6 8-41,0 2 0,0 1 1,2 1-1,2-3 26,2-1 1,8-6-1,-3 3-64,5-1 98,1-2 0,1 2 0,-1 1 0</inkml:trace>
  <inkml:trace contextRef="#ctx0" brushRef="#br3" timeOffset="160082">10653 9519 6805,'12'8'-253,"-2"3"276,-2 5 0,3 1 0,-5 1 0,-2-1-69,-2 1 1,0-1 0,2 1 51,2-1 1,-1-5 15,-5-1 0,0-5-23,0 6 0,2-8 4,4 1 1,-4-5 0,6-3 0,-2-5-31,-1-2 1,7-2 0,-4-5 0,0 0-4,-1-1 0,5 1 0,-4-1 0,1 1 21,5-1 0,-4 3 0,1 1 38,3 2 1,2 9-1,1-3-30,0 4 1,1 2 0,-1 2 42,1 4 1,-7 3 0,1 11-15,2 3 1,-1-4 0,-1 5 0,-4-5-15,-1-1 0,-3-3 0,6-1 0,-2-3-12,-4 3 1,3-4 4,-1 1 0,0-5 4,-6 6 0,0-10-32,0-2 1,0-8 0,0-10 0,0 1-15,0-1 0,6 1 1,2-2 12,1-5 0,3 3 1,5-6-28,1 2 0,5 1 1,1 7 48,-3-1 1,-2 9 0,-1 3-1,-1 4 8,1 2 0,-7 2 0,1 4 3,2 5 0,-7 5 0,1 1-16,0 1 0,-6-1 0,4 1 0,-4 1-33,-2 4 0,0-1 1,1 5-208,5-2 245,-4-2 0,22-5 0,-5-1 0</inkml:trace>
  <inkml:trace contextRef="#ctx0" brushRef="#br3" timeOffset="160160">11422 9781 7569,'35'0'0</inkml:trace>
  <inkml:trace contextRef="#ctx0" brushRef="#br3" timeOffset="160403">11649 9519 7569,'10'-2'-1167,"-3"-2"1003,1-2 1,-4 0 257,8 6 0,-8 2 0,1 4-66,-3 6 1,0 9 0,2 2 0,2-1 11,-2-3 1,-2 4 0,-2 3-1,0 1-6,0 4 1,2 0 0,2 0 0,1-2-26,-1 2 1,0 2-1,0 2 1,2-2-28,-2-4 1,-2 2 0,0-6 0,2 1-36,1-1 0,1-2 0,-6-5-127,0-1 1,6 1 17,0-1 0,0-9 162,-6-8 0,0-8 0,-2-11 0,-4-5 0,-4-3 0,-7-8 0</inkml:trace>
  <inkml:trace contextRef="#ctx0" brushRef="#br3" timeOffset="160673">11666 9554 7434,'12'-18'0,"0"1"-306,1-1 0,-3 7 172,2-1 1,1 6-1,9-3 1,1 1 97,-2 4 1,1 2-1,-1 2 1,2 0 87,-2 0 0,7 8-26,1 3 1,-6 5 0,-4 1 0,-7 1 3,-4-1 1,-2 1 0,-6-1 0,0 1-21,0-1 0,-2 1 0,-2-1 0,-4 1-15,-2-1 0,-1-5 1,-7-1-1,1 1 6,-1-2 0,-5 3 0,-2-7 1,0-2-31,-1-2 0,-3-2 0,4 0 1,0 0-66,0 0 1,1-2 0,7-2 0,1-4 93,5-1 0,-5-11 0,6-7 0</inkml:trace>
  <inkml:trace contextRef="#ctx0" brushRef="#br3" timeOffset="161058">12173 8838 7569,'0'17'-309,"2"1"0,2-1 1,3 1 328,3-1 0,-6 6 0,4 3 1,-2-1 14,-1 0 1,1 4 0,-4-4 0,2 2-5,2 5 0,0-5 1,-6 2-1,0 0 5,0-2 1,6 4 0,-1-8 0,-1 1-16,-2 1 1,4-6-1,0 7 1,-2-3-26,-2 0 1,3 0 0,1-5-17,-2-1 0,0 1 0,0-1-286,2 1 1,0-7-72,-6 1 377,0-8 0,7-4 0,3-10 0</inkml:trace>
  <inkml:trace contextRef="#ctx0" brushRef="#br3" timeOffset="161640">12505 9449 7334,'17'0'-975,"-5"0"977,-1 0 0,1 0 0,6 0-9,-1 0 1,0 0 0,1 0 30,-1 0 1,1 0 0,-1 0 20,1 0 0,-7-6 0,-1-2 0,0-1-18,0-5 1,-5 4 0,5-1-28,-2-3 0,-2-1 0,-6-3 1,2 3-2,3 3 1,-3-4 0,2 7-30,-8-1 0,0-5 11,-7 3 1,-1 4-1,-5 2 27,-1 4 0,1 2 1,-1 0-4,1 0 1,-1 2 0,1 4-4,-1 6 1,1 3 0,1 3-1,3-1-5,1 1 1,6-1-1,-5 1 1,-1-1 23,2 1 0,1-1 0,5 0 0,-2 1 8,2-1 1,2 1 0,2-1 0,0 1-14,0-1 1,0 1 0,0-1 11,0 1 0,2-1 1,4 1 7,6-1 1,1-5-1,1-3 1,-3-1 2,3-4 0,-4-2 1,1-2-1,3 0-8,1 0 1,-3 0 0,0 0 0,1 0-1,3 0 0,1 0 0,-1-2 1,-3-2-46,-1-2 1,0-1 0,5 3-29,1-2 0,-1-6 20,1 6-71,-1 1 0,-5 5-111,-1 0-191,-7 0 1,4 2 394,-8 3 0,0 5 0,0 8 0</inkml:trace>
  <inkml:trace contextRef="#ctx0" brushRef="#br3" timeOffset="170119">10898 158 6995,'0'-17'-1174,"0"5"1217,0 0-29,0 8 1,-2-5 2,-4 3 0,2 4-1,-7-4 0,5-2 1,-4 1 4,2-3 0,1 6 0,3-4-13,-2 0 1,-2 6-14,2-3 1,2 3 0,-5 0 3,1-4-3,-6 4 1,5-6 1,-9 8 1,7 0 0,-1 0 4,-2 0 1,-1 0-4,-3 0 1,1-2 0,-1-2 0,1-1 1,5-1-1,1 6 20,-3 0 0,4 0-7,-1 0 1,5 0-13,-6 0-2,1 0 0,-7 0 0,1 0-1,-1 0 1,7 2 0,-1 2-2,-2 1 0,-1 3 0,-3-4 1,1 2 0,0 2 1,-1-4-1,1 1 1,-1-1 1,6-2 0,1 0-1,-3 2 3,-1 2 0,3 0 1,0-6 2,-1 0 1,-3 5 4,-1 1 1,-1 0 0,3-4-13,3 4 0,3-4 1,3 6-2,-6-1 1,2-3-1,-1 8 0,-1 0 1,-5 5 0,1 0 1,3-1-1,3-2 1,2-3 0,-6 1 0,5 5 0,-1 1 0,-5-1 0,5 1 0,-2-1 0,1 1 0,5-3 0,-6-1 0,0-3 0,3 3 0,-5 1 0,6 3 0,1-1 0,-1 1 0,-4-1 0,4 1 0,1-1 0,-1 1 0,-4-1 0,5 1 0,-1-1 0,0 1 0,-4-1 0,5 1 0,-1-1 0,0 0 1,-4 1 0,5-1 0,-1 1-1,0-1 1,-3 7 0,3-1 0,0-2 3,0-1 1,0-3-1,5 1 1,-3-1-3,2 0 1,-4 1 0,2-1-1,0 1-1,-1-1 0,5 1 0,-4-1 0,4 1 0,2-1 1,0 1 0,-2-1-3,-4 1 1,4-7 0,-4 1 0,5 1-1,1 3 5,0 1 0,0 1 0,0-1 1,0 1 0,0-1 1,-6 1 0,0-1 0,2 1-2,2-1 0,2 3 0,-2 1 0,-2 2 1,-2-1 1,1-3 0,5-2 0,0 3-5,0 3 0,0-4 1,0 7-1,0-3-1,0 0 0,5 3 0,1-5 0,-2 4 1,-2 2 0,-2-3 0,2 3 0,2 0 2,2 0 0,0-4 1,-5 4-1,3 1-1,2-1 1,0-6 0,-4 4 0,2-1 4,2-1 0,5 6 0,-3-4 0,0 1-5,0-1 1,3 6 0,-3-4-1,0 2-1,0 0 1,3-2 0,-5 4-1,0-3 3,2-3 0,-1 4 0,7-6 0,-4 0-2,-3 3 0,7-7 1,-2 4-1,3-3 4,3-3 0,1 1 1,2-1-1,5 1-4,1-1 0,-4 1 0,4-3 0,0-1-1,1-3 0,-5-5 0,4 4 0,-2 0 8,-3-1 0,3-5 1,-2 2-1,-2-4 9,-1-2 1,3 6 0,0 0 0,1-3-10,1-1 1,-6-2 0,7 0-1,-1 0-6,4 0 1,-2 0 0,2 0-1,2 0-6,2 0 0,0-5 0,-2-3 1,-4 0 10,-1 0 1,3-3 0,-4 3 0,0 0 3,0 0 1,-1-3 0,-7 3 0,1 0-7,-1 0 1,1-5 0,-3 1 0,-1-1 1,-3 1 0,1-4 0,5 5 0,-1-5-9,-4-1 1,3-3 0,-3-1 0,1-2-2,-1 1 0,3-3 0,-5 0 1,2 0 9,-1 0 1,-5-5 0,4 5 0,0 0 4,-1 0 1,-5-4 0,4 3 0,-2 1-5,0 0 0,1-4 0,-3 4 0,2-1-7,-2 1 0,4-4 0,-2 4 0,-1-2-15,3-4 1,-4 0-1,8 0 1,-1 1-19,-1-1 1,4-7 0,-7-3-1,3 2 23,4 2 0,-5-6 1,1-1-1,0-3 5,-1 1 1,-5 5-1,4-6 1,-2 1 18,0 1 1,0-3 0,-4 5 0,1 0 8,3 1 1,6-7-1,-6 2 1,0-3 1,1-2 1,-5-1 0,4 1 0,-4 1-1,-2 5 1,0-5 0,-2 7 0,-4-3-39,-5 1 1,-5 9 0,-3 0-1,-5 8-68,-5 4 1,-6 3 0,-5 11 0,-7 5-243,-3 4 1,-13 10 320,-6 3 0,-9 12 0,-9 5 0</inkml:trace>
  <inkml:trace contextRef="#ctx0" brushRef="#br3" timeOffset="171985">11177 3075 7346,'0'-12'-1428,"0"0"1492,0 8-42,0-11 1,-5 11 5,-1-8 0,-2 8-25,2-1 0,2-3-5,-7 2 0,5 0 12,-6 6 1,1 0 0,-7 0 1,1 0 0,5 0 0,0 0-7,-1 0 1,3 0 0,-2 0-4,-1 0 0,-1 2 0,1 2 0,1 2-16,-2-2 1,-1 5 10,-3 3 0,1 2 1,1-1-1,3-3-2,1-2 0,6 5 12,-5-1 1,1 3-1,-4 3-1,3-1 1,1 1 0,-3-1-1,3 1-5,2-1 1,-4 1 0,5-1 0,-3-1 0,-4-5 0,5 5 0,-3-5 0,0 5-5,3 1 0,-7 1 1,5-1-1,-5 1 1,-1-1 1,5 1 0,0-1 0,-1 1 2,-3-1 0,-1 1 1,1 1-1,3 2 3,1 3 0,0-1 0,-5-6 1,-1 1 0,1-1 1,5 1 0,1-1 0,-1 1-1,2-1 1,-5 7-1,5-1 1,-2-2-1,1-1 0,1 3 0,-4 0 0,5 0-4,1 3 1,-4-7 0,5 6-1,-1-1 1,0-1 0,-4 2 0,7-4 0,-1 3 4,-2-3 1,6-2 0,-6-1 0,3-1 5,-1 1 1,0-1 0,6 1 0,0-1-6,0 1 0,-6-1 0,0 1 1,2-1-8,2 1 0,2 5 1,0 0-1,0-2-2,0-1 1,0-3 0,2 1 0,2-1-1,2 1 0,2-1 1,-4 1-1,3-1 0,3 1 0,-4-1 0,6 0 0,-1 1 1,-1-1 1,4 1 0,-7-1-1,1 1 1,0-1 0,5 1 0,-3-1 0,2 1 0,-1-1 0,-5 1 0,6-1 0,0 1 0,-3-1 0,7 0 0,-5 1 0,5-1 0,1 1 0,3-1 0,1 1 0,4-1 0,3 1 0,-1-7 0,4 1 0,-2 2 0,2 1 0,2 1 0,2-3 0,0-1 0,0 1 0,0 3 0,-2-1 0,-2-1 0,-2-2 0,0-3 0,4 3 0,-2-4-1,-2 0 0,-6-6 1,6 3-1,0-1 1,-1 2 0,5-4 0,-6 4 0,2-4 10,0-2 1,-6 0 0,4 0 0,1 0 2,-1 0 0,-4-2 1,4-2-1,0-2 7,1 2 1,-5-4-1,6 1 1,0-3 1,-2-4 0,4 5 0,-7-3 0,-3-2-15,-2-1 0,5-3 0,-1 1-14,-2 0 1,-1-1 0,-3 1 0,1-3 1,-1-3 1,-1 4 0,-3-7 0,-1 1 3,1-4 0,1-2 0,0 0 0,-5 2 8,-1-2 1,4-2 0,-5-2 0,1 0 9,0 0 1,0 2 0,-4 2 0,1 2-4,-1-2 1,4-2-1,-2 0 1,-2 2-2,-2 2 1,4 0-1,-1-6 1,-1 0-13,-2 0 1,-2 0-1,0 0 1,0-2-1,0-4 1,0 2-1,-2-7 1,-2-1-3,-1 3 0,-7-7 1,4 5-1,-2-5 0,-3-1 1,-9 1 0,-1 5-1,0 5-5,-2 4 0,-2 4 0,-10 2 1,-2 6-98,-2 6 0,-15-1 0,-4 14 1,-12 2-51,-10 2 0,-13 12 153,43-2 0,-1 2 0,-2 1 0,-2 3 0,-4 3 0,0 1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0.920"/>
    </inkml:context>
    <inkml:brush xml:id="br0">
      <inkml:brushProperty name="width" value="0.08571" units="cm"/>
      <inkml:brushProperty name="height" value="0.08571" units="cm"/>
    </inkml:brush>
  </inkml:definitions>
  <inkml:trace contextRef="#ctx0" brushRef="#br0">36 123 6993,'-18'0'-126,"9"0"1,1 1 189,8 5 1,0 4 0,2 6 0,2-3-8,1-1 1,3-1 0,-4 9-1,2 1-6,-2 2 0,4 8 1,-1-1-1,1 3-19,0 1 0,3 1 0,-3 0 0,0 0-48,0 0 1,-1 6 0,-3 0 0,4-2-6,2-3 0,-6-1 1,3 0-98,1 0 74,-6-8 1,6 4 0,-8-7 0,2-3-12,4-2 1,-4-1 0,3-1-451,-3 1 364,-2-8 0,-2-3 1,-1-11 140,-3-7 0,-8-1 0,4-13 0</inkml:trace>
  <inkml:trace contextRef="#ctx0" brushRef="#br0" timeOffset="351">53 297 7569,'6'-17'-103,"0"-1"0,7 1-55,-1-1 1,4 7 0,1 1 0,2 2 0,3 4 99,1 2 0,0 2 0,-3 0 0,1 0 35,2 0 1,1 0-1,-7 0 1,1 0 82,-1 0 1,1 6 0,-3 2 0,-1 0-37,-3-1 0,1 7 1,3-2-1,-1 3-28,-2 3 1,-7-1 0,5 1 0,-2-1 7,-4 1 1,-2-1-1,-2 0 47,0 1 0,-2-1 0,-4 1-24,-6-1 0,-9 1 0,-2-3 0,-1-1-26,-1-2 0,4-9 0,-8 3 1,0-2-41,1 2 0,-3-4 0,8 4 1,2-4-35,1-2 1,5-2 0,1-2-69,3-2 0,7-2 1,-2 2 140,4-5 0,10-5 0,1-1 0</inkml:trace>
  <inkml:trace contextRef="#ctx0" brushRef="#br0" timeOffset="751">682 245 7569,'12'0'-439,"-1"0"0,1 0 0,5 0 501,1 0 0,-1 0 0,1 0 1,-1 0 10,1 0 0,-1 0 1,1 0-1,-1 2-45,0 4 1,1-3 0,-1 9 0,1 0-5,-1-3 0,-1 7 0,-3-6 0,-1 1-46,2 1 1,-7 0 0,-1 5-22,-4 0 0,-2 1 0,0-1 23,0 1 0,-2-8 199,-4-5 1,-3-3-120,-9-2 0,1-2-38,-1-3 1,9-5 0,3-8 0,4 1-37,2-1 0,0 1 0,2 0-135,4-1 0,3 1 0,9-1 0,-1 3-61,1 3 1,1-2 0,2 9 209,3 1 0,-1-6 0,-6 0 0</inkml:trace>
  <inkml:trace contextRef="#ctx0" brushRef="#br0" timeOffset="1150">1573 245 5969,'-18'0'257,"1"0"-169,-1 0 0,1 0 0,-1 0 0,1 0 2,-1 0 0,1 8 0,-1 3-12,1 5 1,5 1-1,3 1 1,1-1-42,4 1 1,2-1 0,2 0-42,0 1 0,8-3 1,3-1-1,5-4-6,1-2 1,1-3 0,1-3 0,3 2-15,1 2 0,0 0 0,-3-6 1,1-2-46,2-4 0,0-4 0,-5-7 53,-1-1 0,-1 1 0,-4-1 0,-5 1 6,1 0 1,-6-1 0,4 1 0,-4-1 5,-2 1 1,-2-1 0,-4 3-1,-6 1-1,-3 2 1,-3 9 0,1-3-1,-1 2-62,1-2 1,0 4-1,-1-4-88,1 4 0,5 2 53,0 0 102,8 0 0,4 8 0,10 2 0</inkml:trace>
  <inkml:trace contextRef="#ctx0" brushRef="#br0" timeOffset="1521">1817 227 7569,'10'0'-738,"5"0"0,-5 0 949,7 0 1,-5 0-17,0 0 0,-8 8-110,1 4 1,-1 3 0,0 3 0,2-1-24,-2 1 0,-2-7 0,-2 1 0,0 2-30,0 1 1,2 2-1,2 1-99,1-1 0,9-1 54,-2-4 1,-3-3-1,3-5 15,2 2 1,-1-2-1,1-8 1,-5-4-10,-1-1 1,6-1-1,-4-4 1,1 3-1,1-3 1,-6-3 0,3-5-1,-1-1-53,-4 2 1,4 1-1,-2 3 1,-3-1-81,-1 1 1,0 5 0,2 0-99,2-1 1,2 5 237,-2 2 0,3 4 0,9 2 0</inkml:trace>
  <inkml:trace contextRef="#ctx0" brushRef="#br0" timeOffset="1758">2516 297 7569,'-10'0'-972,"0"0"651,4 0 366,4 0 1,-5 2 53,7 4 0,0 4-68,0 7 1,0 1-160,0-1 0,0 0-140,0 1 268,0-1 0,7-7 0,3-2 0</inkml:trace>
  <inkml:trace contextRef="#ctx0" brushRef="#br0" timeOffset="1928">2428 35 7335,'-9'-8'-1267,"1"7"1267,8-7 0,0 0 0,0-2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7.523"/>
    </inkml:context>
    <inkml:brush xml:id="br0">
      <inkml:brushProperty name="width" value="0.08571" units="cm"/>
      <inkml:brushProperty name="height" value="0.08571" units="cm"/>
    </inkml:brush>
  </inkml:definitions>
  <inkml:trace contextRef="#ctx0" brushRef="#br0">1 542 7569,'7'-9'-1345,"-3"1"1288,8 8 1,0-6-1,5-2 1,1 1 165,-1-1 1,1-4 0,-1 4-87,0-1 1,1-3 0,-1-5 0,1 1-16,-1 4 0,1-3 0,-1 3 0,1-3-33,-1-3 0,-5 1 0,-1-1 0,3 1-37,2-1 1,-5-5 0,-1 0-1,0 2 16,-1 1 1,-5 3 0,2-1 55,-4 1 0,-2 5 0,-2 2 0,-4 3-31,-5 3 1,-5 2-1,-1 2 138,-1 0 1,6 0 12,1 0 0,1 2-95,-2 4 1,7-3-1,10 9 1,5 2-8,0 1 1,5-3 0,-3-1 0,5 3-15,7 2 1,-3 7 0,6 0-1,0-2-2,1-1 1,-7-3 0,4 1-1,-2-1-16,1 1 0,-3-1 0,-7-1 0,-5-3 0,-1-1 1,-2 0-1,-6 5 26,0 1 1,0-7 0,-2 1 13,-4 1 0,2-5 0,-7 0 0,-3-2 41,-1 0 0,-5-1 0,-1-5 0,-2 0-58,1 0 1,3 0 0,1 0 0,1 0-99,-1 0 0,1 0 0,-1 0-142,1 0 0,7-2 39,4-3 0,5 1 0,2-8 182,5-1 0,12-3 0,9-1 0</inkml:trace>
  <inkml:trace contextRef="#ctx0" brushRef="#br0" timeOffset="925">891 385 6948,'18'0'-220,"-6"0"0,-1 0 0,3 0 190,1 0 1,3 0 0,-1 0-14,1 0 0,-3-2 66,-3-4 0,-4 3 1,-8-9-18,0-2 0,0 5 0,0-3 5,0-2 0,0 5 1,-2-1 57,-4 2 1,-4-3 0,-7 5-28,-1 2 0,1 2 0,-1 2 26,1 0 0,-1 0 0,1 2 1,1 4-40,5 5 1,1-1-1,6 2 1,-2 1-12,2 3 1,2 1-1,2 1 1,0-1-35,0 1 0,2-7 0,4 1 0,6 2 21,3 1 0,-3 1 0,0-3 0,3-3-6,7-2 0,-3-1 0,4-3 0,-3 2-2,-3-2 1,6-2 0,1-2-1,-3 0-1,-2 0 1,5 0 0,-1 0-1,-2 0-21,-1 0 0,-3-6 0,1-2 0,-1-1 15,1-5 0,-1 4 1,1-1-1,-3-3-31,-3-1 1,1-3 0,-5 1 0,0-1 14,0 1 0,3-1 0,-5 1 0,-2-1 7,-2 1 0,4-1 0,0 1 19,-3-1 0,-3 3 1,-5 3 35,-7 7 0,2 3 0,-1 2 2,-3 0 0,-2 2-34,-1 3 0,5-3 1,3 6-11,1 0 0,2-4 0,8 5 13,4-1 1,-2-2-1,7-6 1,1 2-6,-2 4 0,5-4 0,-3 3 0,3-3-1,3-2 1,-1 0 0,1 0 8,-1 0 0,-5-2 0,0-1 19,1-3 0,3 0 0,-1 4 0,-1-2 23,-3-2 1,1 0 0,6 6-15,-1 0 1,0 0 0,1 0-11,-1 0 0,1 0-60,-1 0 0,-5 8 7,0 4 1,-9 3 42,3 3-17,-4-1 1,-2 1 0,0-1 27,0 1 0,-2-7 0,-2 1 0,-1 2 79,1 1 0,-4-3 0,2-1-62,2 3 1,-4 2-61,3 1 0,1-1-35,10-5 1,3 3 0,9-8-18,-1-3 0,-5-1 0,0-2 1,3 0-129,6 0 1,-1 0-1,3-2 1,-4-1 193,-1-3 0,-1-8 0,1 4 0</inkml:trace>
  <inkml:trace contextRef="#ctx0" brushRef="#br0" timeOffset="1312">1974 245 6699,'12'0'-243,"-1"0"0,-1 2 0,4 4 285,-3 6 1,-5-2 0,4 1 0,-2 3 180,-4 1 0,3 3 0,-1-1-146,-2 1 0,0-1 0,0 1-61,2-1 1,1-1 0,-3-3 0,2-1 1,2-8 46,-2 2 1,-2-4-62,7-2 1,-5-6-1,4-2 1,-1-2 0,1-3 0,-4 3 0,6-2 0,-1-1-2,-1-3 0,5-1 0,-5-1-32,0 1 0,5-1 1,-5 1-213,0-1 1,-1 9 19,-3 3 0,4 4-79,7 2 301,-7 0 0,6 0 0,-7 0 0</inkml:trace>
  <inkml:trace contextRef="#ctx0" brushRef="#br0" timeOffset="1538">2568 263 6723,'6'12'-4,"0"-1"0,-1 1 0,-5 5-32,0 1 0,0-1 1,0 1-46,0-1 1,0 1-256,0-1 248,0-7 88,0-2 0,8-8 0,2 0 0</inkml:trace>
  <inkml:trace contextRef="#ctx0" brushRef="#br0" timeOffset="1705">2533 36 5981,'0'-10'-59,"0"2"0,0 1 0,0-3 0</inkml:trace>
  <inkml:trace contextRef="#ctx0" brushRef="#br0" timeOffset="2095">3040 88 7489,'7'0'-518,"-7"0"357,-9 0 1,-7 0-1,-1 0 1,-1 0 224,1 0 0,-1 6 0,1 2 6,-1 2 1,1-1 0,1 5-1,3-2-20,1 1 0,6 3 0,-3 1 1,1 1 4,4-1 1,0 0 0,0 1 0,-2-1-31,2 1 1,4-6-1,4-1 1,4 3-7,2 1 1,-4 1 0,5-5-1,3-3 8,1 0 1,3-4 0,-1 6-1,1-3-13,-1-3 0,1-2 1,-1-2-1,1 0-76,-1 0 0,1 0 0,-1 0 0,0 0-251,1 0 1,-1-2-257,1-4 569,-1-3 0,1-17 0,-1-1 0</inkml:trace>
  <inkml:trace contextRef="#ctx0" brushRef="#br0" timeOffset="2556">3371 228 7569,'12'0'-332,"0"0"0,-7 0 225,7 0 0,0 0 1,5 0 74,1 0 1,-1 0-1,1 0 1,-1 0 84,1 0 0,-7 0 0,1 0-21,1 0 1,-3-6-1,0-2-5,-2-1 0,-3 3 0,-5-6-52,0-1 1,-5 3 0,-3 0-1,-2 3-10,-4 3 0,5 0 1,-3 0-1,-1-2 29,-3 2 0,4 2 0,1 2 0,-3 0 42,-1 0 1,3 0-1,0 0 10,-1 0 1,3 6-1,0 2 1,1 2 8,-1 3 0,6 3 0,-4 1 0,3 1-21,-1-1 1,0 0 0,6 1 0,0-1 18,0 1 1,0-1 0,0 1 37,0-1 0,2 1-61,4-1 0,3-5 0,9-2 0,-1-3-9,1-3 1,-1-2 0,1-2-1,-1 0-13,1 0 0,-1 0 0,1 0 0,-1 0 0,0 0 1,1-6 0,-1 0 13,1 3 1,-1-5-23,1 2 0,-1-8 0,1 5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5.386"/>
    </inkml:context>
    <inkml:brush xml:id="br0">
      <inkml:brushProperty name="width" value="0.08571" units="cm"/>
      <inkml:brushProperty name="height" value="0.08571" units="cm"/>
    </inkml:brush>
  </inkml:definitions>
  <inkml:trace contextRef="#ctx0" brushRef="#br0">263 87 7497,'0'-17'-177,"0"7"0,0 1-259,0 3 367,0 4 0,0-4 0,0 12 100,0 5 0,2 5 0,2 1 0,2 1 3,-3-1 1,5 1 0,-2 1 0,-2 3-28,-2 1 1,4 0-1,0-5 1,-1-1-100,3 1 0,-6-1 0,4 0-74,-4 1 1,-2-1-190,0 1 355,0-8 0,-8-3 0,-2-7 0</inkml:trace>
  <inkml:trace contextRef="#ctx0" brushRef="#br0" timeOffset="697">1 210 7569,'0'-12'-512,"0"0"1,2 9 465,4-3 1,3 4 0,9 2 0,-1 0 39,1 0 0,-1 0 0,3 0 0,1 0 86,2 0 0,6 0 1,-3 0-1,1 0-74,4 0 0,2 0 0,2 0 0,-2 0-12,-4 0 0,2 0 1,-6 0-1,0 0 23,1 0 1,-3 0 0,-6-2-1,1-2-138,-1-2 0,-5-2 0,0 3 128,1-7 0,-3-4 0,0-1 39,-3-1 0,-1 1 0,-6-1-19,0 1 0,-2 5 68,-4 1-89,-3 7-12,-9-4 1,9 16 0,3 4 9,4 3 0,2 2 0,0 1 1,0-1-5,0 1 0,2-1 0,2 1 0,3-1-3,3 1 1,-6-1 0,4 1 0,-2-1 1,-1 1 1,1-1 0,-4 1-2,4-1 1,-4 0 0,4 1 0,-4-1 0,-2 1 0,0-1 34,0-7-16,0-2 1,2-22-17,3-3 1,-1-5 0,6 5 0,0-1-1,-1 1 1,1 0-1,4-1 1,-3 1-27,3-1 1,1 1 0,3-1 13,-1 1 0,1 7 0,1 4 0,3 2 13,1-1 1,0 3-1,-5-4 1,-1 4 36,1 2 0,-1 6 0,0 1 1,1 1 4,-1 0 0,-5 6 0,-2-3 1,-3 5-17,-3 1 1,4 1-1,-2-1 1,-2 1-114,-2-1 0,-2 0 1,0 1-104,0-1 1,-6 1 83,0-1 104,-7-7 0,11 6 0,-6-7 0</inkml:trace>
  <inkml:trace contextRef="#ctx0" brushRef="#br0" timeOffset="1229">1293 297 7569,'18'0'-334,"-1"0"109,1 0 0,-1 0 0,1 0 0,-1 0 0,1 0 279,-1 0 0,1 0 1,-1 0 37,0 0 1,-1-2-1,-2-2 3,-3-2 0,-7-1-41,2 1 1,-2 2-139,2-8 1,-6 1 57,0-7 0,-8 3 0,-8 1 1,3 4 19,1 3 0,6-5 1,-5 6-1,-1 0-10,2-1 0,-5 5 1,3-4 101,-3 4 0,-3 2 1,1 0-74,-1 0 1,7 0 0,-1 2 0,-2 4 18,-1 5 0,3-1 1,2 2-1,1 1-1,-1 3 1,6 1-1,-2 1 1,4-1-6,2 1 0,0-1 1,0 0-1,0 1 11,0-1 0,2 1 1,2-1-4,2 1 0,8-9 0,-3-1 0,5-2-13,1 0 1,3 0 0,1-6 0,2 0 7,-1 0 1,3 0-1,0 0 1,0 0 17,1 0 0,-3-6 1,-4 0-1,3 0-8,1-2 1,0 7-1,-7-7 1,-3 2-297,-1 0-245,0 0 0,-1 0 23,1 1 479,-8-1 0,-4 6 0,-10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8.994"/>
    </inkml:context>
    <inkml:brush xml:id="br0">
      <inkml:brushProperty name="width" value="0.17143" units="cm"/>
      <inkml:brushProperty name="height" value="0.17143" units="cm"/>
      <inkml:brushProperty name="color" value="#008C3A"/>
    </inkml:brush>
  </inkml:definitions>
  <inkml:trace contextRef="#ctx0" brushRef="#br0">1 1 5750,'17'17'0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9.181"/>
    </inkml:context>
    <inkml:brush xml:id="br0">
      <inkml:brushProperty name="width" value="0.17143" units="cm"/>
      <inkml:brushProperty name="height" value="0.17143" units="cm"/>
      <inkml:brushProperty name="color" value="#008C3A"/>
    </inkml:brush>
  </inkml:definitions>
  <inkml:trace contextRef="#ctx0" brushRef="#br0">35 1 5988,'-9'0'-58,"-7"0"0,6 0 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9.668"/>
    </inkml:context>
    <inkml:brush xml:id="br0">
      <inkml:brushProperty name="width" value="0.17143" units="cm"/>
      <inkml:brushProperty name="height" value="0.17143" units="cm"/>
      <inkml:brushProperty name="color" value="#008C3A"/>
    </inkml:brush>
  </inkml:definitions>
  <inkml:trace contextRef="#ctx0" brushRef="#br0">1 18 6386,'17'0'-84,"1"0"-57,-1 0 1,-5 0 0,-1 0 99,3 0 1,-4 0-1,1-2 41,3-4 0,1 4 0,3-6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5.892"/>
    </inkml:context>
    <inkml:brush xml:id="br0">
      <inkml:brushProperty name="width" value="0.17143" units="cm"/>
      <inkml:brushProperty name="height" value="0.17143" units="cm"/>
      <inkml:brushProperty name="color" value="#008C3A"/>
    </inkml:brush>
  </inkml:definitions>
  <inkml:trace contextRef="#ctx0" brushRef="#br0">470 559 6208,'0'-9'25,"-8"-5"0,-3 8 27,-5 2 0,5 2 1,-1 2-17,-2 0 1,5 0-1,-3 0 1,-2 0-22,-1 0 1,-3 2 0,1 4 0,0 4 79,-1-1-65,-7 7-38,5-6 1,-11 7-41,8 1 0,-6-1 0,6 1 0,1-1 35,3 0 0,2 1 1,-1-1 7,1 1 0,1-1 1,4 1 3,7-1 0,5 1 1,5-1 1,5-1 0,8-5 7,-1-5 0,1-4 1,1-2-1,2 0-5,3 0 1,-1 0-1,-6 0 1,1 0-4,-1 0 0,1-6 0,-1-1 0,1-1-7,-1 0 0,1-6 0,-1 3-21,0-5 1,1-1 0,-3-1 0,-1 1-14,-2-1 1,-6 7 0,3-1 26,-1-1 1,0-3-4,-2-1 253,-4-1-133,5 8 0,-7 5-104,0 10 1,0 5-1,0 8 1,0-1-20,0 0 0,0-5 0,0 0 0,0 1-42,0 3 0,0 1 0,2-1-8,4-4 0,-2 3 1,8-5-280,1-1 349,-5-1 0,15 0 0,-3 2 0</inkml:trace>
  <inkml:trace contextRef="#ctx0" brushRef="#br0" timeOffset="784">750 612 7486,'-8'2'-104,"8"3"0,2-3 1,9 4-1,3-2 1,2 0-1,1 2-52,0-2 1,-5 3 100,0-1 1,-3 8 0,5-5-1,-4 3 54,-2 0 1,-1-6 0,-3 5-2,2 3 0,2-1 1,-4 1 87,1-2 1,1-1-70,-6 7 1,0-7-7,0 1-60,0-8 0,0 2 1,0-12 1,0-4 0,0-7 24,0-1 1,2 1 0,2-1 0,2 1 22,-2-1 1,-2 1 0,0-1 0,2 1-4,1 0 1,9 5 0,-2 0-1,3 1 2,3 1 1,-1-4 0,2 9-1,3 1 15,1 2 0,2-4 1,-3 0-1,1 2-13,-2 2 1,5 2-1,-3 0 1,0 2-1,2 4 1,-5-4-1,3 6 1,-4-2 4,-1-1 1,-1 7 0,1-4 9,-1 1 0,-1 3 0,-3 6 1,-3-1 0,-2 0 1,-2-5-1,-6 0 1,0 1-12,0 3 0,0 1 1,0 1-2,0-1 0,0 1-10,0-1 1,0-5-56,0-1 0,0-9 50,0-2 0,-2-7 1,-4-11 0,4 1 0,-4-1 0,4 1 4,2-1 1,0 1 0,0-1 0,0 1 1,0-1 0,2-5 0,4 0 1,6 4 7,3 5 1,3-2-1,-1 7 1,1-3-5,-1 0 0,2 9 1,3-3-1,1 4-1,-2 2 1,-1 0 0,-3 0 0,1 0-3,-1 0 1,1 2 0,-1 2-1,1 3-23,-1 3 1,-5 0 0,-1 3-1,1-1-26,-2 2 1,3 1-1,-5 3 1,0-1-60,0 0 1,3-5 109,-5 0 0,8-1 0,-5 7 0</inkml:trace>
  <inkml:trace contextRef="#ctx0" brushRef="#br0" timeOffset="1203">2199 524 7112,'-17'0'-640,"-1"0"916,9 0-511,1 0 0,8 8 210,0 4 1,2 3 0,2 3 38,1-1 1,1 6-1,-4 1 1,2-1 30,2 2 0,0-5 1,-6 5-1,0 0-17,0 4 0,6-2 0,-1 2 0,-1 3-9,-2 1 1,-2 1-1,0 1 1,0 0-24,0 0 1,0-6-1,0-1 1,0-3 3,0-4 0,0-2 0,0-1 0,0-1-140,0 1 1,0-6-317,0-1 456,0 1 0,-8-10 0,-1-4 0</inkml:trace>
  <inkml:trace contextRef="#ctx0" brushRef="#br0" timeOffset="1590">2182 594 6572,'11'-8'0,"1"-1"-61,2-1 1,1 2 0,3 8 0,-1 0 12,0 0 25,9 0 14,-7 0 1,12 0-18,-8 0 0,7 0 0,-5 0 1,0 0 14,0 0 0,0 2 0,-3 2 0,1 2-5,-2-2 1,-1 0 0,-3 0 0,1 1 63,-1-1 1,-5 4 0,-2 0-37,-3 1 1,-1 3 0,-6 6 0,-2-1 91,-4 0 1,-3 1-1,-9-1 1,1 1-115,-1-1 1,-5 1 0,-2-1 0,-2 1-47,-4-1 1,-2-5-1,-2-2 1,0-1-16,0 1 0,0-6 0,-2 2 0,-2-4 4,-2-2 1,7 0-1,4 0 1,1 0 66,2 0 0,2-2 0,7-4 0,1-4 0,0-7 0</inkml:trace>
  <inkml:trace contextRef="#ctx0" brushRef="#br0" timeOffset="2128">2880 0 6895,'0'18'-158,"2"-1"0,2 3 0,2 1 156,-2 2 0,4 3 1,-3-3-1,1 4 32,2 0 1,-6 6 0,4-4 0,-4 4 4,-2 2 1,2 0 0,1-2 0,3-2 19,-2-2 1,4-2 0,-2 4 0,0-1-22,1 1 1,-3-4 0,6 0 0,0-2-16,-1-3 0,-3-3 0,4-2 0,0 1-362,-1-1 1,-3 1 187,6-1 0,-6-7 155,5-4 0,1 4 0,5-1 0</inkml:trace>
  <inkml:trace contextRef="#ctx0" brushRef="#br0" timeOffset="2767">3404 629 7284,'10'-10'-482,"5"3"0,-3 7 477,4 0 0,1 0 0,1 0 1,-1-2-34,0-4 1,1 4 0,-1-4 3,1 4 0,-3 0 0,-1-2 34,-2-1 1,-7-7 0,5 4-1,-2-2 23,-4-3 0,-2 3 1,0 0-1,2 1 51,1-1 0,1 4 0,-6-5-31,0-3 0,-2 6 1,-4 0-28,-5 1 1,-5 5-1,-1-4-41,-1 4 0,1 2 0,-1 0 0,1 0 6,-1 0 1,-5 6-1,0 0 1,2-2 11,1-3 1,-3 5 0,0 0 0,1 0 8,3 2 1,-1-1-1,-1 7 1,-2-2 55,1 1 0,3 3 0,2 1 0,1 1-46,4-1 0,-1 1 1,5-1-1,0 1-2,1-1 0,1 0 0,6 1 1,0-1-27,0 1 1,0-6 0,0-1-3,0 3 1,7 1 30,5 3 1,4-7 0,1 1-4,1 2 1,-1-7-1,0-1 1,1-4-4,-1-2 0,1 6 0,-1 0 1,1-2 3,-1-2 1,1-2 0,-1 0 0,1 0-6,-1 0 1,3 0 0,1 0-1,2 0-14,-1 0 1,-3 0 0,-2 0-34,1 0 1,-7 0 0,1-2-99,2-4 0,1 2 7,3-8 1,-7 3 131,1-3 0,0-4 0,5 7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4.517"/>
    </inkml:context>
    <inkml:brush xml:id="br0">
      <inkml:brushProperty name="width" value="0.17143" units="cm"/>
      <inkml:brushProperty name="height" value="0.17143" units="cm"/>
      <inkml:brushProperty name="color" value="#008C3A"/>
    </inkml:brush>
  </inkml:definitions>
  <inkml:trace contextRef="#ctx0" brushRef="#br0">36 88 7569,'17'0'-323,"-5"0"78,0 0 0,-7 5 1,7 1-1,2 0 232,1 2 1,-1 0 0,1 5-1,5-3 1,-1 0 13,0-1 0,-1-3 0,-1 4 0,1 0 0,-1-1 0,1 1 1,-1 4-1,1-5 1,-1-1 0,1 4 0,-1-5 0,1 1-39,-1 0 1,0 0 0,1-4-45,-1 1 0,1 1 0,-3-4 81,-3 4 0,4-4 0,-7 6 0</inkml:trace>
  <inkml:trace contextRef="#ctx0" brushRef="#br0" timeOffset="417">263 0 6289,'-10'8'5,"-3"-4"1,5 8 10,-2 1 1,4-3 0,-3 2 0,-1-1 2,0-1 0,0 5 0,-3-3-2,1 4 0,3 1 0,-5 0 0,2 1-10,-1-1 1,-1 1 0,1 1-1,1 3-40,-2 1 0,1 2 0,-1-4 0,4 3-130,3-3 0,1-1 0,6-3 163,0 0 0,0 1 0,0-1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3.114"/>
    </inkml:context>
    <inkml:brush xml:id="br0">
      <inkml:brushProperty name="width" value="0.17143" units="cm"/>
      <inkml:brushProperty name="height" value="0.17143" units="cm"/>
      <inkml:brushProperty name="color" value="#008C3A"/>
    </inkml:brush>
  </inkml:definitions>
  <inkml:trace contextRef="#ctx0" brushRef="#br0">1 71 6344,'0'-10'-24,"8"2"1,-1 16 20,5 4 1,2 3-1,-9 3 4,-1-1 0,-2 1 0,0-1 0,2 1 0,2-1 20,-2 1 1,-2 5-1,-2 0 1,0 0 25,0 3 1,0-5 0,0 6-1,0 0-11,0 0 1,0 1-1,0 3 1,0-4-27,0-2 0,0 4 0,0-6 0,0-1-1,0-3 0,0-1 0,0-1 9,0 1 1,0-1 9,0 1 1,0-7 67,0 1-62,0-8 1,2 3 0,4-7-24,5 0 1,3-1 0,-1-3 0,-1-2-24,2 2 0,3 0 0,4 0 8,3-2 0,5 1 1,-6 5-1,-2 0 8,-1 0 0,-3 0 1,1 0-1,-1 0 1,1 0 1,1 0 0,2 0 0,3 0-27,-3 0 0,-2 0 0,-1 0 0,-1 0-76,1 0 1,-1-2 0,1-2-1,-1-2-169,1 2 1,-1 2 265,1 2 0,-1-8 0,1-1 0</inkml:trace>
  <inkml:trace contextRef="#ctx0" brushRef="#br0" timeOffset="425">158 455 6434,'10'0'47,"-2"0"1,-1-2-112,5-4 1,3 2 0,3-5 69,-1 1 0,1 0 0,-1 4 1,1-3-32,-1-3 1,1 6 0,-1-4 0,1 2-36,-1 1 1,6-3 0,1 4-42,-3-2 1,-2-6-1,-1 7 101,-1 1 0,-7-6 0,-2 8 0,-8-6 0</inkml:trace>
  <inkml:trace contextRef="#ctx0" brushRef="#br0" timeOffset="767">71 71 7569,'11'-6'-654,"1"0"229,-8 0 242,4 6 1,-6 0 143,3 0 1,5 0 29,8 0 1,-7-5-1,1-1 28,2 2 0,-7 0 0,1 0 61,0-2 1,-4 0-48,7 6 1,-5 0 0,6-2-1,1-1-49,3-3 1,3 0-1,5 6 1,3 0-133,0 0 0,6 0 1,-4 0 147,4 0 0,2 0 0,0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5:46.590"/>
    </inkml:context>
    <inkml:brush xml:id="br0">
      <inkml:brushProperty name="width" value="0.17143" units="cm"/>
      <inkml:brushProperty name="height" value="0.17143" units="cm"/>
      <inkml:brushProperty name="color" value="#008C3A"/>
    </inkml:brush>
  </inkml:definitions>
  <inkml:trace contextRef="#ctx0" brushRef="#br0">210 716 7569,'0'-17'-1362,"0"-1"1396,0 1 0,0-1 1,0 1 109,0-1 1,-6 7-49,1-1 1,-9 8-1,2-2-70,-3 5 1,3 1 0,0 0-1,-1 0-13,-3 0 1,5 5 0,-1 3 0,0 2-5,3 3 1,-5 5 0,6 3 0,1 2-12,-1-1 1,0-1 0,4 1 0,-2 1 11,3-2 1,1-1-1,2-3 1,0 0 46,0 1 1,5-6 0,1-1-39,-2 3 0,4-4 0,0-1-34,1-1 1,3-2 0,5-6-1,1 0-9,-1 0 1,-5-6 0,0-2-1,1-1 15,3-5 1,-1-2 0,-1-1-1,-2-1 4,1 1 1,-3-2 0,1-3-1,1-1 9,-2 2 0,3 1 1,-5 3 6,2-1 0,-6 1 0,3 1 0,-1 3-5,0 1 1,0 6-2,-6-5 0,-2 1-10,-4-2 0,2-1 20,-7 7 1,7-2 141,-2 2-30,4 4 1,2-3-77,0 10 0,2 5 0,2 8 0,4-1-22,1 0 0,-3 1 0,4-1-60,-2 1 1,5-1 0,-1 1-40,3-1 0,3 1 0,-1-3-44,1-3 1,-3-2 0,-1-7 0,-3 3 43,3-2 0,-4-2 0,1-2-120,3 0 0,2-8 1,1-3-1,-2-5 190,-3-1 0,2-1 0,-8 1 0,7-8 0,-3-3 0</inkml:trace>
  <inkml:trace contextRef="#ctx0" brushRef="#br0" timeOffset="303">507 175 7379,'0'-18'-845,"0"7"837,0-1 113,0 8 1,6-2-1,2 10-67,1 2 0,-3 8 0,4-3 0,0 5-7,-1 1 0,-3 7 0,6 1 1,-1 0-33,-1 0 1,6 6-1,-7-4 1,3 3-25,0-1 0,-7-6 0,5 6 0,-2 0-48,-4-2 1,4 6 0,-1-5 0,1-1-50,0-4 0,0-4 0,-5-1-108,3-1 1,2 1 229,-2-1 0,4 1 0,7-1 0</inkml:trace>
  <inkml:trace contextRef="#ctx0" brushRef="#br0" timeOffset="582">542 472 7219,'15'-2'-275,"-3"-4"1,4 4-1,-5-6 298,5 1 1,1 5-1,1-6 1,-1 2-12,1 0 1,-1 0 0,1 6 0,-1 0-188,1 0 0,-1-5 175,0-1 0,9-8 0,1 4 0</inkml:trace>
  <inkml:trace contextRef="#ctx0" brushRef="#br0" timeOffset="942">874 35 6651,'9'0'49,"7"0"0,-14 2 1,4 4 13,-4 6 1,4-1 0,-1 5-1,1 3-33,2 1 1,-6 7-1,6 0 1,-3 2-46,1 0 1,6 0 0,-4 4 0,-1-2 1,1-2 0,4 0 1,-4 4-1,-1-2-104,1-1 0,4-7 0,-6 4 1,-1-2-26,3-3 0,-6-3 0,6-2 142,0 1 0,-6-1 0,5 1 0</inkml:trace>
  <inkml:trace contextRef="#ctx0" brushRef="#br0" timeOffset="1426">1188 402 7569,'10'0'-510,"5"-8"0,-7 4 1,6-7 485,-3-3 1,-7 4 77,2-1 1,-6-1-17,-6-5 0,-2 5 1,-5 2-6,1 2 0,6 3 0,-5 3 121,-3-4 1,5 4-102,-3-4 0,6 10 1,-4 4-1,3 1-36,3 5 0,2 2 0,2 1 1,0 0-1,0 1 0,0 5 0,0 1 1,2-3-55,4-2 1,1-1 0,7-1 0,-2-1-219,1-5 1,8 3-1,5-8 255,1-2 0,2-2 0,6-2 0</inkml:trace>
  <inkml:trace contextRef="#ctx0" brushRef="#br0" timeOffset="1922">1590 210 6206,'-12'0'72,"1"0"1,-1 0 0,-4 2 0,5 4 1,-5-3-33,5 9 1,-5 0 0,-1 5-9,-1 1 1,8-7-1,3 1-16,-1 1 0,6 3 0,-4 1-20,4 1 1,4-6 0,4-1 8,6 3 1,-3-6 0,3-3-17,2-3 0,1-2 0,2 0 0,1 0-41,-1 0 0,-5-2 0,0-3 0,1-7 16,3-4 1,-5 5 0,-1-1 33,-2-1 1,-2-3-1,-4-1 1,2-1 37,1 1 0,1-1 132,-6 1-114,0 7 0,0 4-85,0 12 1,0 4 0,0 7 0,0 1-89,0-1 1,6-5 0,2-1-28,1 3 1,3 0-1,6-3 145,-1-5 0,1-4 0,-1-10 0,0-2 0</inkml:trace>
  <inkml:trace contextRef="#ctx0" brushRef="#br0" timeOffset="2291">2061 70 7263,'0'-17'-1132,"-7"7"1263,-5 4 0,2 4 0,-1 2 31,-3 0 1,-2 0-66,-1 0 0,0 8-64,-1 4 1,6 1-1,3 1 1,1-3-51,4 3 1,2-4 0,2 1 23,0 3 1,2 1 0,4 1 0,4-3-23,-1-1 1,7-6-1,-4 4 1,3-3-18,2-3 0,1 4 0,-3 0 0,-1 0 17,-2-1 1,-1 5 0,5-4 0,-3 0 10,-1-1 1,-8 1 0,2-2 3,-4 5 1,-2-1 0,0 2-1,0 1 0,-2-5 1,-4 0-22,-6 0 1,-3-6-141,-3 3 0,1-3-36,-1-2 1,9-2 196,3-3 0,12-13 0,3-9 0</inkml:trace>
  <inkml:trace contextRef="#ctx0" brushRef="#br0" timeOffset="2566">2253 18 7401,'-9'-10'-47,"1"2"1,14 10-1,2 4 1,-1 6 65,1 3 1,0 5 0,-4 1 0,4 4-45,1 2 0,-5 0 0,2 4 0,-2-3 10,2-3 1,-4 4 0,5-6 0,-1 1-101,0 1 1,0-6 0,-6 4-59,0-3 0,6-8 1,-1-1-14,-1 3 1,0-1 185,2-1 0,-4-4 0,6-8 0</inkml:trace>
  <inkml:trace contextRef="#ctx0" brushRef="#br0" timeOffset="2750">2341 192 7569,'0'-17'-1067,"8"5"1107,3 1 1,-3 5 0,0-4 0,-1 0-17,5 1 0,4 5 0,1-4 0,1 2-48,-1 0 1,0-5 0,1 5 0,-1 2-523,1 2 546,-1-6 0,1 6 0,-1-5 0</inkml:trace>
  <inkml:trace contextRef="#ctx0" brushRef="#br0" timeOffset="3916">2009 716 6601,'12'-8'-14,"-1"-3"0,-5 3 0,6 0 67,1 1 1,3 3-1,1-6 1,1 2-45,-1 4 0,1-3 0,1-1 0,4 0-264,6 0 0,-1-3 255,1 5 0,0-16 0,6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5:52.230"/>
    </inkml:context>
    <inkml:brush xml:id="br0">
      <inkml:brushProperty name="width" value="0.08571" units="cm"/>
      <inkml:brushProperty name="height" value="0.08571" units="cm"/>
    </inkml:brush>
  </inkml:definitions>
  <inkml:trace contextRef="#ctx0" brushRef="#br0">193 53 7569,'0'-12'0,"0"1"-854,0-1 843,0 2 1,0 5 0,-2 8 0,-2 5 38,-2 2 1,-1 2 0,3 5 0,-4 0-20,-2 1 1,6-1 0,-3 1 0,1-1-17,0 1 1,-6 5 0,7 0 0,-1-1-55,-2-3 0,6-1 0,-6-1 0,2 1 26,1-1 0,-1 0 0,4 1-208,-4-1 0,4 1 105,-4-1 138,4-7 0,2-2 0,0-8 0</inkml:trace>
  <inkml:trace contextRef="#ctx0" brushRef="#br0" timeOffset="292">141 53 7569,'2'-12'-123,"1"1"-453,3-3 796,0 6-208,-6 1 1,8 7 37,4 0 1,-3 7 0,3 5-52,1 4 1,1 1-1,0 0 1,-3 1-1,3-1 0,-1 1 1,1-1-1,-2 1-29,1-1 1,-3 1 0,0-1-1,-1 1-138,1-1 0,-4 1 1,4-1-85,-3 1 0,-1-1-85,-6 0 307,0 1 0,-2-6 30,-4-1 0,-3-7 0,-9 4 0</inkml:trace>
  <inkml:trace contextRef="#ctx0" brushRef="#br0" timeOffset="505">36 315 7569,'-12'-6'-640,"1"0"231,7 1 303,-4-3 109,8 6 0,0-8 1,2 6-11,4-2 1,3 1 0,9 5-1,-1 0-33,1 0 0,1 0 0,3 0 0,1 0-93,-2 0 1,6 0 132,2 0 0,4-8 0,2-2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6:06.160"/>
    </inkml:context>
    <inkml:brush xml:id="br0">
      <inkml:brushProperty name="width" value="0.17143" units="cm"/>
      <inkml:brushProperty name="height" value="0.17143" units="cm"/>
      <inkml:brushProperty name="color" value="#008C3A"/>
    </inkml:brush>
  </inkml:definitions>
  <inkml:trace contextRef="#ctx0" brushRef="#br0">34 193 7569,'-2'-10'-1100,"-2"2"779,-2 0 0,-2 6 318,2-3 0,4 1 6,-3-2 0,5 4 1,5-4-4,7 4 1,4 2 0,1 0-1,0 0 0,1 0 1,-1 0-1,3 0 0,3 0 0,-4 0 0,7 0 0,-3 0 0,0 0 0,8 0 0,-2 0 0,4 0 10,2 0 0,6 0 1,2 0-1,1-2 14,5-3 1,1 1 0,5-6 0,1 2-19,2 4 1,2-3-1,-1-1 1,3 0-6,0 0 1,6 0 0,-4 5 0,4-3-2,1 2 1,-6 2-1,-3 2 1,-4 0-3,-4 0 1,11 0-1,-11 0 1,0 0-3,-3 0 0,7 0 0,-4 0 0,5 0 9,3 0 0,-4-6 0,8 0 1,2 2-4,2 2 1,0-3-1,-2-1 1,-2 2-4,2 2 1,2 2 0,0 0 0,-2 0 0,-2 0 1,-8 0-1,4 0 1,-2 0-1,1 0 1,1-6 0,-4 0 0,2 2 3,-1 3 1,5 1 0,0 0 0,2 0-1,0 0 0,-6 0 0,4 0 0,-2 0-2,-3 0 0,5 0 0,0 0 0,2 0-3,0 0 1,-2 0 0,4 0 0,-2 0 3,2 0 1,2 0-1,2 0 1,-2 0 2,-4 0 0,4 0 1,-6 0-1,2 0-5,0 0 1,0 0-1,6 0 1,0 1 1,-1 5 0,-5-4 1,0 4-1,2-4-6,2-2 0,-4 0 0,-2 0 0,1 0 4,-1 0 1,-4 0-1,4 0 1,-2 0 13,-4 0 1,-1 0 0,-3 0 0,1 0-7,-1 0 1,-7 0-1,-3 0 1,-3 0-5,-4 0 0,4 0 1,-12 0-1,0 2-53,-4 4 1,-3-2 0,-5 7 47,-3 3 0,4 9 0,-7 4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5:49.976"/>
    </inkml:context>
    <inkml:brush xml:id="br0">
      <inkml:brushProperty name="width" value="0.17143" units="cm"/>
      <inkml:brushProperty name="height" value="0.17143" units="cm"/>
      <inkml:brushProperty name="color" value="#008C3A"/>
    </inkml:brush>
  </inkml:definitions>
  <inkml:trace contextRef="#ctx0" brushRef="#br0">88 332 7339,'-10'0'-531,"2"0"1,8-2 578,0-3 0,8 1 1,3-8 7,5-2 1,1 5 0,1-3 0,1 0-5,5 3 0,-3-7 0,8 5 1,2-5-43,2-1 0,2-1 0,0 1 0,0-1-98,0 1 0,0 5 0,0 0 0,0 1-77,0 1 0,-1-5 0,-1 5 165,-3 0 0,3-13 0,-6 4 0</inkml:trace>
  <inkml:trace contextRef="#ctx0" brushRef="#br0" timeOffset="18847">0 856 7569,'12'0'0,"-2"-2"-145,-3-4 1,5 3-183,-6-9 0,5 6 1,-3-4-1,2 3 296,3 3 0,-3-4 0,2 2 46,1 2 0,-3 2 1,2 2-9,1 0 0,3 0 0,1 0-5,1 0 0,1 0 1,3 0-1,1 0-2,-2 0 1,6-2-1,1-1 1,1-3-3,0 2 1,0 2 0,6 2 0,2-2 6,3-4 0,-3 2 0,4-5 1,-4 1 10,-2 4 1,6-4-1,-1 0 1,-1 1-10,-2-1 1,4 0 0,-1 4 0,-1-2-5,-2 3 1,4 1 0,2 0 0,-1-2-7,1-2 0,4 0 0,-5 6 1,3-2-1,3-4 1,-3 4 0,2-3 0,-1 3-1,-1 2 1,5-2 0,-3-2 0,3-2 1,3 2 1,-5 0-1,3 0 1,3-1 0,0 1 0,1-4 0,-1 2 0,2 0 3,2-1 1,6 5-1,-3-6 1,1 2-3,4 0 1,-4-2-1,2 5 1,0-3-2,-2 2 0,4 0 1,-6 0-1,0-2 2,0 2 1,-1 2 0,-7 2 0,0 0-3,1 0 0,-1 0 0,1 0 1,-1 0-2,0 0 1,7 0 0,-1 0 0,-2-1 2,-2-5 1,5 4 0,1-4 0,2 4 3,4 2 1,-4-6-1,2 0 1,0 2-6,-2 3 1,6-1-1,-4-2 1,2-2-3,-2 2 1,-2 2 0,-6 2-1,3 0 0,-3 0 0,0 0 0,0 0 0,3 0 0,-3 0 1,4 0-1,-2 0 1,1 0-1,1 0 1,-4 0 0,6 0 0,-2-2 0,-4-4 0,5 4 1,-1-3-1,0 1 2,0-2 0,-2 4 0,-3-4 0,-1 2 5,-2-2 0,10 4 0,-9-3 1,1 3-8,1 2 0,-3-2 0,0-2 0,1-2 0,-1 2 0,0 0 0,3 0 0,-1-1 0,-1 1 0,9-4 0,-12 2 1,1 0-2,-3-1 1,-3 5 0,3-6 0,-3 2 8,-2 0 1,3 0 0,-5 6-1,-2 0 8,-2 0 1,-3 0-1,3 0 1,2 0-17,2 0 1,2 0-1,-5 0-12,3 0 15,8 0 0,-11 0 0,7 0 0,0 0-3,-1 0 1,-5 0 0,4 0 0,-2 0-5,-1 0 1,1 0-1,-6 0 1,0 0 1,0 0 1,2 0 0,3 2 0,5 2 1,0 2 0,5 0 0,-3-6 0,3 0 0,3 0 0,-1 0 0,0 0 0,1 0 0,-1 0 0,-1 0 0,-1 0 0,-1 0 0,-1 0 0,5 6 0,-11-1 0,3-1 0,3-2 0,-5-2 0,0 0 0,-3 0 0,1 0 0,2 0 0,-2 0 0,3 0 0,1 0 0,5 0 0,-3 0 0,5 0 0,7 0 0,-3 0 0,6 0 0,-2 0-2,-4 0 0,5 0 0,-3 0 0,-2 0 0,-2 0 0,-1-2 0,-1-2 0,-1-1 1,-5 1 1,8 2 0,-5 2 0,-2-2-1,-3-4 0,5 4 0,-3-4 0,5 4 2,1 2 0,1 0 0,-1 0 0,2 0-1,4 0 1,-3 0 0,5 0-1,-2 0 0,0 0 0,6 0 0,-3 0 1,-1 0-1,0 0 0,0 0 0,-4 0 0,3 0 0,-3 0 0,0 0 0,0 0 0,3 0 0,-3 0 0,4 0 0,0 0 0,0 0 0,0 0 0,6 0 0,-3 0 0,1 0 0,0 0 0,-2 0 0,4 0 0,-2 0 0,2 0 0,-4 0 0,0 0 0,-2 0 0,-4 0 0,4 0 0,-3 0 0,-5 0 0,-3 0 0,1 2 0,6 2 0,-3 2 0,-3-2 0,6-2 0,-5-2 0,5 2 0,0 4 0,-1-4 0,-3 3 0,1-3-3,-1-2 0,0 0 0,1 0 0,-1 0-1,1 0 1,5 0-1,0 0 1,-2 0 2,-1 0 1,-3 0-1,0 0 1,1 0-1,-1 0 1,1 0 0,-1 0 0,-2 0 6,-3 0 0,3 0 0,-3 0 0,3 0-3,3 0 1,-1 0 0,-1 0 0,-3 0-4,-1 0 0,-1 0 1,7 0-1,-3 0 1,-3 0 0,3 0 0,-5 0 1,1 0 0,1 0 0,-2 0 1,3 0-1,-3 0 0,-3 0 1,7 0 0,-2 0-1,1 0-2,-1 0 1,3 0-1,-3 0 1,3 2 0,2 4 0,7-4 0,-1 4 0,-4-4-2,-5-2 0,7 0 0,-4 2 1,1 2-2,-5 1 1,3 1 0,-5-6 0,5 0 0,1 0 1,-1 6 0,-3 0-1,-1-2 1,1-2 0,3-2 0,1 0 0,0 0 0,1 0 0,-1 0 0,1 0 0,-1 0 1,0 0 1,7 5 0,-1 1-1,-4-2 4,-5-2 1,7-2-1,-6 0 1,1 0-5,-3 0 0,-1 0 0,3 0 0,-1 0-2,-2 0 1,-9 6 0,5 0-1,-2-2 2,0-2 0,-1-2 1,-5 0-1,0 0-3,0 0 1,0-2 0,0-2 0,0-2 0,0 2 0,5 2 0,3 0 0,0-2 1,0-2 0,-1 1 0,-3 5 0,2 0 0,-2 0 0,-3 0 0,-1 0 0,-2-2 1,-3-4 1,3 4 0,-4-4-1,2 4 6,-2 2 0,2 0 1,-6 0-1,0 0-3,0 0 1,5 0 0,-7 0 0,0-2 8,2-4 1,-5 4 0,3-3 0,-2 3 7,3 2 1,-3-2 0,6-2 0,0-2-8,1 2 1,-7 2-1,4 2 1,-2 0 27,1 0 0,1-6 1,-4 1-1,3 1 7,-3 2 1,-2 2-1,-1 0-68,-1 0 0,-5 0-126,0 0 7,-9 0 0,5 8 0,-12 3 138,-7 5 0,-9 9 0,-15 2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5:52.230"/>
    </inkml:context>
    <inkml:brush xml:id="br0">
      <inkml:brushProperty name="width" value="0.08571" units="cm"/>
      <inkml:brushProperty name="height" value="0.08571" units="cm"/>
    </inkml:brush>
  </inkml:definitions>
  <inkml:trace contextRef="#ctx0" brushRef="#br0">193 53 7569,'0'-12'0,"0"1"-854,0-1 843,0 2 1,0 5 0,-2 8 0,-2 5 38,-2 2 1,-1 2 0,3 5 0,-4 0-20,-2 1 1,6-1 0,-3 1 0,1-1-17,0 1 1,-6 5 0,7 0 0,-1-1-55,-2-3 0,6-1 0,-6-1 0,2 1 26,1-1 0,-1 0 0,4 1-208,-4-1 0,4 1 105,-4-1 138,4-7 0,2-2 0,0-8 0</inkml:trace>
  <inkml:trace contextRef="#ctx0" brushRef="#br0" timeOffset="292">141 53 7569,'2'-12'-123,"1"1"-453,3-3 796,0 6-208,-6 1 1,8 7 37,4 0 1,-3 7 0,3 5-52,1 4 1,1 1-1,0 0 1,-3 1-1,3-1 0,-1 1 1,1-1-1,-2 1-29,1-1 1,-3 1 0,0-1-1,-1 1-138,1-1 0,-4 1 1,4-1-85,-3 1 0,-1-1-85,-6 0 307,0 1 0,-2-6 30,-4-1 0,-3-7 0,-9 4 0</inkml:trace>
  <inkml:trace contextRef="#ctx0" brushRef="#br0" timeOffset="505">36 315 7569,'-12'-6'-640,"1"0"231,7 1 303,-4-3 109,8 6 0,0-8 1,2 6-11,4-2 1,3 1 0,9 5-1,-1 0-33,1 0 0,1 0 0,3 0 0,1 0-93,-2 0 1,6 0 132,2 0 0,4-8 0,2-2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5:53.434"/>
    </inkml:context>
    <inkml:brush xml:id="br0">
      <inkml:brushProperty name="width" value="0.08571" units="cm"/>
      <inkml:brushProperty name="height" value="0.08571" units="cm"/>
    </inkml:brush>
  </inkml:definitions>
  <inkml:trace contextRef="#ctx0" brushRef="#br0">332 193 7569,'2'-15'-25,"2"1"-431,2 2 464,0 8 1,-6-1-1,1 12 33,5 11 0,-4-1 0,4 7 0,-4-3-57,-2 2 0,0 2 1,0 5-1,0-5-68,0 0 1,0 0 0,0 4 0,0-5-55,0-5 1,0 4 0,0 1 0,0-3 35,0-2 0,0-7 102,0 0 0,-8-1 0,-1 7 0</inkml:trace>
  <inkml:trace contextRef="#ctx0" brushRef="#br0" timeOffset="540">0 473 7429,'18'0'-153,"-1"0"0,1-2 1,-1-2-1,1-2 0,-1 2 181,0 2 0,3 2 0,1 0 1,4-2 14,3-4 1,-1 4 0,4-3 0,-2 3-24,2 2 0,-4 0 1,2 0-1,2-2-8,2-4 0,2 4 1,0-4-1,0 2-8,0-2 1,0 2 0,-2-5-1,-2-1-28,-2 0 1,-6 5 0,5-5 0,-3 2 23,-4 4 0,-1-4 1,-5 1-1,-1-1-6,-3 0 0,-7 0-3,2 3 7,-4 3 1,-4-6 0,-4 8 0,-5 0 0,-5 0 1,-1 2-1,-1 2 4,1 2 1,-1 5-1,1-3 1,1 2 11,5 3 0,-3 3 0,8 1 26,2 1 1,2-1-1,2 1 31,0-1 0,0 1 0,2-1-72,4 0 0,4-5 0,7-2 1,1-2-88,-1-5 0,3 1 0,1 0 0,4 2-40,2-2 0,-3-4 0,5-4 0,2-4-3,2-1 1,0-3-1,-2-6 130,-2 1 0,0-8 0,6-2 0</inkml:trace>
  <inkml:trace contextRef="#ctx0" brushRef="#br0" timeOffset="800">1188 36 7569,'0'-18'-144,"8"9"1,-5 1 0,7 10 0,0 4 149,0 5 0,-7 7 0,3 3 0,-2 4 31,2 3 0,-4 1 0,4 6 0,-4-2-5,-2-4 0,0 4 0,0-6 1,2 2-112,3 0 1,-3-8 0,4 5 0,-2-3-80,2 0 0,-2 1-139,7-7 145,-7 0 1,12-5 151,-5 0 0,5-8 0,1 3 0</inkml:trace>
  <inkml:trace contextRef="#ctx0" brushRef="#br0" timeOffset="1257">1624 385 7569,'12'6'-550,"0"0"-54,1-2 457,-5-2 1,8-2 39,-5 0 170,5 7 1,1-5 0,1 4-93,-1-4 1,-5-2-35,-1 0 58,1 0-58,6 0 1,-3-2 40,-3-4 9,3 4-7,-13-5-1,14-1 141,-14-2 14,5 0 6,-7-5-140,0 13 82,0-6-75,0 8 8,0-8 0,-7 7 0,-5-5 75,-4 4 2,-1 2 1,0 0-56,-1 0 0,1 0 42,-1 0-43,-7 8-1,6-7 8,1 7-13,3 0 5,5 2 3,-8-1 135,9 7-125,-7-6 7,14 7-10,-6-7 0,3 5 63,-1-3-79,0 4 1,6-5 43,0 1 1,8-1-36,3 7 0,5-3 0,1-3-244,1-6 142,-1-4 1,7 4 0,-1-1-1,-2-1-73,-1-2 0,3-2 0,2 0 0,0-2-43,1-3 1,5 1 0,-4-8 179,0-2 0,6-1 0,-6-3 0</inkml:trace>
  <inkml:trace contextRef="#ctx0" brushRef="#br0" timeOffset="1634">2567 333 7006,'-9'-8'-179,"-7"6"1,5-4 0,-5 4 0,-1 2 364,-1 0 0,1 0 0,-1 0 47,1 0-150,-1 8-16,1-6 26,-1 14-23,9-7 1,-7 1-138,14 5 150,-13-5-33,13 8 33,-6-1-157,8-7 1,0 5 130,0-5 7,0 8-9,0-9-39,0 7 0,0-12-81,0 7 0,8-7 0,3 2 0,5-2-57,1 2 1,7-4-1,1 3 1,0-3 21,0-2 0,6-2 100,-1-3 0,2-5 0,3-8 0</inkml:trace>
  <inkml:trace contextRef="#ctx0" brushRef="#br0" timeOffset="1984">2952 350 7394,'-18'0'-283,"1"0"1,5 0 472,0 0-73,1 0-326,1 0 148,-5 0-15,13 0 135,-14 8 148,14 2 0,-6 7-130,8-7-143,0 5-19,0-5 162,0 8-15,0-1-175,0 1 120,8-1 1,2-2 0,7-1 0,1-4-29,-1-2 0,1-1 1,1-3-1,4 2 24,-3 0-117,5-6 114,-7-8 9,-1 6-25,0-13-65,9 5 78,-7-8-8,6 1 73,-7 0-66,-1-1-4,-7 1 4,6-1 60,-15 8-58,15-5 0,-14 5 21,6-7-18,-8 7 1,-2 0 0,-4 6 0,-6-1 11,-3 1 18,-3 2-214,1 2-16,-1 0-6,-7 0 176,6 8-259,-7-7 114,9 15-11,7-14 98,-5 6 87,5-1 0,0-5 0,3 6 0</inkml:trace>
  <inkml:trace contextRef="#ctx0" brushRef="#br0" timeOffset="2643">3406 385 7569,'17'0'0,"1"0"-128,-9 0 1,5-2-116,-8-4 1,7 4 356,-1-3 1,-2 3-127,1 2 0,-7 7 0,4 5-36,0 4 3,-6 1 98,5 1-10,-7-1-192,0 1 150,0-1 1,0 0-47,0 1 43,0-1 7,0 1-25,0-8 20,0-3 3,0 1-14,0-6 11,0 6 0,0-8 29,0 0 1,6-2-5,0-4 0,8-4 0,-5-7 1,3 1-33,0 5-1,-1-5 1,1 6-9,0-7 23,-1 0-19,-1-1 0,6 6 17,-5 1-8,5 7 8,1-12 0,1 14-10,-1-3-6,1-5 9,-1 8 0,0-6 0,1 8 21,-1 0-19,1 0 5,-1 0-4,-7 0 30,6 8-29,-7-6 3,9 13 1,-7-7-1,-1 6 8,-2-3-9,-2 1 0,1 6 1,-5-1-1,6 0 2,-8 1-88,0-1 84,0-7 0,0 6-7,0-7 6,0 1-3,0-2-18,0 0-3,0-7 14,0 7 63,0-8-43,0 0 0,-6-2 0,0-4-5,3-5 1,1-5-1,2-1 1,0-1 0,0 1-1,7-1 1,3 3 6,8 3 12,-1-3-111,0 5 85,9-7 183,-7 7-176,6 2 0,-7 0-5,7 6 3,-6-5-2,7 7 3,-1 0 177,-6 0-169,14 0 19,-13 0-12,5 0 47,-8 0 1,1 0-38,-1 0 1,5 7 0,-3 3-1,-3 2 1,-1-1 1,-5 1-1,0 6 1,-3-1-60,-3 0 0,0 7 0,0-1 0,2-2 17,-2-1 0,-4 3 0,-4 0 1,-4-1 10,-2-3 0,-1-1 0,-7-1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18.983"/>
    </inkml:context>
    <inkml:brush xml:id="br0">
      <inkml:brushProperty name="width" value="0.08571" units="cm"/>
      <inkml:brushProperty name="height" value="0.08571" units="cm"/>
    </inkml:brush>
  </inkml:definitions>
  <inkml:trace contextRef="#ctx0" brushRef="#br0">123 53 7569,'10'-18'-891,"-2"9"981,-8 1 0,0 0-3,0 6 1,-8-6-149,-4 8 1,-3 0 0,-1 2 140,5 4 0,-5-2 12,4 8-109,5-8 53,-9 11 99,6-5-195,1-1 111,1 7-18,8-6 0,0 1 5,0 1 0,0 0 1,0 5-25,0 1 16,0-1-55,0 1 48,0-9 1,2 7 15,4-5-134,3-3 110,1 8 0,6-12 12,-5 7-96,-3-7 81,8 4 0,-7 0 1,9-6 10,-1 3-19,8-3-2,-5-2 0,5 0 3,-8 0-5,9 0-187,-7 0 185,14 0 1,-13-7 1,7 5-2,-4-4-2,-4-4-33,7 0 1,-3-1-132,0-1 139,0 0 34,-5 3 0,-6-7 5,-1 5-44,1-5 30,-2-1 0,-1 5-2,-3 0-12,-4 1 110,6 1-99,-8-6 0,0 13 52,0-9 1,-2 8 0,-2-4 30,-2 0-65,-7 7 0,3-7 7,-8 8 131,9 0-134,-7 0 10,6 0-12,-7 0 70,7 0-62,-5 0 11,13 8-10,-6-7 1,2 15 0,0-4 0,3 3 41,1 3 0,2-7 0,2-1 0,1 0 250,3-1-271,8-5-4,-4 12 0,7-14-42,0 4 1,1-3-1,-1 1 1,1 2-143,-1-2 1,7-2-1,-1-2 1,-2 0-97,-1 0 241,5 0 0,2-8 0,8-1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1.444"/>
    </inkml:context>
    <inkml:brush xml:id="br0">
      <inkml:brushProperty name="width" value="0.08571" units="cm"/>
      <inkml:brushProperty name="height" value="0.08571" units="cm"/>
    </inkml:brush>
  </inkml:definitions>
  <inkml:trace contextRef="#ctx0" brushRef="#br0">0 1 6421,'10'0'306,"-2"2"1,-8 4-247,0 5 1,2-1-1,1 2-44,3 1 1,0 3 0,-4 1-238,4 1 1,-2-1-150,7 1 0,-5-3 370,6-3 0,-8 3 0,4-5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1.607"/>
    </inkml:context>
    <inkml:brush xml:id="br0">
      <inkml:brushProperty name="width" value="0.08571" units="cm"/>
      <inkml:brushProperty name="height" value="0.08571" units="cm"/>
    </inkml:brush>
  </inkml:definitions>
  <inkml:trace contextRef="#ctx0" brushRef="#br0">36 1 7569,'-10'0'-1828,"2"0"1828,8 0 0,0 0 0,-8 0 0,-1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2.146"/>
    </inkml:context>
    <inkml:brush xml:id="br0">
      <inkml:brushProperty name="width" value="0.08571" units="cm"/>
      <inkml:brushProperty name="height" value="0.08571" units="cm"/>
    </inkml:brush>
  </inkml:definitions>
  <inkml:trace contextRef="#ctx0" brushRef="#br0">245 429 7569,'9'-7'-113,"-3"5"50,-12-4 1,3-2 0,-9 2 0,-2 0 4,-1-1 1,-5 5 114,-3-4 1,4 4-114,-5 2 136,5 0-21,2 0 1,-1 6-61,1 0 89,-1 7-40,8-3 0,1 5-61,3-3 48,4 4 1,-6-7-12,8 9 0,0-7 0,2 1-64,4 2 1,4-1-78,7-1 0,1-2 87,-1-5 0,6-3-41,1 4 1,-1-6 56,-6-6 0,7 2 11,-1-7 1,0-1-22,-5-5 1,-1-1-4,1 1 0,-1-6-31,1-1 1,-3-7 4,-3 2 1,1 0-89,-7-6 116,8 12 6,-12-18 0,5 14 48,-7-8 1,0 6-62,0 0 0,0 7 171,0-1 0,0 4-63,0 1 1,0 7 140,0-1-63,0 8-74,0-12-29,0 15 0,0 1 2,0 11 0,0 5 1,0 1-1,0 1 1,0 1-21,0 4 0,0-1 0,0 5 0,0 0-6,0 0 1,0-5-1,0 3 1,0-2-118,0 0 1,0 3-1,0-5 1,2 2-247,4-1 0,-4-9 0,6-1 336,0 1 0,1 3 0,9 1 0</inkml:trace>
  <inkml:trace contextRef="#ctx0" brushRef="#br0" timeOffset="874">612 429 7471,'11'0'-424,"1"0"0,-6 0 371,5 0 1,-5-2 72,6-3 1,-6-3 0,3-6 28,-1 3 0,-2 5-12,-6-6 0,-2 8-39,-4-2 1,2 5 29,-7 1 1,-1 1-4,-6 5 1,9-2 0,3 8 18,4 1 1,2 3 0,0 1 10,0 1 1,0-1 0,2 1-34,4-1 1,1-5 0,7-2 0,-2-3-5,1-3 1,3 4-1,1-2 1,3-2-28,3-2 1,-4-2 0,5 0 0,-5 0 1,-1 0 1,5 0 0,0-2 0,-2-2 4,-1-2 0,-3-8 0,1 3 0,-1-5-44,1-1 1,-3-1-1,-1 1 1,-4-3 5,-3-3 0,5 4 0,-6-5 0,-2 5 20,-2 2 1,-2-1-1,0 1 79,0-1 1,0 7 0,-2 1-45,-4 2 1,2 2 14,-8 6-31,1 0 1,1 2 1,4 4 1,4-2 18,2 8 0,8-9 1,4 3-7,3-4 0,3-2 0,-1 0 1,1 0 14,-1 0 0,0 0 0,1 0 1,-1 0 5,1 0 1,-1 0 0,1 0 2,-1 0 1,1 0 0,-1 0-27,1 0 0,-1 0-18,1 0 0,-3 2 3,-3 4 0,-5-2 1,-7 8 16,0 1 1,0 3-1,0 1-1,0 1 1,0-1 0,-1 0 0,-3 1 7,-2-1 1,0 1 0,6-1 17,0 1 1,0-1 0,0 1-9,0-1 1,0 1-1,2-1-16,4 1 0,3-7 0,9-1 0,-1-2 3,1-4 1,-1-2-1,1-2 1,-1 0 22,1 0 1,-1 0 0,1 0-1,1 0-61,4 0 1,-3-2 0,3-2-275,-4-2 0,-7 0-298,0 6 592,-8 0 0,11-8 0,-5-1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19.657"/>
    </inkml:context>
    <inkml:brush xml:id="br0">
      <inkml:brushProperty name="width" value="0.08571" units="cm"/>
      <inkml:brushProperty name="height" value="0.08571" units="cm"/>
    </inkml:brush>
  </inkml:definitions>
  <inkml:trace contextRef="#ctx0" brushRef="#br0">18 87 7569,'0'-17'-1319,"0"-1"1488,0 1 0,0 5 133,0 1 83,0 7-299,0-4 0,6 10 1,-1 4-1,1 4-21,2-1 0,-6 13 0,4-5 0,-4 4-48,-2 5 1,6-5 0,-1 6 0,-1 0-9,-2 0 0,-2 1 1,2 3-1,2-2-45,2 2 0,0-4 1,-6 2-1,0 2-118,0 2 0,0-4 0,0-2 1,0-1-25,0-5 1,0 4-1,0-1-167,0-3 1,0-8 344,0-1 0,0-8 0,0 4 0</inkml:trace>
  <inkml:trace contextRef="#ctx0" brushRef="#br0" timeOffset="400">0 122 7523,'18'-11'0,"-1"1"0,1 0-104,-1 1 1,1 5-1,-1-2 1,1 2 96,-1-2 1,1 4 0,-1-4-1,2 4 13,5 2 1,-3 0 0,6 0 117,-2 0-66,-1 0-147,1 0 1,-6 8 128,7-6 10,-9 14-23,0-14 2,1 13 17,-1-13 1,-5 12 10,0-8 0,-3 7-6,3-1-23,-4-5 1,0 9 1,-7-12-130,5 8 142,-4-1 11,-2-1 1,0 5-19,0-5-49,-8 8 0,-1-9-213,-9-3 243,1 4-40,-1-8 1,-1 7-26,-4-3 50,3-4-64,-13 6 0,12-8-60,-8 0 110,8 0-107,-5 0 1,9 0 4,-1 0 88,1 0-4,-1 0 0,7-6-33,-1 0-106,8 1-165,-3-3 134,7 6 201,0-14 0,-8 7 0,-2-9 0</inkml:trace>
  <inkml:trace contextRef="#ctx0" brushRef="#br0" timeOffset="808">577 157 7569,'17'0'0,"-5"0"-581,-1 0 311,1 0 143,-2 0 414,5 0-218,-5-8 17,7 7-171,1-7 164,-1 8-32,9 0 1,-7 0-148,4 0 165,-3 0-74,5 0 0,-6 6-6,5-1 58,-5 1-35,-2 2 1,1-4-6,-1 8 30,-7-9-53,6 13-12,-14-6 27,5 7 77,-7-7-52,0 5 148,0-13-138,0 14 0,-2-12 1,-3 5-1,-7-1 40,-4-4-49,7-2 52,-7-2-96,6 0 1,-1-6-1,1-2 21,2-1 1,3-3-51,5-5 1,0-1 0,1 1-1,5 1-138,6 4 0,3-1 0,3 7-57,-1 2 0,1-4 101,-1 3-48,9-1 0,-7 6 194,14 0 0,-14 0 0,14-8 0,-5-2 0</inkml:trace>
  <inkml:trace contextRef="#ctx0" brushRef="#br0" timeOffset="1155">1415 122 6736,'-10'0'69,"-5"6"1,5 2-1,-2 0 1,1 1-1,-1 1 49,2 4 1,3-5 0,7 3-93,0 2 0,0 1 0,0 3-27,0-1 0,5 1 0,3-3 1,2-3-245,3-7 259,3 5 10,1-8-23,9 6-105,-7-8 100,6 0 12,1 0-19,-7-8 0,8 4-15,-4-7 22,-3-1 64,5-5 0,-7-1-66,-1 1 3,0-1 35,-7 1 1,4-1-22,-8 1-15,-1-1 1,-5 1-18,0-1 0,-7 7 0,-5 1 0,-4 0-79,-1 1-43,-8 5 1,5-4 122,-13 8 7,14 0-182,-6 0 165,7 0-38,1 0-338,-1 0 406,1 0 0,-1 8 0,1 1 0</inkml:trace>
  <inkml:trace contextRef="#ctx0" brushRef="#br0" timeOffset="1568">1904 70 7326,'2'-10'-145,"4"4"0,-2 4 239,7 2 1,-7 2 0,4 2 28,0 2 0,-4 8 1,7-3-16,3 5 1,-5 1 0,1 1 24,-2-1 0,-2 1-290,1-9 1,-3 7-12,8-4 208,-8-5-124,4 9-12,-1-14 126,-5 6-63,6-8 52,0 0-43,-6 0 35,6 0 109,-1 0-114,-5 0-15,6 0 92,0 0-70,-6-8-4,13-2 1,-11-2-5,8 1 1,-6-1 22,5-5 5,-7-1-214,12 1 0,-14-1 190,13 9-320,-13-7 186,6 6 0,-6-1 10,4-1-96,-4 8 5,5-4 1,-5 8 205,4 0 0,4-7 0,7-3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16.685"/>
    </inkml:context>
    <inkml:brush xml:id="br0">
      <inkml:brushProperty name="width" value="0.08571" units="cm"/>
      <inkml:brushProperty name="height" value="0.08571" units="cm"/>
    </inkml:brush>
  </inkml:definitions>
  <inkml:trace contextRef="#ctx0" brushRef="#br0">1 437 7060,'11'-10'84,"-1"2"1,0 2-93,-1 1 1,3-9 0,6 2 8,-1-3 1,0-3 0,1 1-13,-1-1 1,1 1 0,-1 0 0,1-1-74,-1 1 1,1-1 0,-3 1-1,-3-1 75,-6 1 0,1 5 0,-1 0 0,-2-1 8,-2-3 0,-2 5 3,0-1 1,0 6 0,-2-3 24,-4 1 1,2 2 74,-7 6 0,5 0-86,-6 0 0,8 2 0,-1 4 14,3 5 0,9-1 1,5 0-12,4-2 0,1 3 0,1-3 0,-1 0-6,1-1 1,-1 7 0,0-2-15,1 3 0,-1-3 0,1-1 19,-1 3 0,-5 2-93,0 1 1,-9 1 8,3-1 1,-6-2 113,-6-3 1,3 2-1,-9-8-19,-2-3 0,-1 5 0,-3-2-16,1-2 1,5-2 0,3 0 0,-1 2-240,0 1-648,6 1 874,-3-6 0,7-15 0,0-5 0</inkml:trace>
  <inkml:trace contextRef="#ctx0" brushRef="#br0" timeOffset="904">682 262 7481,'8'10'-490,"-5"-2"421,9-8 1,-6 0 107,6 0 1,-7 0-39,7 0 1,-2-2 25,1-4 1,3-4-15,-8-7 0,0 5-2,-6 0 1,0 6-1,-2-3-39,-4 1 1,-4 2 40,-7 6 0,5 0 1,0 0 27,-1 0 0,3 2 1,0 4-24,3 6 0,-1-3 0,4 3 1,-2 2-1,2 1 0,2 3 0,2-1 1,0 0-1,2 1 0,2-1 0,4-1 1,2-3 48,3-1 1,-3-2-50,2 1 0,-3-1 0,7-6-19,1 2 0,3 0 0,9-6 1,-6 0-25,-4 0 1,5-2 0,1-2 0,0-4-7,0-2 1,5 1-1,-7-5 1,-2 2 19,-1-1 0,3-3 0,0-1 0,-2-1 19,-1 1 1,-5 0 0,-1-1 0,-2 1-24,1-1 1,-3 6 0,0 1-2,-3-3 0,-1-1-13,-6-3 0,-2 7-8,-4-1 0,-3 8 0,-9-2 1,1 4 0,-1 2 1,1 0 2,-1 0 1,7 6-6,-1 0 40,8 8 1,-2-7 3,12 5 1,4-4-1,7-8 1,1 0 6,-1 0 1,1 0 0,-1 0 0,1 0 53,-1 0 0,6-6 0,1 0-9,-3 2 0,-1 2 1,-3 2-13,0 0 1,1 0-29,-1 0 0,1 0-137,-1 0 162,-7 0 1,-2 8-4,-8 4 1,0 3 0,0 3 30,0-1 0,-2 1 1,-2-1-1,-2 1-7,2-1 0,2-5 0,2-1 0,0 3-85,0 1 1,0-3 0,0 0 91,0 1-303,8-5 114,-6 8 0,14-15-252,-7 7 170,9-8-25,-1 0 195,1 0-56,7 0 45,-6 0-89,6 0-141,-7-8-49,-1-1 320,9-9 0,-15 9 0,20-15 0,-11 5 0</inkml:trace>
  <inkml:trace contextRef="#ctx0" brushRef="#br0" timeOffset="1288">1712 157 7569,'12'0'-257,"-1"0"1,-1 2 0,4 2 328,-3 2 1,-5 6 0,4-5-10,-2 3 1,5 2-1,-3 5 107,0 1-268,5-9 158,-13 7 0,6-6 15,0-1-15,-6 7-15,5-7 13,1 1-178,-6-2 166,6 0-16,0-6 0,-6 5 121,5 1-90,1-6-13,2 6-8,-1-8 0,-1 0-1,0 0 14,-6 0-11,13 0-56,-13 0-16,14-8 79,-14-2-11,13 1-62,-5-7 59,0 6-5,5-7 2,-5 0-205,0-1 196,5 1-11,-13-1-274,14 1 159,-14 7 1,11-6 10,-7 5-229,0 3 131,-6 0-1,0 0 95,0 7-314,0-7 9,8 8 401,-6 0 0,5 8 0,-7 1 0</inkml:trace>
  <inkml:trace contextRef="#ctx0" brushRef="#br0" timeOffset="1522">2358 192 7569,'10'0'-670,"-2"0"773,-8 0 144,0 0-161,8 8 1,-6 2 69,3 7-157,-3 1 1,4-1-1,0 1-425,-2-1 252,-2-7-216,-2 5 178,8-13-2,-7 14 35,7-14 179,0 5 0,2-7 0,7 0 0</inkml:trace>
  <inkml:trace contextRef="#ctx0" brushRef="#br0" timeOffset="1659">2498 18 7357,'-2'-10'-248,"-4"4"0,4 4 0,-5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5:53.434"/>
    </inkml:context>
    <inkml:brush xml:id="br0">
      <inkml:brushProperty name="width" value="0.08571" units="cm"/>
      <inkml:brushProperty name="height" value="0.08571" units="cm"/>
    </inkml:brush>
  </inkml:definitions>
  <inkml:trace contextRef="#ctx0" brushRef="#br0">332 193 7569,'2'-15'-25,"2"1"-431,2 2 464,0 8 1,-6-1-1,1 12 33,5 11 0,-4-1 0,4 7 0,-4-3-57,-2 2 0,0 2 1,0 5-1,0-5-68,0 0 1,0 0 0,0 4 0,0-5-55,0-5 1,0 4 0,0 1 0,0-3 35,0-2 0,0-7 102,0 0 0,-8-1 0,-1 7 0</inkml:trace>
  <inkml:trace contextRef="#ctx0" brushRef="#br0" timeOffset="540">0 473 7429,'18'0'-153,"-1"0"0,1-2 1,-1-2-1,1-2 0,-1 2 181,0 2 0,3 2 0,1 0 1,4-2 14,3-4 1,-1 4 0,4-3 0,-2 3-24,2 2 0,-4 0 1,2 0-1,2-2-8,2-4 0,2 4 1,0-4-1,0 2-8,0-2 1,0 2 0,-2-5-1,-2-1-28,-2 0 1,-6 5 0,5-5 0,-3 2 23,-4 4 0,-1-4 1,-5 1-1,-1-1-6,-3 0 0,-7 0-3,2 3 7,-4 3 1,-4-6 0,-4 8 0,-5 0 0,-5 0 1,-1 2-1,-1 2 4,1 2 1,-1 5-1,1-3 1,1 2 11,5 3 0,-3 3 0,8 1 26,2 1 1,2-1-1,2 1 31,0-1 0,0 1 0,2-1-72,4 0 0,4-5 0,7-2 1,1-2-88,-1-5 0,3 1 0,1 0 0,4 2-40,2-2 0,-3-4 0,5-4 0,2-4-3,2-1 1,0-3-1,-2-6 130,-2 1 0,0-8 0,6-2 0</inkml:trace>
  <inkml:trace contextRef="#ctx0" brushRef="#br0" timeOffset="800">1188 36 7569,'0'-18'-144,"8"9"1,-5 1 0,7 10 0,0 4 149,0 5 0,-7 7 0,3 3 0,-2 4 31,2 3 0,-4 1 0,4 6 0,-4-2-5,-2-4 0,0 4 0,0-6 1,2 2-112,3 0 1,-3-8 0,4 5 0,-2-3-80,2 0 0,-2 1-139,7-7 145,-7 0 1,12-5 151,-5 0 0,5-8 0,1 3 0</inkml:trace>
  <inkml:trace contextRef="#ctx0" brushRef="#br0" timeOffset="1257">1624 385 7569,'12'6'-550,"0"0"-54,1-2 457,-5-2 1,8-2 39,-5 0 170,5 7 1,1-5 0,1 4-93,-1-4 1,-5-2-35,-1 0 58,1 0-58,6 0 1,-3-2 40,-3-4 9,3 4-7,-13-5-1,14-1 141,-14-2 14,5 0 6,-7-5-140,0 13 82,0-6-75,0 8 8,0-8 0,-7 7 0,-5-5 75,-4 4 2,-1 2 1,0 0-56,-1 0 0,1 0 42,-1 0-43,-7 8-1,6-7 8,1 7-13,3 0 5,5 2 3,-8-1 135,9 7-125,-7-6 7,14 7-10,-6-7 0,3 5 63,-1-3-79,0 4 1,6-5 43,0 1 1,8-1-36,3 7 0,5-3 0,1-3-244,1-6 142,-1-4 1,7 4 0,-1-1-1,-2-1-73,-1-2 0,3-2 0,2 0 0,0-2-43,1-3 1,5 1 0,-4-8 179,0-2 0,6-1 0,-6-3 0</inkml:trace>
  <inkml:trace contextRef="#ctx0" brushRef="#br0" timeOffset="1634">2567 333 7006,'-9'-8'-179,"-7"6"1,5-4 0,-5 4 0,-1 2 364,-1 0 0,1 0 0,-1 0 47,1 0-150,-1 8-16,1-6 26,-1 14-23,9-7 1,-7 1-138,14 5 150,-13-5-33,13 8 33,-6-1-157,8-7 1,0 5 130,0-5 7,0 8-9,0-9-39,0 7 0,0-12-81,0 7 0,8-7 0,3 2 0,5-2-57,1 2 1,7-4-1,1 3 1,0-3 21,0-2 0,6-2 100,-1-3 0,2-5 0,3-8 0</inkml:trace>
  <inkml:trace contextRef="#ctx0" brushRef="#br0" timeOffset="1984">2952 350 7394,'-18'0'-283,"1"0"1,5 0 472,0 0-73,1 0-326,1 0 148,-5 0-15,13 0 135,-14 8 148,14 2 0,-6 7-130,8-7-143,0 5-19,0-5 162,0 8-15,0-1-175,0 1 120,8-1 1,2-2 0,7-1 0,1-4-29,-1-2 0,1-1 1,1-3-1,4 2 24,-3 0-117,5-6 114,-7-8 9,-1 6-25,0-13-65,9 5 78,-7-8-8,6 1 73,-7 0-66,-1-1-4,-7 1 4,6-1 60,-15 8-58,15-5 0,-14 5 21,6-7-18,-8 7 1,-2 0 0,-4 6 0,-6-1 11,-3 1 18,-3 2-214,1 2-16,-1 0-6,-7 0 176,6 8-259,-7-7 114,9 15-11,7-14 98,-5 6 87,5-1 0,0-5 0,3 6 0</inkml:trace>
  <inkml:trace contextRef="#ctx0" brushRef="#br0" timeOffset="2643">3406 385 7569,'17'0'0,"1"0"-128,-9 0 1,5-2-116,-8-4 1,7 4 356,-1-3 1,-2 3-127,1 2 0,-7 7 0,4 5-36,0 4 3,-6 1 98,5 1-10,-7-1-192,0 1 150,0-1 1,0 0-47,0 1 43,0-1 7,0 1-25,0-8 20,0-3 3,0 1-14,0-6 11,0 6 0,0-8 29,0 0 1,6-2-5,0-4 0,8-4 0,-5-7 1,3 1-33,0 5-1,-1-5 1,1 6-9,0-7 23,-1 0-19,-1-1 0,6 6 17,-5 1-8,5 7 8,1-12 0,1 14-10,-1-3-6,1-5 9,-1 8 0,0-6 0,1 8 21,-1 0-19,1 0 5,-1 0-4,-7 0 30,6 8-29,-7-6 3,9 13 1,-7-7-1,-1 6 8,-2-3-9,-2 1 0,1 6 1,-5-1-1,6 0 2,-8 1-88,0-1 84,0-7 0,0 6-7,0-7 6,0 1-3,0-2-18,0 0-3,0-7 14,0 7 63,0-8-43,0 0 0,-6-2 0,0-4-5,3-5 1,1-5-1,2-1 1,0-1 0,0 1-1,7-1 1,3 3 6,8 3 12,-1-3-111,0 5 85,9-7 183,-7 7-176,6 2 0,-7 0-5,7 6 3,-6-5-2,7 7 3,-1 0 177,-6 0-169,14 0 19,-13 0-12,5 0 47,-8 0 1,1 0-38,-1 0 1,5 7 0,-3 3-1,-3 2 1,-1-1 1,-5 1-1,0 6 1,-3-1-60,-3 0 0,0 7 0,0-1 0,2-2 17,-2-1 0,-4 3 0,-4 0 1,-4-1 10,-2-3 0,-1-1 0,-7-1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7.091"/>
    </inkml:context>
    <inkml:brush xml:id="br0">
      <inkml:brushProperty name="width" value="0.08571" units="cm"/>
      <inkml:brushProperty name="height" value="0.08571" units="cm"/>
    </inkml:brush>
  </inkml:definitions>
  <inkml:trace contextRef="#ctx0" brushRef="#br0">175 203 7813,'2'15'0,"2"1"76,2 1 0,0-3 0,-6 9 0,0-2-104,0 3 0,0-5 1,2 4-1,1-1 0,3-1-119,-2 2 1,-2 1 0,-2-7-192,0 0 1,0 1-263,0-1 472,0 1 1,-2-8 127,-4-5 0,4-3 0,-5-2 0</inkml:trace>
  <inkml:trace contextRef="#ctx0" brushRef="#br0" timeOffset="646">0 377 6689,'2'-9'236,"4"3"-158,6 4 1,3 2-1,3 0 1,-1 0-54,1 0 0,-1 2 0,3 2 1,1 1-28,2-1 1,3-2 0,-5-2 0,2 0-32,-2 0 0,1 0 1,-1 0-1,2 0 21,-1 0 0,3 0 0,-2 0 1,-1 0-46,-3 0 0,-1 0 0,-1 0 0,0-2 34,1-4 0,-1 3 0,-1-9 65,-4-2 0,-3 7 0,-5-1 118,2 0 0,0 4-74,-6-7-42,0 7-65,-8-4 0,6 10-13,-4 4 1,4 3-1,2 9 26,0-1 0,0 1 0,0-1 0,0 1-3,0-1 1,0 1 0,0-1 0,0 1 5,0-1 0,0 0 0,0 1 4,0-1 1,0-5-16,0 0 11,0-1 10,0-1 1,0-4 0,0-12-5,0-6 0,0-3 0,2-1 1,2 3 31,2 1 1,8 0 0,-5-5 0,3 0-14,0-1 0,-1 6 1,7 1-1,-1-1 2,1 2 0,-1-3 0,0 7 0,1 0-19,-1-2 1,-5 7-1,0-5 1,1 4-4,3 2 1,1 0 0,1 0-8,-1 0 1,1 8 0,-3 3 0,-3 5 0,-4 1 0,-8 1-89,0-1 1,0 1 0,0-1-126,0 0 0,-2 1 0,-2-1-57,-2 1 0,0-6 277,6-1 0,8 1 0,2 5 0</inkml:trace>
  <inkml:trace contextRef="#ctx0" brushRef="#br0" timeOffset="1517">1293 482 7264,'10'-17'-1296,"-3"5"1572,-7 0 1,-2 1-125,-3-7 0,1 8-147,-8 5 0,0 3 60,-5 2 1,5 0 0,1 0-30,-3 0 0,4 7 0,-1 3 0,-1 2-37,2-1 0,-5 1 1,5 6 20,0-1 0,-3 0 1,7 1-1,2-1-25,2 1 0,2-6 1,0-1-23,0 3 0,2-5 0,4 1 13,6-2 0,-3-2 0,3-6 0,2 0 6,1 0 1,1-2-1,-3-2 1,-1-4-17,1-2 1,-3-1 0,2-7 0,1 3 18,3 3 1,-1-3 0,-1 3 35,-2-4 1,-7-1 0,5 0 246,-2-1-146,-2 8-117,-6 3 0,0 9 0,0 3-16,0 7 0,0 4 0,0 1-8,0 0 0,0 1 0,2-3 0,1-1-7,3-2 1,6-6 0,-4 3 0,1 1-2,5 0 0,-4-7 1,1 5-1,3-2 3,1 0 0,3 0 0,-1-6 11,1 0 1,-1-2-1,1-2 1,-1-4 3,1-2 1,-1 5 0,1-7 0,-1-2-30,1-1 0,-7-3 0,1 1 0,1-1 3,3 1 1,-4-6 0,-3-3 0,-1-1 3,-4-4 1,4 4-1,-2-2 1,-3-2 26,-1-2 1,-2 4 0,0 0 0,0 0 52,0 1 1,0 3-1,0 8 1,0-1 105,0 1 1,-5-1-92,-1 1 1,-6 5-81,6 1-19,0 7 1,6 4 0,-2 11 0,-1 5 41,-3 1 0,0 1 0,6 1 0,0 3-14,0 1 1,0 8-1,0-2 1,0 2-3,0-2 1,0 2 0,0-6 0,0 1 3,0-1 1,2 4-1,2-4 1,4 0-10,1 1 1,-3 3 0,4-6 0,-1-2-23,1-1 0,-4 3 0,6 0 0,1-3-54,3-7 0,-1 3 0,-1-6 1,-3 1-34,3 1 1,2-6 0,1 3-50,1-1 1,-1-2 0,0-6 30,1 0 1,-1-8 0,1-1 0,-1-3 130,1 0 0,-7 1 0,-1-7 0,-2 1 0,-2-9 0,-6-1 0</inkml:trace>
  <inkml:trace contextRef="#ctx0" brushRef="#br0" timeOffset="1879">1712 290 7265,'10'8'-1014,"-1"-6"1286,-3 3 1,4-3-134,7-2 0,1 0 0,-1-2-32,1-3 1,-1 3-1,1-4 1,-1 4 1,1 2 1,-1 0-1,2 0 1,3-2 18,1-4 1,2 4 0,-3-4 0,3 4-50,2 2 0,-6 0 1,3 0-291,-5 0 0,-1 0 1,-3 2-209,-3 4 0,-5-2 1,-8 8-548,-5 1 966,-4-5 0,-23 8 0,-4-7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4.364"/>
    </inkml:context>
    <inkml:brush xml:id="br0">
      <inkml:brushProperty name="width" value="0.08571" units="cm"/>
      <inkml:brushProperty name="height" value="0.08571" units="cm"/>
    </inkml:brush>
  </inkml:definitions>
  <inkml:trace contextRef="#ctx0" brushRef="#br0">158 366 7398,'10'-12'-975,"-4"0"975,-5-1 134,-1 5 1,-7 0-64,-5 8 0,-3 0 0,-3 0 1,1 0 14,-1 0 0,7 2 0,-1 2 0,0 4 1,3 1 0,-5 3 0,6 6 1,0-1-4,1 0 0,1 7 0,6-1 0,0-2-66,0-1 1,6-3 0,1 1-1,3-1-32,4 1 0,1-3 0,3-1 0,-1-5-81,1-1 1,-1 4 0,1-6 0,-1-2-58,0-2 0,7-2 0,-1 0 0,-2-2-20,-1-4 1,-3 2-1,1-10 1,-1-3 171,1-5 0,-1-9 0,1 4 0</inkml:trace>
  <inkml:trace contextRef="#ctx0" brushRef="#br0" timeOffset="271">455 16 7466,'0'-9'-33,"0"3"0,0 12 0,-2 5 150,-4 5 1,4 1-1,-4 3 1,4 1-64,2 2-134,0 8 164,0-11 1,0 13-22,0-14 1,0 12 0,0-8-135,0-1-83,0 5 1,6-8-1,0 7-36,-2-1 0,-2-6 66,-2 4 123,0-3-214,8-3 0,-6 1-122,3-1 15,-3-7 126,-2 5 196,0-13 0,8 14 0,2-6 0</inkml:trace>
  <inkml:trace contextRef="#ctx0" brushRef="#br0" timeOffset="986">961 366 7313,'0'-18'-242,"0"1"1,-7 5 0,-5 2 341,-4 3 0,5 1 0,-1 6-11,-1 0-84,-3 0 47,6 0 1,-5 0 13,5 0-27,-7 7 26,7-5-12,-6 14-36,7-6-104,-9-1 140,9 7-19,-7-6-177,14 7 168,-13 0 8,13 1-10,-14-1-57,14 1 1,-6-1 0,8 1 21,0-1 1,2-5 14,4 0 2,4-9 1,7 5 0,1-8 10,-1 0 1,1 0-1,-1-2-13,1-4 0,-1 3-21,1-9 0,-1 2-3,0-1 1,1-5-23,-1 4 0,-5-3 39,0-3 1,-3 7-91,3-1 1,-2 2 75,-4-1 0,-4-5-8,3 5 0,-3 1 78,-2-2 1,0 6 96,0-5 0,-2 7-25,-3-2 0,3 6-89,-4 6 0,4 4 0,2 7-15,0 1 1,0-1 0,0 0-42,0 1 0,0-1 0,2 1 9,4-1 0,3-1 0,9-5 0,-1-3 10,1 0-78,-1-6 1,1 6 75,-1-8 1,2 0-61,5 0 0,-5 0 50,4 0 0,3-6-6,-3 0 1,0-6-7,-5 7 0,-3-9-15,-3 2 10,3-3 20,-5-3-14,0 9 3,-2-7-7,-1 6 28,-5-7-23,6 0 3,-8 7 111,0-6 1,0 12-39,0-7 1,0 5 218,0-6-200,-8 8 0,1-1 0,-5 10-7,6 7 0,4 4 0,2 1-71,0 1 0,0-1 0,0 0 1,2-1-165,4-4 0,4 3 1,7-5 78,0 0 1,1-3-1,-1-7 1,1 0 91,-1 0 0,9-7 0,1-3 0</inkml:trace>
  <inkml:trace contextRef="#ctx0" brushRef="#br0" timeOffset="1142">1555 121 7458,'-8'-10'-194,"6"3"203,-13 7-325,13 0 191,-6 0 0,0 0 213,7 0-386,-7 0 88,0 0 164,6 0 69,-6 0 1,8 7-24,0-5 0,-7 14 0,-3-6 0</inkml:trace>
  <inkml:trace contextRef="#ctx0" brushRef="#br0" timeOffset="1794">1660 296 7435,'10'0'-275,"-3"2"162,-7 3 156,8-3 0,-6 8 60,4-4 0,-2-4 0,0 6-65,1-1 0,1 3 1,-4 6-45,4-5 86,-4-3-119,6 0 0,-8-4 4,0 7 98,0-7-152,0 12 108,0-14 1,2 5-11,4-7-25,-5 0 0,9 0 0,-6-2-89,2-3 1,2-5-27,-3-8 113,-3 1 6,14 0-22,-14 7 1,13-6 1,-11 7 6,8-9 0,0 7-5,5-1 0,-5 6 55,-1-6 1,1 9 11,5-3 1,-5-2-2,0 2 57,-1 0 0,7 6-29,-1 0-50,-7 0 11,6 8-47,-7-6 43,9 14-7,-1-15 1,-5 15-82,-1-4 83,-7-5-15,12 9 0,-12-8 0,7 3 0,-7 5 0,4-12 4,-8 7-5,0 1 1,0 0-5,0-1 1,0-5-54,0 6 27,0-8 0,-8 9 0,-1-9 15,-1-6 0,2 0 7,8-9 1,0-1 0,2-6-37,4 1 38,4 0-68,7-1 68,0 1-3,1-1 39,-1 1-39,1 7-5,-1-6 7,1 15-12,-1-7 8,1 8-10,-1 0 242,1 0-142,-1 0-79,-7 0 11,5 0 213,-5 0-212,0 8 0,-1 1 1,-5 9-1,2-1 15,-2 1 14,-2-1-213,-2-7 1,0 5 13,0-3 0,0 3-268,0 3 230,0-1 120,0-7 28,0 6 49,0-14 0,8 5 0,1-7 0</inkml:trace>
  <inkml:trace contextRef="#ctx0" brushRef="#br0" timeOffset="2185">2830 296 7569,'0'-10'-558,"0"-6"0,-2 7 667,-4-1 1,2 2-1,-7 8 128,-3 0 1,-1 0-77,-3 0-60,1 0-158,-1 0-1,1 0 127,7 8-1,-5-6-127,5 14 14,0-7 87,2 1-106,1 5-20,5-5 109,-6 0 0,8 5-61,0-3 0,6-2 0,2-1 27,1-1 1,-3 4 0,6-4-1,1-1 1,3 3 26,1 0-20,-7-6 1,5 9 50,-3-7-44,4 8-6,-7-12 0,5 7 1,-8-3 5,7-4 3,-11 14-5,6-15 2,-8 15 2,0-14 144,0 6-141,0-1 0,-2-5 13,-4 4-13,-3-4 0,-9 6 127,1-6 12,-1 6-119,1-8 6,-1 0-170,9 0-6,-15 0 165,20 0 9,-19 0-392,13 0 178,1 0 0,-7 0-326,14 0 230,-13-8 276,13 6 0,-14-14 0,7 7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3.741"/>
    </inkml:context>
    <inkml:brush xml:id="br0">
      <inkml:brushProperty name="width" value="0.08571" units="cm"/>
      <inkml:brushProperty name="height" value="0.08571" units="cm"/>
    </inkml:brush>
  </inkml:definitions>
  <inkml:trace contextRef="#ctx0" brushRef="#br0">1 52 7569,'0'-11'-277,"0"-1"-2,0 8 0,0-5 204,0 3 310,0 4-318,0-6 174,0 8 339,0 0-489,0 8 100,7-6 0,-5 13 29,4-3-163,-4 3 127,-2 3 0,0-6-124,0-1 1,0 1 0,0 5-14,0 1 1,6-1-148,0 1 110,0-9 1,-6 7-171,0-4 107,7-5 153,-5 9 50,6-14 0,0 13 0,2-5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4.005"/>
    </inkml:context>
    <inkml:brush xml:id="br0">
      <inkml:brushProperty name="width" value="0.08571" units="cm"/>
      <inkml:brushProperty name="height" value="0.08571" units="cm"/>
    </inkml:brush>
  </inkml:definitions>
  <inkml:trace contextRef="#ctx0" brushRef="#br0">18 18 7406,'-10'0'-351,"2"0"1,10 0 387,4 0 0,-2 0 0,8 0 0,1 0 12,3 0 0,1 0 0,1 0 0,-1 0 33,1 0-86,7 0 1,-6 0-64,5 0 1,-5 0 0,-2 0 0,1 0-279,-1 0 0,1 0 345,-1 0 0,-7 0 0,6-7 0,-7-3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4.227"/>
    </inkml:context>
    <inkml:brush xml:id="br0">
      <inkml:brushProperty name="width" value="0.08571" units="cm"/>
      <inkml:brushProperty name="height" value="0.08571" units="cm"/>
    </inkml:brush>
  </inkml:definitions>
  <inkml:trace contextRef="#ctx0" brushRef="#br0">0 1 6413,'18'0'-152,"-1"0"156,1 0 0,5 0 0,0 0 0,0 0-33,3 0 0,-1 0 0,6 0 1,-4 0-56,-2 0 1,1 0-1,-5 0 84,2 0 0,0 0 0,-5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4.634"/>
    </inkml:context>
    <inkml:brush xml:id="br0">
      <inkml:brushProperty name="width" value="0.08571" units="cm"/>
      <inkml:brushProperty name="height" value="0.08571" units="cm"/>
    </inkml:brush>
  </inkml:definitions>
  <inkml:trace contextRef="#ctx0" brushRef="#br0">0 70 7569,'10'0'0,"-2"0"0,-8 0-370,0 0 239,7 0-26,-5 0 140,6 0 1,-6 6 0,2 2 0,2 2-10,-2 3 1,-3-3 0,-1 2 135,0 1-38,0 3-163,0 1 71,0-7-41,0-2 66,0-8-122,0 0 117,8 0-1,-6-8 1,8 0 0,-6-6-11,2 3 10,7-1-26,-11-5 1,14-1 0,-5 3 0,5 1 0,1 3 44,1-3 0,5 0 0,0 3 1,-1 3 35,-3 0 0,4 6 0,1-4 1,-3 4-16,-2 2 0,-1 2 1,-1 4 61,1 6-135,-9 3 0,1 1 20,-4-4 1,-4 3-106,4-3 0,-4 3 4,-2 3 1,0-1-1,0 1-364,0-1 479,0 1 0,7-1 0,3 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5.428"/>
    </inkml:context>
    <inkml:brush xml:id="br0">
      <inkml:brushProperty name="width" value="0.08571" units="cm"/>
      <inkml:brushProperty name="height" value="0.08571" units="cm"/>
    </inkml:brush>
  </inkml:definitions>
  <inkml:trace contextRef="#ctx0" brushRef="#br0">210 453 7569,'10'-8'-83,"-2"4"0,-10-8-41,-4-1 0,2 5 1,-5 0-161,1 0 241,-6 6 1,4-5 73,-7 7 0,0 0 0,-1 0 113,1 0-136,-1 0 1,7 2-1,-1 2 1,0 3-1,3 3 0,-5 2 0,6 5 0,0 1-13,1-1 0,1-5 0,6-1 0,0 3-11,0 1 1,2 3-1,4-3-24,5-3 1,5 2-1,1-9 1,1-1 13,-1-2 1,-3-2-1,1 0 9,5 0 0,1-6 0,-4-1 39,1-3 0,-1-2 0,1-5 0,-3-1-34,-3 1 1,4-2-1,-7-3 1,3-3-45,0-2 1,-3 4-1,3-7 1,-4-1-1,-3-2 53,1-2 0,0 2 0,-6 2 0,0 4 64,0 2 0,-6-4 1,-1 6 31,-3 1 1,4 3 81,-6 1-165,1 1 1,-1 7 26,0 4 1,9 6-68,-3 6 0,4-2 1,2 8 75,0 1 1,0 3 0,0 1-1,0 3 1,0 1-30,0 2 0,0 7 0,0-5 1,0 0 4,0 0 1,0 4 0,0-3 0,0-1-1,0 0 0,2 0 0,2-3 0,3 1-4,3-2 1,2-1 0,5-3-1,1 1-15,-1-1 1,1 0 0,-1-1 4,1-4-63,-1 3 64,0-13 0,1 12 7,-1-9-58,9 1 47,-7-6 2,6 8-92,0-6 87,-5 6-5,13-8 4,-14 0-8,6-8 6,-7 6-11,-1-13 9,1 13-84,-1-14 0,1 8 65,-1-3-122,1-5 123,-9 6 1,5-7 0,-8 0 127,-2-1-28,-2 1 1,-4 7-53,-4 4 1,2 4-8,-8 2 0,9 8-58,-3 4 1,4 3-1,2 3-5,0-1 1,6-5 0,1-3 0,3 1-17,4 0 49,-7-6-1,9 3-210,-6 1 18,-1-6 0,7 6 203,-5-8 0,5 0 0,1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5.595"/>
    </inkml:context>
    <inkml:brush xml:id="br0">
      <inkml:brushProperty name="width" value="0.08571" units="cm"/>
      <inkml:brushProperty name="height" value="0.08571" units="cm"/>
    </inkml:brush>
  </inkml:definitions>
  <inkml:trace contextRef="#ctx0" brushRef="#br0">18 34 7569,'-8'-10'-50,"6"-6"-498,-6 14 0,8-3 51,0 10 497,8 5 0,2 8 0,7-1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5.975"/>
    </inkml:context>
    <inkml:brush xml:id="br0">
      <inkml:brushProperty name="width" value="0.08571" units="cm"/>
      <inkml:brushProperty name="height" value="0.08571" units="cm"/>
    </inkml:brush>
  </inkml:definitions>
  <inkml:trace contextRef="#ctx0" brushRef="#br0">0 1 7569,'10'0'-310,"-2"0"280,-8 0 1,2 0-1,2 2-62,1 3 0,3 5 1,-4 8 186,2-1-126,0-7 1,0 5 0,1-3 44,3 4 19,-6 1 1,9 0-1,-5-1 59,2-4-32,-6 3-174,4-13 143,-1 14-41,-5-14 1,14 5 0,-7-5 50,1 4-11,6-4 56,-7 6-70,1-16 0,4 4-19,-8-8 0,5 7 0,-3-7 0,0-2 8,-1-1 1,5-3 0,-4 1 0,0 0-168,-1-1 67,7 1 1,-12 5-152,4 0 110,-4 1 0,5 1 77,-5-6-131,6 14 0,-6-5 192,4 7 0,-4 0 0,6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6.216"/>
    </inkml:context>
    <inkml:brush xml:id="br0">
      <inkml:brushProperty name="width" value="0.08571" units="cm"/>
      <inkml:brushProperty name="height" value="0.08571" units="cm"/>
    </inkml:brush>
  </inkml:definitions>
  <inkml:trace contextRef="#ctx0" brushRef="#br0">1 0 6674,'9'2'-416,"-3"4"395,-4 4 109,-2-1 0,6 7 1,0-4-1,-2 3-54,-2 3 1,3-1 0,1 0-250,-2 1 1,-2-6-39,-2-1 253,0-7 0,0 12 0,0-7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18.983"/>
    </inkml:context>
    <inkml:brush xml:id="br0">
      <inkml:brushProperty name="width" value="0.08571" units="cm"/>
      <inkml:brushProperty name="height" value="0.08571" units="cm"/>
    </inkml:brush>
  </inkml:definitions>
  <inkml:trace contextRef="#ctx0" brushRef="#br0">123 53 7569,'10'-18'-891,"-2"9"981,-8 1 0,0 0-3,0 6 1,-8-6-149,-4 8 1,-3 0 0,-1 2 140,5 4 0,-5-2 12,4 8-109,5-8 53,-9 11 99,6-5-195,1-1 111,1 7-18,8-6 0,0 1 5,0 1 0,0 0 1,0 5-25,0 1 16,0-1-55,0 1 48,0-9 1,2 7 15,4-5-134,3-3 110,1 8 0,6-12 12,-5 7-96,-3-7 81,8 4 0,-7 0 1,9-6 10,-1 3-19,8-3-2,-5-2 0,5 0 3,-8 0-5,9 0-187,-7 0 185,14 0 1,-13-7 1,7 5-2,-4-4-2,-4-4-33,7 0 1,-3-1-132,0-1 139,0 0 34,-5 3 0,-6-7 5,-1 5-44,1-5 30,-2-1 0,-1 5-2,-3 0-12,-4 1 110,6 1-99,-8-6 0,0 13 52,0-9 1,-2 8 0,-2-4 30,-2 0-65,-7 7 0,3-7 7,-8 8 131,9 0-134,-7 0 10,6 0-12,-7 0 70,7 0-62,-5 0 11,13 8-10,-6-7 1,2 15 0,0-4 0,3 3 41,1 3 0,2-7 0,2-1 0,1 0 250,3-1-271,8-5-4,-4 12 0,7-14-42,0 4 1,1-3-1,-1 1 1,1 2-143,-1-2 1,7-2-1,-1-2 1,-2 0-97,-1 0 241,5 0 0,2-8 0,8-1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6.367"/>
    </inkml:context>
    <inkml:brush xml:id="br0">
      <inkml:brushProperty name="width" value="0.08571" units="cm"/>
      <inkml:brushProperty name="height" value="0.08571" units="cm"/>
    </inkml:brush>
  </inkml:definitions>
  <inkml:trace contextRef="#ctx0" brushRef="#br0">0 18 7569,'0'-10'-352,"0"2"-242,0 8 442,0 0 1,0 16-1,0 3 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6.975"/>
    </inkml:context>
    <inkml:brush xml:id="br0">
      <inkml:brushProperty name="width" value="0.08571" units="cm"/>
      <inkml:brushProperty name="height" value="0.08571" units="cm"/>
    </inkml:brush>
  </inkml:definitions>
  <inkml:trace contextRef="#ctx0" brushRef="#br0">245 630 6945,'0'-12'-154,"0"0"0,0 6 0,-2-3 0,-2-1 209,-2 0 1,-7 5 0,1-5-18,-3 2-24,-3 2 0,1 6 1,-3 0 203,-3 0-192,11 0 0,-19 0 7,27 0-13,-19 0 3,13 0 1,-1 8 0,1 4 57,2 3-39,3 3-75,5-1 0,0 1 0,1-1 0,5 1 0,6-1-5,3 0 1,3-7 0,-1-2 0,1-2-15,-1 0 0,1-1 0,-1-5-40,1 0 74,-1 0-73,1 0 0,-1-2 46,1-3 0,-7-5-4,1-8 1,-1 1-30,7 0 0,-6-3-4,-1-3 1,-5 1 44,6-7 0,-8 6 37,1-6 0,-1 0 0,2-6 0,-4 0 0,4 0 0,-4 0 0,-2 0 0,-2 0 0,-2 0 0,-2 2 0,0 2 27,-1 2 0,5 8 0,-6-4 106,0-1 0,6 7-51,-4-4 1,4 9 75,2 3-89,-7 7-32,5-4 0,-12 16 1,8 3-1,0 7 32,-1 5 0,5-4 0,-4 7 0,4-1-19,2 4 1,2 2-1,2 0 1,2-2 0,-2 2 1,3 2 0,-1 2 27,-2 0-56,6-8 1,-6 6 0,5-4-73,-1 4 0,4-6 95,-6-3-177,7 3 0,-5-8-27,4 5 0,1-5 0,-5-1-172,2-1 52,1 0 0,7-7 278,-9-2 0,7 0 0,-6 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7.434"/>
    </inkml:context>
    <inkml:brush xml:id="br0">
      <inkml:brushProperty name="width" value="0.08571" units="cm"/>
      <inkml:brushProperty name="height" value="0.08571" units="cm"/>
    </inkml:brush>
  </inkml:definitions>
  <inkml:trace contextRef="#ctx0" brushRef="#br0">1 70 7569,'0'-10'-469,"0"3"348,0-1 55,0 6 14,0-6 83,0 8 0,2 0 0,2 2 33,1 4 0,1 4 0,-4 5-60,4-3 27,-4 3 0,8-5 0,-5 8-11,7-1 0,-2-1 0,0-3 0,-1-3-125,1-2 131,2-3-158,-3 3 147,7-6-1,-7 6-48,9-8 1,-6 0-1,-1 0-61,3 0 1,1-6 79,3 0-17,-1-7-37,1 3 42,-1-7 8,1-1-17,-1 1 68,1-1-66,-1 1 43,-7 7 1,3-6 5,-7 5-36,8 3 0,-12-8 3,5 15-1,-7-7 19,0 8 166,0-8 25,0 6-125,0-6-64,0 8 1,0 8 0,0 4-27,0 3 0,6 3 0,0-1-93,-2 1 1,0-1 0,2 1 4,5-1 0,-1-1 0,2-3-88,1-1 1,3-6 199,1 5 0,1-7 0,-1 4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8.212"/>
    </inkml:context>
    <inkml:brush xml:id="br0">
      <inkml:brushProperty name="width" value="0.08571" units="cm"/>
      <inkml:brushProperty name="height" value="0.08571" units="cm"/>
    </inkml:brush>
  </inkml:definitions>
  <inkml:trace contextRef="#ctx0" brushRef="#br0">228 612 6939,'0'-10'-510,"0"-5"528,0 13 1,-8-12 1,-4 9 1,-1-3-1,-1 4 1,3-2 69,-3 2 1,-2 2-1,-1 2 27,0 0 1,-1 2-27,1 4-129,-1-4 82,8 14 0,-5-7-187,13 9 169,-14-9 0,15 7 0,-5-4 35,4 3-17,2 3-31,0-1-44,0 1 0,6-7-29,-1 1 1,9-3 0,-2 5 0,3-2 1,3-8 0,-1 1 21,1-3 1,-1-2 0,0 0 30,1 0 0,-6-5 1,-3-3-1,1-2-1,0-4 0,-5 5 1,5-3 73,-2-1 19,-2 5 13,2-8-98,-7 14 1,7-3-46,-8 10 1,8 5 102,4 8-67,3-1 55,-5-7-47,5 5 0,-5-11 0,8 6 10,-1-2 0,0-3-147,1-5 148,-8 0-7,5 0 0,-5 0-52,7 0 0,1 0 33,-1 0 0,-5-5-7,0-1 0,-3-8-1,3 2 14,3-3 0,-11-2 0,6-3 0,0-1-108,-1-3 106,-5-7 0,6 6 0,-6-6 0,2 2 0,-2-2 0,-2-4-253,-2-6 15,0 4 213,0-5-19,0 7 14,0 0 41,0 0 0,-8 0 78,6 8-40,-6-6 1,2 13 137,0-3 33,1 4-226,5 9 25,-8-5 143,6 13 25,-6-14-154,8 14 1,0-8-44,0 5 80,0 3-77,-8-6 0,6 8 55,-5 0-2,7 0 6,0 0-7,0 8 20,0-6 1,0 13-16,0-3 1,0 5 0,0 5-1,0 3-9,0 2 1,5 2 0,3 6 0,0 0 184,0 0-176,5-8 13,-11 6-9,14-6 7,-14 8-4,13 0 19,-13-8-19,14 6-44,-7-13 1,3 7 0,0-6 0,-1 2-3,-1-1 1,6-3 0,-7-1 0,3-3 29,0-3-274,-9 3 29,13-5 0,-14 2 0,4-1 215,-4 3 0,-2-6 0,0-1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9.461"/>
    </inkml:context>
    <inkml:brush xml:id="br0">
      <inkml:brushProperty name="width" value="0.08571" units="cm"/>
      <inkml:brushProperty name="height" value="0.08571" units="cm"/>
    </inkml:brush>
  </inkml:definitions>
  <inkml:trace contextRef="#ctx0" brushRef="#br0">280 140 7418,'8'-10'-1188,"-6"-6"1142,3 5 1,-3 1 0,-2-1 73,0-3 1,0 4 128,0-1 0,0-1-68,0-6 1,-7 9-39,-5 3 1,-4 4-1,-1 2-147,-1 0 115,9 0 1,-7 0 0,5 0-2,-5 0 1,-1 6 0,-1 2 0,1 1 0,-1 5 0,3 1 0,1 3 0,2-1-7,-1 1 1,-1-1 0,3 1-1,3-1-3,0 1 0,6 1 0,-4 2 0,4 3 16,2-3 1,8-2-1,4-1-14,3-1 0,9-1 1,-1-3-1,0-1-3,2 2 1,-5-7 0,5 1 0,-2-2 10,1 0 0,5 0 0,-6-6-112,-2 0 59,-1 0 0,3 0 1,0 0-1,-1 0 25,-3 0 0,-1-2 0,-1-2 0,0-4-3,1-2 0,-1 5 0,1-5 1,-1 0 1,1 0 0,-1-1 1,1-5-1,-3 3-21,-3 1 1,3 0 0,-5-5-1,2 0 20,-1-1 0,-5 3 0,4 1 94,-2 2 0,-1 3-54,-1-3 0,-4 2 40,4 4 0,-6 4-67,-6-3 1,4 5-1,-5 4 20,-1 1 0,6 9 1,-4-2 13,4 3 1,2 3 0,0-1-14,0 1 1,2-1 0,2 0-11,2 1 1,7-1 0,-1-1-21,3-4 1,3 1 0,-1-7 0,1-2-4,-1-2 1,1-2 0,-1 0-21,1 0 0,1 0 0,1-2 0,1-4 22,0-6 0,-5-3 1,7-3-29,-4 1 0,-9-1 1,-4 1-1,-2 0 1,0-1 14,2 1 0,-1 5 1,-5 0 179,0-1-152,0-3-22,0 6 0,-2 5 0,-1 10-21,-3 7 0,0 4 0,6 1 0,0 1-69,0-1 0,6-5 0,1-1-22,3 3 0,2-1 1,5 1-1,1-4 31,-1-2 1,1-1 95,-1-1 0,1-4 0,-1 6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9.892"/>
    </inkml:context>
    <inkml:brush xml:id="br0">
      <inkml:brushProperty name="width" value="0.08571" units="cm"/>
      <inkml:brushProperty name="height" value="0.08571" units="cm"/>
    </inkml:brush>
  </inkml:definitions>
  <inkml:trace contextRef="#ctx0" brushRef="#br0">227 88 7569,'10'-18'-71,"-4"1"0,-4 5-123,-2 1 0,-6 5 0,-2-4 0,-2 2 191,-3 4 0,-3 2 1,-1 2-1,-1 0 14,1 0 0,-1 0 0,1 2 63,0 4-27,-1-4-9,1 6-22,7 0 17,-6-6 7,14 13-146,-13-5 154,13-1-53,-6 7 1,8-6-1,0 7 5,0 1 1,8-7-1,4-1 8,3-2 2,3-2 0,-1 1-5,1-5 1,-1 6-17,0-8 17,1 8 0,-1-6-20,9 6 23,-15-8-3,20 7 4,-27-5-3,19 6 4,-13 0-4,8-6-16,-9 13 0,-1-13 0,-2 8 16,0-4-23,0 3 17,-6 1 1,0 0 0,0-4 2,0 5-2,0-3 68,-8 8 1,4-15-43,-8 5 1,1-4-16,-7-2 1,1 6 0,-1 0 1,1 0-116,-1-6 0,-5 0 60,0 0 1,-1 0-110,7 0 0,5 0-16,1 0 0,1-8-320,-2-4 486,5 5 0,7-3 0,0 4 0,7-4 0,3-7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0.236"/>
    </inkml:context>
    <inkml:brush xml:id="br0">
      <inkml:brushProperty name="width" value="0.08571" units="cm"/>
      <inkml:brushProperty name="height" value="0.08571" units="cm"/>
    </inkml:brush>
  </inkml:definitions>
  <inkml:trace contextRef="#ctx0" brushRef="#br0">0 18 7569,'10'0'-592,"6"-8"342,-14 6 170,5-6-40,-7 8 124,0 0 52,8 0-15,-6 0 1,6 2 2,-8 4 1,0-2 0,0 8 0,0 3 2,0 7 7,0-3-11,0 14 0,0-12-69,0 8 1,6-5 0,0 3-1,-3-2-75,-1-4 128,6 7 4,-6-9-24,6 6 19,-8-7-32,0 7 33,8-13-406,-6 11 177,5-13-39,-7-1 63,0 7-27,0-14 205,0 13 0,0-13 0,8 6 0,2-8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0.488"/>
    </inkml:context>
    <inkml:brush xml:id="br0">
      <inkml:brushProperty name="width" value="0.08571" units="cm"/>
      <inkml:brushProperty name="height" value="0.08571" units="cm"/>
    </inkml:brush>
  </inkml:definitions>
  <inkml:trace contextRef="#ctx0" brushRef="#br0">0 53 7350,'12'0'-469,"0"0"0,1 0 465,3 0 0,1 0 0,1 0 0,1 0 26,4 0 0,-3-2 0,5-2 0,-2-2-209,1 2-38,7 2 227,-12 2-205,14-8 192,-14 6 2,14-5 9,-13 7 0,21-8 0,-5-2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0.842"/>
    </inkml:context>
    <inkml:brush xml:id="br0">
      <inkml:brushProperty name="width" value="0.08571" units="cm"/>
      <inkml:brushProperty name="height" value="0.08571" units="cm"/>
    </inkml:brush>
  </inkml:definitions>
  <inkml:trace contextRef="#ctx0" brushRef="#br0">70 0 6803,'-11'0'92,"1"2"0,2 4-270,4 6 144,-5-5 0,5 9 118,-8-4-28,8 3 0,-3 3-146,7-9 37,0 7 0,0-6 51,0 7 1,0 1-21,0-1 1,1-5 55,5-1-101,-4-7 77,14 4 4,-7 0-40,9-6 38,-1 5-16,1-7 13,-1 0-161,9 0 152,-7 0-7,6-7 4,-7 5-2,-1-14 0,1 6 34,-1-7 1,1 0 37,-1-1-71,-7 1 26,5-1 0,-13 6 29,4 1-48,-4-1 8,-2-5-5,0 7 18,-8-6-17,-2 7-12,-7-1 16,0 2 25,-1 8-98,-7 0-113,5 0 0,-5 0 159,8 0-174,-1 0-17,1 8 177,-1-6-28,9 14 58,-7-15 0,14 15 0,-6-6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1.570"/>
    </inkml:context>
    <inkml:brush xml:id="br0">
      <inkml:brushProperty name="width" value="0.08571" units="cm"/>
      <inkml:brushProperty name="height" value="0.08571" units="cm"/>
    </inkml:brush>
  </inkml:definitions>
  <inkml:trace contextRef="#ctx0" brushRef="#br0">0 18 7569,'10'0'-1222,"6"0"1172,-5 0 67,-3 0-24,8 0 25,-14 0 39,5 8 1,-1 2-1,0 7-36,-2 1 1,-2-7 0,-2 1 33,0 2-23,0-7 0,0 9 9,0-4 1,0 3-180,0 3 83,0-9 0,2-1 44,4-8 0,-4-2 1,5-2-1,-1-4-3,0-1 1,2-1 0,-4-4-1,3 3-4,3-3 1,-4 1-1,4-1-7,-3 2 24,7 1-8,-4 1-1,-1-6 4,7 15 70,-6-15-71,-1 14-4,7-6 147,-7 8-136,1 0-2,6 0 12,-7 0-10,1 0 18,6 0-15,-7 0 115,1 0-74,6 0-20,-7 0-9,1 0 13,5 0-10,-5 8 20,0 2-113,5-1 53,-13 7 37,14-6-5,-6-1-62,-1 7 61,7-6-2,-14-1-4,5 7-80,1-14 75,-6 13 5,6-13-14,-8 14 11,0-14-5,0 13 3,0-13 22,-8 6-23,6-8-2,-6 0 13,1 8 1,3-6-4,-8 3 1,8-5 0,-2-5-29,5-7 0,1 2 0,0-1-34,0-3 1,7 1 0,5-1-14,3 2 49,11 1-5,-7-7 10,6 1 0,-7 7-21,7-6 146,-6 7-4,7-1-116,-9 2-4,1 1 222,-1 5-208,-7-6 20,5 8-14,-5 0 79,7 0-71,-7 0 19,6 0-38,-7 8 0,3-4 0,0 7 1,1 3 0,-3-5 0,0 3 0,-3 2 14,-3 1-14,-2-5 14,-2 5-21,0-5 18,0 8-24,0-9 22,0 7-346,0-6 153,0-1-14,0 7 203,0-14 0,8 13 0,2-5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1.444"/>
    </inkml:context>
    <inkml:brush xml:id="br0">
      <inkml:brushProperty name="width" value="0.08571" units="cm"/>
      <inkml:brushProperty name="height" value="0.08571" units="cm"/>
    </inkml:brush>
  </inkml:definitions>
  <inkml:trace contextRef="#ctx0" brushRef="#br0">0 1 6421,'10'0'306,"-2"2"1,-8 4-247,0 5 1,2-1-1,1 2-44,3 1 1,0 3 0,-4 1-238,4 1 1,-2-1-150,7 1 0,-5-3 370,6-3 0,-8 3 0,4-5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2.422"/>
    </inkml:context>
    <inkml:brush xml:id="br0">
      <inkml:brushProperty name="width" value="0.08571" units="cm"/>
      <inkml:brushProperty name="height" value="0.08571" units="cm"/>
    </inkml:brush>
  </inkml:definitions>
  <inkml:trace contextRef="#ctx0" brushRef="#br0">0 140 7569,'12'0'-154,"-1"0"-573,3 0 635,2 0-76,-7 0 149,7 0 0,-12 0 0,7 0 0,3 0 147,1 0-312,-5 0 94,6 0 53,-7 0-21,9 0 66,-8-8 0,3 4 50,-7-7-73,8 7 15,-13-12 146,7 14-141,-8-13 0,0 13-1,0-6 0,0 0 52,0 7 0,-8-7 8,-3 8 0,-5 0-81,-1 0 52,-1 0-10,9 0-100,-7 0 91,6 0-10,1 8 64,1-7-57,0 15-3,6-6-2,-13-1 56,13 7-56,-6-6 1,8 7 18,0 1 1,0-1 0,0 1 26,0-1-35,0 0 20,0 1-23,8-8-67,2 5 71,7-13-3,0 14-38,1-14 1,-1 5 44,1-7-16,-1 8 6,9-6-11,1 6 10,0-8-97,-2 0 10,0 0 75,-5 0 1,5-8-35,0 6 32,-5-13-7,5 5 6,-8-8-7,1 9 5,-1-7-9,1 6-76,-1-7 75,-7 0 7,5-9-10,-5 7 6,0-6-4,5 7 3,-13 1-33,6-1 109,-8 1 0,2 5-81,4 1 64,-4 7 1,5-6-48,-7 4 6,-7 4-12,5-6 10,-14 8 0,12 0-18,-7 0 1,5 0-57,-6 0 0,8 2 19,-1 4 51,3-4-14,2 14 71,7-14-67,-5 5 4,14-7 1,-14 0 32,13 0-29,-5 8-2,0-6 3,5 6 14,-5-8-12,7 0-2,1 0 36,-1 0-34,1 0 5,-1-8-5,-7 6 171,5-6-165,-5 8 2,8-7 34,-1 5-27,-7-6 3,5 8-6,-13 0 0,14 0 17,-14 0-15,13 0 138,-13 0-130,6 0 16,0 0-1,-6 0-131,5 0 121,-7 8-17,0-6 1,0 13-1,0-3 1,0 3-8,0 3 1,0-1 0,0 1 0,0-1 21,0 1-100,0-1 84,-7 1-11,5-1 10,-6 0-177,8-7 0,0 6 154,0-7-223,0 1-10,0 6 214,8-14-22,-6 5-235,13 1 290,-5-6 0,7 6 0,9-8 0,1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2.875"/>
    </inkml:context>
    <inkml:brush xml:id="br0">
      <inkml:brushProperty name="width" value="0.08571" units="cm"/>
      <inkml:brushProperty name="height" value="0.08571" units="cm"/>
    </inkml:brush>
  </inkml:definitions>
  <inkml:trace contextRef="#ctx0" brushRef="#br0">210 35 7569,'0'-12'0,"0"1"0,-2 7-877,-4-2 558,-4 4 166,-7 2 185,7 0 0,-6 0 1,7 0-65,-1 0 165,-5 0-103,5 0-1,0 8 56,-5-6-52,5 13 9,0-13-9,-5 14-143,5-6 132,0 7-49,3-7 0,1 5 0,0-3 38,2 3-113,2 3 116,2-8-9,0 5 9,0-13-53,8 14 43,-6-15-28,13 15 26,-5-14-15,7 6 6,1-8-7,-1 0 51,1 7-42,-1-5 0,1 6 167,-1-8-157,-7 0-2,5 0 11,-5 0-8,8 8 10,-9-6-9,7 6 126,-14-1-161,13-5 48,-13 6-3,6 0-33,0-6 33,-6 13 11,6-13-9,-8 14-49,0-6 0,0 1-10,0 1 45,0-1 2,0-1-23,-8 6 1,-2-12 0,-7 7 10,7-7-219,-6 4 214,7-8 2,-9 0-147,1 8 140,-1-6-16,9 5 14,-7-7-166,6 0 0,1 0 125,1 0 58,0 0 0,6-7 0,-6-3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3.271"/>
    </inkml:context>
    <inkml:brush xml:id="br0">
      <inkml:brushProperty name="width" value="0.08571" units="cm"/>
      <inkml:brushProperty name="height" value="0.08571" units="cm"/>
    </inkml:brush>
  </inkml:definitions>
  <inkml:trace contextRef="#ctx0" brushRef="#br0">263 1 6198,'0'11'92,"-2"-1"-23,-4-2 1,4 5-1,-6-1 38,0 3-49,7-5-30,-15 6 1,12-7-9,-7 9 19,-1-1 8,-6 1-184,9-1 169,-7 1 9,6-1-17,1 1-39,-7-9 35,7 7 10,-1-6 1,-6 7-13,14 0-10,-13-7 10,13 6-18,-14-7 19,14 1 7,-5 6 1,1-13-4,0 9-5,0-8-24,6 12-9,0-15 36,-8 15-75,7-14-172,-7 6 88,8-8 1,2 0-15,4 0 0,-3 0 152,9 0 0,0 0 0,5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8.854"/>
    </inkml:context>
    <inkml:brush xml:id="br0">
      <inkml:brushProperty name="width" value="0.08571" units="cm"/>
      <inkml:brushProperty name="height" value="0.08571" units="cm"/>
    </inkml:brush>
  </inkml:definitions>
  <inkml:trace contextRef="#ctx0" brushRef="#br0">36 140 7569,'2'-9'-146,"2"1"-265,1 0 0,1 4 464,-6-7 72,0 7 0,-2-4-38,-4 8 0,3 0-58,-9 0 0,2 8 0,-1 3-22,5 5 1,4 1 0,2 1-25,0-1 1,2-1 0,2-2-1,3-5-17,3-1 1,2 4-1,5-7 1,1-1 11,-1-2 0,6-2 1,1 0-1,-3 0 4,-2 0 0,-1-2 0,-1-2 1,1-3 27,-1-3 1,-5 0 0,-2-3 0,-3 1 2,-3-2 0,-2-1 0,-2-3 0,0 1-8,0 0 0,0-1 1,-2 1-49,-4-1 0,-3 3 0,-9 3-38,1 6 1,-1 4-1,1 2-75,-1 0 1,1 0 0,-1 0 155,1 0 0,7 8 0,3 2 0</inkml:trace>
  <inkml:trace contextRef="#ctx0" brushRef="#br0" timeOffset="608">455 53 6428,'17'0'59,"1"0"0,-7 0 0,1 0-45,2 0 1,-5 0-1,3 2 9,2 4 1,-7-2 0,1 7-10,0 3 1,-6 2 0,6 1-16,-1 0 1,-5 1 0,4-1 12,-4 1 0,-2-6 1,0-1-5,0 3 1,-2-5-2,-4 3-24,4-8 15,-5 4 0,7-10 0,0-4-5,0-6 0,5-3 0,3-3 0,0 1-4,0-1 1,3 7 0,-3-1 0,2-1 8,3-3 0,-3-1 0,2 1 0,-1 2 17,-1 3 1,4 5 0,-7-4 0,3 1-11,4-1 0,-5 6 0,3-2 1,2 4 0,1 2 1,-3-6-1,-1 1 1,3 1 42,2 2 0,1 2 1,0 0-1,1 0-5,-1 0 1,1 2-1,-1 2-39,1 1 0,-7 9 1,1-2-15,2 3 1,-7 3 0,1-1 5,0 1 1,-6-1 0,4 0-5,-4 1 0,0-1 0,1 1-1,3-1 0,0 1 0,-6-1 5,0 1 0,0-7 1,0 1-97,0 2 1,-2-5 73,-4 3 0,-3-8 1,-9 2 24,1-4 0,-1-2 0,1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6.900"/>
    </inkml:context>
    <inkml:brush xml:id="br0">
      <inkml:brushProperty name="width" value="0.08571" units="cm"/>
      <inkml:brushProperty name="height" value="0.08571" units="cm"/>
    </inkml:brush>
  </inkml:definitions>
  <inkml:trace contextRef="#ctx0" brushRef="#br0">88 158 6789,'-2'-10'-813,"-4"4"903,4 5 0,-5-1 247,7-4-143,0 4 1,0-8-42,0 4 0,1 4 29,5-3-114,-4 3 0,8 4-3,-4 3 0,-4 5 0,4 8-53,-5-1 1,5 2 0,0 3 0,-2 1-36,-2-2 1,4 1 0,0-1-1,-3 2-83,-1-1 1,-2 3 0,0-2 0,2-1-69,4-3 0,-4-2 1,4 1-209,-4-1 1,-2-5 381,0 0 0,0-8 0,0 3 0,0-7 0</inkml:trace>
  <inkml:trace contextRef="#ctx0" brushRef="#br0" timeOffset="354">1 106 7116,'7'-10'-127,"-3"-6"0,8 7 0,2-3 0,-1 0 0,1 1 236,-3 1 1,1 0-1,5 6 1,1-1-17,-1 1 1,1 2 0,1 2-110,5 0 1,1 0-1,4 2-1,-6 4 1,-3 1 0,-5 7 0,-1-2-14,-3 1 0,-5 1 0,4-1 0,0-1 2,-1 2 1,-3-1-1,4 1 1,-2-3-10,-5 3 0,-1-4 1,-2 1 52,0 3 0,0-4 1,0 1 10,0 3 1,-7-6 0,-5-1 0,-4-1-19,-1 0 1,0 6 0,-3-7 0,-1 1-95,-3 2 0,-1-6 0,4 6 1,-2-2-16,1-1 0,9 1 0,3-4-285,2 4 385,2-4 0,6 6 0,0-8 0</inkml:trace>
  <inkml:trace contextRef="#ctx0" brushRef="#br0" timeOffset="875">856 106 7354,'0'-12'-452,"0"0"98,0-1 453,0 5 0,-2 0-29,-3 8 1,1 0 0,-8 0-24,-1 0 1,-3 0 0,-1 2-29,-1 4 1,1 2 0,-1 5 0,1-3 16,-1-2 1,7 5-1,-1-3 1,-2 2-24,-1-1 1,3-1 0,3 4-20,1-3 1,2 1 18,6 5 1,2-1-1,4-4 1,5-7-33,5-3 0,3-2 0,3 0 1,3 0-56,2 0 1,-6 0 0,3-2 0,-5-1 59,-1-3 0,-1-8 0,0 4 0,-1-1-10,-4-1 1,1 6 0,-5-3 192,2 1 52,-6-6-87,3 12-104,-7-5 1,0 8-50,0 5 1,0-2 0,0 8-37,0 1 0,0-3 0,2 0 0,2 0-215,2-1 1,8-5 0,-3 2-149,5-4 418,1-2 0,8 0 0,3 0 0</inkml:trace>
  <inkml:trace contextRef="#ctx0" brushRef="#br0" timeOffset="1431">1171 71 7288,'9'-12'-361,"-3"0"549,-4 9-129,-2-5 1,2 16 0,2 3-41,2 5 0,2-5 0,-3 1-25,7 2 1,4-1-1,-1 1 1,-1-5 15,-3-1 1,1 0 0,6-4 0,-1 2-111,0-2 0,1-3 1,-1-1-1,1 0 55,-1 0 1,1 0 0,-3-1 0,-1-3 39,-2-2 0,-1-8 0,7 3 7,-1-5 0,-7 4 0,-2 3 0,-3-1 96,1 0-42,0 6-4,-6-3 0,-2 7-31,-4 0 1,4 7-1,-4 5 1,5 4 12,1 1 0,0 1 0,0-1 0,0 0-24,0 1 1,0 5 0,0 1 0,0-1-11,0 2 0,0-4 0,0 7 0,0-1-6,0 0 0,0-6 1,0 4-1,0-1 14,0-1 0,0 0 0,0-3 1,0 1 42,0 2 0,-2 1 0,-2-7-18,-2 1 0,-6-7 0,4-1 0,-1-2 36,-5-4 0,5 3 1,-3-1-1,-2-2-8,-1-2 1,-3-2 0,1-2 0,-1-2-60,1-2 1,-1-5 0,1 3-90,0-2 1,-1 6 0,3-3 0,1 1-99,2 0 0,8-2-286,-1 2 1,5-3 470,5-9 0,5 1 0,8-1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1.927"/>
    </inkml:context>
    <inkml:brush xml:id="br0">
      <inkml:brushProperty name="width" value="0.08571" units="cm"/>
      <inkml:brushProperty name="height" value="0.08571" units="cm"/>
    </inkml:brush>
  </inkml:definitions>
  <inkml:trace contextRef="#ctx0" brushRef="#br0">228 315 7569,'10'-8'0,"-5"-3"-314,5 3-389,-8-8 669,6 7 1,-16-9 58,-4 1 0,-1 5 0,-1 2 0,3 3 31,-3 3 0,-1 2 0,-3 2 1,1 0-14,-1 0 0,6 0 0,1 0 0,-3 0-7,-1 0 1,-3 0-1,3 2 1,1 2 3,3 1 1,7 9 0,-2-2-30,4 3 0,2 3 0,0-1 0,0 0-18,0 1 1,2-3-1,2-1 1,3-4-1,3-2 0,0-1 0,3-3 0,-1 2-1,2-2 1,1-2-1,3-2-16,-1 0 0,-5-2 1,-1-2-1,1-4-26,-2-1 0,3 3 0,-5-6 0,0-2-44,0-1 1,5-3 101,-1 1 0,3 0 135,3-1 0,-7 8-116,1 5 0,-6 3 0,4 4-7,-3 3 0,5 5 0,-6 8-45,-2-1 0,0-1 1,0-3-1,1-1-245,-1 1 0,0 3-5,2 1 1,-2-1 274,7-5 0,1 5 0,6-6 0</inkml:trace>
  <inkml:trace contextRef="#ctx0" brushRef="#br0" timeOffset="314">490 245 7335,'12'0'-909,"-1"0"951,3 0 1,-5 0 0,1 2 47,-2 4 0,6-2 0,-5 7 0,3 3 27,-1 1 0,-5 3 0,6-1-137,2 1 1,1-1-36,3 1 0,-1-3 207,0-3-140,-7-4 16,-2-8-29,0 0 64,-6 0 0,11-2 1,-5-2-55,2-2 18,-6-8 14,11 5-4,-13-9-234,14 9 225,-7-7 6,1 6-326,-2-7 136,-1-1 0,-3 1 0,6 0-191,-2-1 0,0 3 347,-3 3 0,-3-4 0,6 7 0</inkml:trace>
  <inkml:trace contextRef="#ctx0" brushRef="#br0" timeOffset="936">1066 332 7569,'18'0'-859,"-9"0"339,7 0 219,-14 0 317,13 0 1,-13 0-11,14 0 0,-14-2 33,4-3-9,-4 3 59,-2-14-67,7 6 26,-5 1 1,6-1 55,-8 4-77,0 4 13,0-13 13,0 13 1,0-14 73,0 5-111,0 3 1,-8-6-14,-3 9 1,-5-1 19,-1 6-15,-1 0 80,8 7-67,-5-5-7,13 6 2,-14 0 0,15 2-8,-7-1 7,8 7-15,0-6 1,0 7 0,0 0 45,0 1-34,0-1 1,2-1 0,2-2 0,3-3-20,3 3 0,-4 1 0,5 1-30,3-5 46,-6 5 0,7-12-58,-3 7 54,4-7 1,1 4-14,-7-8 0,5 0 0,-3 0 0,3-2 0,3-4 0,-1-1 1,-1-7-1,-3 2-15,-1-1 1,-2-3-1,3-1 1,-1 1 6,2 5 1,-5-5 0,3 4 0,2-3 8,1-3 0,1 1 0,-3 1 1,-1 5-6,1 5 1,3-2 167,1 2 1,1 1-97,-1 5 1,-1 2-60,-5 3 1,3 5-1,-8 8-29,-2-1 0,-2 0 1,-2 1-74,0-1 1,0-5 0,0 0-164,0 1 0,2 3 264,3 1 0,5 1 0,8-1 0</inkml:trace>
  <inkml:trace contextRef="#ctx0" brushRef="#br0" timeOffset="1407">2009 228 7115,'-9'-18'-324,"1"3"1,2 1 503,0 2 0,-2 9 0,5-5-213,-3 0 0,-8 6 74,2-4 1,-3 4 0,-3 4 22,1 4 1,2-2-1,1 6 1,4-1-85,2 1 1,-5 0-1,3 3 1,0-1-89,5 2 1,3 1 85,2 3 0,0-1 12,0 0 0,7-5 1,5-2-20,4-2 1,1-3 0,1-5 0,-1 0 13,0 0 0,1-5 0,-3-3 0,-1-2 2,-2-3 1,-1-1-1,7 0 1,-3 3 4,-3-3 1,-2 4-1,-6-1 128,1-3 1,3 5 223,-2-3-290,-4 8 0,6-2-18,-8 12 0,-6-2 0,0 8-73,2 1 0,2 3 0,2 1-214,0 1 1,2-7 0,4 1 92,6 1 1,3-5 0,3 0-1,-1-2 158,1 0 0,7-1 0,2-5 0</inkml:trace>
  <inkml:trace contextRef="#ctx0" brushRef="#br0" timeOffset="1968">2446 245 7569,'15'-12'0,"-3"1"-101,-6-3 1,-2 1-1,0-1-294,1 2 0,1 1 0,-6-7 621,0 1 1,-2 1 0,-2 3-175,-1 1 1,-9 8 0,4-4-1,-1 3-52,-1-1 1,0 0-1,-5 6 22,-1 0 1,1 6-1,2 2 1,1 1-50,2 5 0,8-4 0,-3 1-3,-1 3 0,6 1 1,-4 3-1,6-3-44,6-3 1,-2 2-1,7-7 41,3 3 0,2-6 0,1 2 0,0-4-8,1-2 0,-1 0 1,1 0 31,-1 0 0,1-6 0,-1-2 0,3-2 24,3-3 0,-9 3 0,1-2 0,-3 1 122,-3 1 1,-3-4 192,6 9-175,-8-9-133,4 12 1,-8 2-1,0 12-17,0 3 1,0 3 0,0 1 0,0 3-22,0 1 1,0 6 0,0-6 0,0 0 6,0 3 0,-2-5 1,-2 6-1,-2 0-8,2 1 0,-4-7 1,0 2-1,-3-1 2,-9 1 1,3-4 0,-6 4 45,3-3 1,3-8 0,-1-3 7,1-1 1,-1 4 0,1-7 0,-1-1-41,1-2 1,5-2 0,1 0 0,-3 0 0,-1-7-163,-3-5 0,8-4 0,5-1 0,3-1-8,2 1 1,0 0-1,0-1 1,0 1 170,0-1 0,2-5 0,3 0 0,7 1 0,4-5 0,1 0 0</inkml:trace>
  <inkml:trace contextRef="#ctx0" brushRef="#br0" timeOffset="2500">2708 210 7343,'17'0'-382,"1"0"1,-1 0 0,1 0 489,-1 0 1,-5-6-1,-1 1-21,3 1 0,2 0-84,1-2 0,0 4 1,-1-6-1,-2 2 38,-3 1 0,-5-7 0,4 4 1,-1 0-39,1 1 0,-6-7 1,2 2-3,-4-3 0,-2 3 0,0 1-24,0-3 1,-2 4 14,-4-1 1,-4 7-3,-7-2 0,-1-2 1,1 2 27,-1 3 0,7 1 1,-1 4 15,-1 3 1,-1-1 0,0 8-18,3 1 1,5 3-1,-4 1 1,3 1-14,3-1 1,2 3 0,2 1 0,0 2 4,0-1 1,0-3-1,0-1 1,0-1 26,0 1 1,6-7 0,-1 1 0,1-1 62,2-1 1,-4 4 0,7-6-54,3 1 0,2-5 1,-1 4-1,-1-2-13,-3 0 1,1-1-1,5-5 1,1 0 4,-1 0 0,-5 0 0,0-2 0,1-1 29,3-3 0,1-2 1,1 4-10,-1-2 1,-5-5-1,-1 5-106,3 2-757,-6 2 568,0 2 0,-10 0-736,-4 0 973,-4 0 0,-7 0 0,-1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0.763"/>
    </inkml:context>
    <inkml:brush xml:id="br0">
      <inkml:brushProperty name="width" value="0.08571" units="cm"/>
      <inkml:brushProperty name="height" value="0.08571" units="cm"/>
    </inkml:brush>
  </inkml:definitions>
  <inkml:trace contextRef="#ctx0" brushRef="#br0">245 88 7288,'0'-12'-524,"0"1"0,0-1 742,0-5-180,0 7 1,-2-4-25,-4 9 0,-3-1 0,-9 6 40,1 0 0,-1 0 0,1 0-6,-1 0 1,1 6 0,-1 1 45,1 3-74,0-6 1,1 11 0,2-3-1,3 2 4,-3-3 0,6 5 1,3-5-1,3 5-40,2 1 0,0 1 1,2-1 17,3 1 1,-1-3-1,8-1 1,2-4-15,1-3 0,3-1 0,-1-6 1,0 0 1,1 0 0,-1 0 0,1 0-15,-1 0 0,1-2 0,-1-2 1,-1-3-48,-5-3 1,3 4 0,-6-6 33,1-1 1,3-3 77,6-1 7,-9 7 0,1 2-31,-4 8-54,-4 0 0,5 8-90,-7 4 0,0 3-67,0 3 0,2-3 195,4-3 0,-4 3 0,6-5 0</inkml:trace>
  <inkml:trace contextRef="#ctx0" brushRef="#br0" timeOffset="447">455 140 7569,'17'0'-355,"-7"0"0,0 0 1,-5 0 451,7 0 1,-2 0-1,1 0 160,3 0-310,-6 0 106,7 0 0,-13 0 15,14 0 1,-12 0-99,7 0 0,-7 2 0,4 4-1,0 6 0,-6-2 0,3 1-88,-3 3 130,-2 1-34,0-5 8,0 5 1,-2-13 7,-3 4-3,3 4 4,-6-8 12,8 6-12,0-8-8,0 0-31,0-8 0,2 0 0,2-5 0,4 1-36,1-2 69,3-1 1,5 3-13,1 1-7,-1-1-32,1-6 32,-1 1 13,1-1 0,1 3-25,4 3 4,-3-3 117,5 13 0,-8-6-66,1 8 1,-1 0 80,1 0 1,-1 0-56,1 0 1,-1 2 97,1 4-130,-1 4 0,-1 7 1,-3 0-1,-3 1-13,-2-1 1,-2 1-1,-6-1 1,0 1-34,0-1 0,0 1-45,0-1 78,0 1-310,0-1 136,0 1 181,-8-1 0,-2 1 0,-7-1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2.778"/>
    </inkml:context>
    <inkml:brush xml:id="br0">
      <inkml:brushProperty name="width" value="0.08571" units="cm"/>
      <inkml:brushProperty name="height" value="0.08571" units="cm"/>
    </inkml:brush>
  </inkml:definitions>
  <inkml:trace contextRef="#ctx0" brushRef="#br0">0 262 7569,'0'-9'-269,"2"1"0,2 6 223,2-4 1,7 4 68,-1-4 0,-2 4 0,1 2 34,3 0 1,1 2 0,3 2-71,-1 2 0,1 2 13,-1-2 1,1 3 0,-3 9-16,-3-1 1,-4-5 0,-6-2 0,1-1-1,3 1 0,0 2-75,-6 5 21,0 1 0,0-7-68,0 1 100,0-8 0,0 2 17,0-12 0,0-4 0,2-5 0,2 1 27,2 2 0,5 1 1,-3-5-1,0 3-6,0 1 0,3 6 1,-3-4-1,2 3 17,3 3 0,-3 0 1,2 0 16,1-2 1,3 0 0,1 6 0,1 0-4,-1 0 0,-5 0 1,-1 0-1,3 0-18,2 0 1,1 6-1,-1 2 1,-3 0-11,-1 0 1,-2 5 0,3-1-15,-1 3 0,-8 3-1,1-1 0,-1-1 0,0-3-64,2-1 1,-2-8 48,-10 2 0,-4 1-8,-7-1 0,5 0 0,3-8-12,1-4 0,2-3 1,6-9 33,0 1 0,2 5 0,4 0 0,5-1 15,5-3 1,1-1 0,1-1-1,1 1 50,5-1 0,-5 7 0,6 1 0,-2 0-1,1 1 0,-1 5 1,-6-2-1,1 4-20,-1 2 0,1 0 0,-1 2 0,1 4 23,-1 5 0,-5-1 1,-2 2-66,-3 1 1,5-3 0,-6 2 0,-2 1-133,-2 3 0,-2-5 1,0 1-61,0 2 28,0 1 1,0 3 0,2-3 173,3-3 0,5-4 0,8-8 0</inkml:trace>
  <inkml:trace contextRef="#ctx0" brushRef="#br0" timeOffset="353">1240 262 7201,'-2'-11'-758,"-4"1"887,-5 2 0,-5-3-46,-1 5 1,5 0-27,0 6 0,8 0 1,-3 0-93,-1 0 88,6 8 13,-14-6-67,15 13 1,-7-5 30,8 7-45,0 1 0,0-1 0,0 1 1,2-1 24,4 1 1,1-7-1,7-1 1,-2-2-121,1-4 101,3-2-136,1-2 139,1 0 7,-1 0-20,0 0-44,1 0 47,-1 0 7,1-8 37,-1-2-42,-7 0 2,6-5-3,-14 5 55,13-7-51,-13-1 0,6 9-2,-8-7 3,0 6 4,0 1 1,-2-7 3,-4 5 1,-4 3-1,-7 2 1,-1 4-70,1 2 1,-1 0-1,1 0-109,-1 0-5,-7 8 160,6-6-16,-6 13 12,7-5 29,8 0 0,-5 5 0,5-5 0</inkml:trace>
  <inkml:trace contextRef="#ctx0" brushRef="#br0" timeOffset="850">1589 210 7569,'10'0'0,"6"0"0,-15 0-108,7 0-426,-8 0 328,0 0 128,8 0-61,-6 0 168,6 0 0,-8 2-9,0 4 0,2 3 0,2 9-3,1-1 0,1-5 1,-6 0-10,0 1 1,6-3-1,0 2-54,-2 1 63,-2-5-2,-2 7-20,0-13 20,0 6 1,0-10-52,0-4 40,0-3 0,0-1-54,7-6 52,-5 7 0,6-9-1,0 9-8,-6-7 6,13 6 0,-7-7-30,4-1 1,3 7 20,-3-1 0,3 2 4,3-1 1,-6 1-5,-1 4 1,1 4 26,5-3 0,1 3 23,-1 2 0,1 0 5,-1 0 0,1 5-18,-1 1 2,1 8-19,-1-4 1,-7 7 0,-3 0 0,-1 1-1,0-1 35,-2 1-24,-2-1 1,-2 1-329,0-1-17,0 1-51,0-1 294,0 1 81,0-9 0,0 7 0,0-6 0</inkml:trace>
  <inkml:trace contextRef="#ctx0" brushRef="#br0" timeOffset="1107">2323 105 7569,'8'-9'-1192,"-6"1"1420,5 0-122,1 6 39,-6-6-39,6 8-41,-1 0 92,-5 0-117,6 0 1,-2 8-1,0 4 1,-2 3-8,-2 3 0,-2-1 1,0 1-1,2 1 0,1 2-85,3 3 0,0-1 1,-6-6-1,0 1-100,0-1 0,2 1 0,2-1-136,2 1 0,0-1 60,-6 1 228,0-9 0,7 7 0,3-6 0</inkml:trace>
  <inkml:trace contextRef="#ctx0" brushRef="#br0" timeOffset="1912">2201 245 6186,'17'0'17,"0"0"0,-5 0 0,0 0 0,1 0 83,3 0 1,1 0 0,1 0 0,-1 0-68,1 0 0,-1 0 0,1 2 1,1 2-29,4 2 0,-3-1 0,3-5 0,-4 0-19,-1 0 0,-1 0 1,1-2-1,-1-1 7,1-3 1,-1-6 0,1 4-3,-1-1 0,1-3 0,-3-5 0,-3-1 1,1 1 0,-7-1-20,-2 1 0,-2-1 1,-2 1 54,0-1 0,0 1 110,0-1 0,2 3 3,4 3-144,-4 4 1,4 8-1,-10 2 12,-2 4 1,-2 4-1,4 7 1,-2 1 10,2-1 1,3 7-1,1 1 1,0 0-21,0 0 1,0 0 0,0-3 0,0 1-18,0-2 0,0-1 0,0-3 0,1 1 19,5-1 1,-4-5 0,6-2 0,-2-1-39,0 1 1,1-6-1,-3 4-165,2-1 188,0-5 1,-6 4 13,0-12 1,0 2 0,0-7-3,0-3 1,0 5-1,0-3 17,0-2 0,0-1 0,2-3-7,4 1 1,1-1-1,7 3 1,-2 1 52,1 3 1,-3 1 0,2-4-26,1 3 1,3 5-1,1-4 1,1 2-19,-1 5 1,1-5 0,-1 2 0,1 2-10,-1 2 1,6 2 0,1 0 0,-3 0 19,-2 0 0,-1 0 1,-1 0-1,1 0-1,-1 0 1,1 2 0,-1 2 0,-1 4-7,-5 1 0,3-3 1,-8 6-1,-1 1 7,3 3 1,-6 1 0,4 1-1,-4-1-54,-2 1 0,6-1 1,0 1-1,-3-1-7,-1 1 0,-2-1 1,0 1 22,0-1 0,0 1 1,0-1-1,0 1 12,0-1 0,-2-2 0,-1-1 15,-3-2 0,-6-1 1,4 5-84,-1-4 1,3-5-1,-4-5-624,2 4 689,-5-4 0,3 6 0,-7-8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0.297"/>
    </inkml:context>
    <inkml:brush xml:id="br0">
      <inkml:brushProperty name="width" value="0.08571" units="cm"/>
      <inkml:brushProperty name="height" value="0.08571" units="cm"/>
    </inkml:brush>
  </inkml:definitions>
  <inkml:trace contextRef="#ctx0" brushRef="#br0">1 18 7360,'0'-10'-472,"0"2"530,0 8 1,0 2-6,0 4 0,0 4 0,2 7 0,2 1-34,1-1 1,1 3 0,-6 3 0,2 4-28,4 0 1,-4 6 0,4-6 0,-4 2-55,-2 1 1,0-7 0,0 6 0,0 0-44,0-2 1,0-2-1,0-7 1,0-1 10,0 1 0,0-1 1,0 1-19,0-1 1,-8-7 111,-4-4 0,4-4 0,1-2 0</inkml:trace>
  <inkml:trace contextRef="#ctx0" brushRef="#br0" timeOffset="356">36 53 7194,'15'-12'0,"-1"2"0,-3 1-99,3-1 0,-4 6 1,1-2-1,3 4 33,1 2 1,3 0 0,-1 0 0,1 0 79,-1 0 1,1 0 0,-1 0-1,1 0 4,-1 0 1,6 6 0,1 2 0,-3 0-5,-2-1 1,-1 7 0,-1-4-37,1-1 0,-8 1 0,-3-4 20,1 6 0,-6-3 0,4 3 0,-6 0 4,-6-3 1,-2 7 0,-7-7 0,-1 3 1,-3 0 1,-3-3 0,3 5-1,-2-4 18,-3-2 0,1 3 1,6-5-87,-1-2 1,1 4-484,-1-3 547,1 1 0,-1-14 0,1-1 0</inkml:trace>
  <inkml:trace contextRef="#ctx0" brushRef="#br0" timeOffset="1253">629 175 7569,'10'0'0,"-2"0"0,0 0-704,3 0 551,-3-8 1,2 6 0,-6-6 108,1 1 1,3 5 0,-4-6 0,2 0 87,-2-3 0,-2 1-43,-2-2 12,0 8 0,-2-3 14,-4 7 0,-4 0 1,-5 2-11,3 3 0,-1-1-6,7 8 0,-6 0 13,6 5-10,0 0 1,6-5 11,0 0-3,0-1 2,0 7 1,2-1 0,2 1 0,4-1 0,2-1 30,3-5 0,3-1 1,1-6 4,1 2-42,-1 7 0,1-11 4,-1 4 0,1-4-55,-1-2 0,1 0 54,-1 0 0,0-6-96,1 0 0,-1-5 51,1 5 1,-1-8-7,1 3 0,-1-5 5,1-1 1,-1-1-2,1 1 0,-7 1 28,1 5 1,-8-5-25,2 5 19,-4-5 0,-2 4 0,0 1 0,-2-1 39,-4 2 0,-4 3 0,-7 7-25,-1 0 1,1 0-44,7 0 35,-6 0 0,13 0-52,-9 0 50,8 0-2,-4 0-58,8 0 33,0 0 0,2 5 25,4 1 1,6 0-1,9-6-20,2 0 50,1 0-37,-7 0 0,8-8 96,-5 6-93,13-5 4,-14 7-4,6 0 8,-7 0 0,-1-6 101,1 0 57,-1 0-137,1 6-31,-9 0 18,7 0 1,-12 0 28,7 0 0,-7 8-4,2 4 0,-4-3 1,-2 3 12,0 1-52,0 3 0,0 1 17,0 1 0,0-6 0,-2-1 0,-2 3 0,-2 1 86,3 3 0,1-7 0,2 1-24,0 2 1,2-1 0,1 1-41,3-3 0,2-7 1,-4 4-1,4-2 30,1 0 0,-3 0 0,4-4 0,0 1 1,-1 3-105,5-2 0,-4-2 0,1-2-500,3 0 0,1 0 537,3 0 0,-1 0 0,1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9.091"/>
    </inkml:context>
    <inkml:brush xml:id="br0">
      <inkml:brushProperty name="width" value="0.08571" units="cm"/>
      <inkml:brushProperty name="height" value="0.08571" units="cm"/>
    </inkml:brush>
  </inkml:definitions>
  <inkml:trace contextRef="#ctx0" brushRef="#br0">158 70 6165,'-8'-10'217,"-3"4"1,1 4-104,-2 2-97,1 0 1,-1 2 0,0 2 0,1 4 12,1 2 1,-6 1-1,7 7-7,-1-1 0,0 1 1,6-1-12,-1 1 1,-1-1 0,6 1-17,0-1 1,2-1 0,2-3 0,3-3 48,3-2 1,2 3-22,5-5-15,1 0 0,-1 0 0,1 0 1,-1-3-4,0-1 0,3-2 1,1-2-1,3-1-30,-3-3 1,-2-6 0,-1 4 0,-1-1 27,1-5 1,-1 4 0,1-1 0,-3-3 6,-3-1 0,-3-3 1,-5 1-1,2-1-45,-2 1 0,-2-1 0,-2 1-1,0-1 0,-6 1 1,-2-1-1,-1 3-3,-5 3 0,-1-1 1,-3 7-1,1 2-33,-1 2 1,1 2-1,-1 0 1,1 0 19,-1 0 0,1 6 0,1 2 1,3 1-305,1 5 355,8-6 0,-4 7 0,8-5 0</inkml:trace>
  <inkml:trace contextRef="#ctx0" brushRef="#br0" timeOffset="387">560 35 7199,'11'-6'-971,"-1"-2"931,-2-1 403,-2 5 1,-8-4-292,-4 8 0,2 0 0,-8 2-61,-1 4 0,5-2 1,0 7-1,2 3-2,1 1 1,-1 3-1,6-1 1,0 1-11,0-1 0,0 1 0,0-1 0,2 1-1,3-1 1,-1-5 0,8-1 4,2 3 0,1-6 0,3 0 0,-1-3 3,0 1 0,1 0 0,-1-6 1,1-2 8,-1-4 0,1 2 0,-1-7 0,-1-3 28,-5-1 0,3 3 0,-6 0 0,0-1-35,-1-3 1,-1-7 0,-6 0 0,0 1-62,0 3 0,-10 1 0,-3 1-30,-3 0 0,-11 7 0,10 4 0,-5 4-140,-3 2 0,0 0 223,-4 0 0,-4 0 0,6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1.607"/>
    </inkml:context>
    <inkml:brush xml:id="br0">
      <inkml:brushProperty name="width" value="0.08571" units="cm"/>
      <inkml:brushProperty name="height" value="0.08571" units="cm"/>
    </inkml:brush>
  </inkml:definitions>
  <inkml:trace contextRef="#ctx0" brushRef="#br0">36 1 7569,'-10'0'-1828,"2"0"1828,8 0 0,0 0 0,-8 0 0,-1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8.376"/>
    </inkml:context>
    <inkml:brush xml:id="br0">
      <inkml:brushProperty name="width" value="0.08571" units="cm"/>
      <inkml:brushProperty name="height" value="0.08571" units="cm"/>
    </inkml:brush>
  </inkml:definitions>
  <inkml:trace contextRef="#ctx0" brushRef="#br0">18 36 6911,'9'-12'-512,"-3"0"573,4 8 1,-10-3-1,2 9 31,-6 3 0,-2-1 0,6 8 0,-2 0-33,-4-3 1,4 7-1,-3-5 1,3 5-10,2 1 0,-2 1 1,-2-1-14,-2 1 1,0-1 0,8-1-1,2-3 15,2-1 1,2-8-1,-3 4-20,7-1 0,4-5 1,1 4-1,2-4-35,5-2 0,-5 0 1,4 0-1,-1 0-73,1 0 0,-4 0 0,5 0 1,-5 0-138,-1 0 1,-1-2-1,1-2 1,-1-2-513,0 3 725,1-7 0,7 0 0,2-7 0</inkml:trace>
  <inkml:trace contextRef="#ctx0" brushRef="#br0" timeOffset="246">349 88 7178,'0'17'73,"0"1"1,0-1-1,0 1 1,0-1-1,0 1 0,0-1 0,0 1 1,0-1-199,0 1 1,0-1 0,0 1 0,0-1-117,0 0 1,6-5 0,0 0-8,-2 1 1,0 1 247,2-2 0,3-5 0,9-7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6.970"/>
    </inkml:context>
    <inkml:brush xml:id="br0">
      <inkml:brushProperty name="width" value="0.08571" units="cm"/>
      <inkml:brushProperty name="height" value="0.08571" units="cm"/>
    </inkml:brush>
  </inkml:definitions>
  <inkml:trace contextRef="#ctx0" brushRef="#br0">0 0 6808,'0'0'0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7.585"/>
    </inkml:context>
    <inkml:brush xml:id="br0">
      <inkml:brushProperty name="width" value="0.08571" units="cm"/>
      <inkml:brushProperty name="height" value="0.08571" units="cm"/>
    </inkml:brush>
  </inkml:definitions>
  <inkml:trace contextRef="#ctx0" brushRef="#br0">0 122 7386,'12'-15'-736,"-1"3"0,-7 2 670,2 5 1,-2 3 452,2-4-195,-4 4-35,6 2 36,-8-8-26,0 6-128,0-6 1,0 10 5,0 4 0,0 4 0,0 7-32,0 1 0,0-7 0,0 1 1,0 2-16,0 1 0,2 3 1,1-1-9,3 1 0,6-7 0,-4-1 0,-1 0-30,1-1 1,6-5 9,-3 2 0,5-4 1,1-2-7,1 0 0,-1 0 0,1 0 0,-1-2-5,1-4 0,-3 2 0,-1-5 0,-3-1-5,3 0 0,-4 4 73,1-5 1,-5 1 0,4-4 87,-2 3-78,-3 7-13,-12-4-7,-3 8 1,0 8-13,4 4 0,5 3 0,2 1 1,3-3 17,2-1 0,8-6 1,-3 5-4,5 3 0,1-6 0,1-1-20,-1 1 1,-5-6-1,0 4-15,1-4 1,3-4 0,-1-4 10,-3-6 0,3 3 0,-5-3 0,2-1 0,-1-3 1,-7-1 0,4-1-1,-2 1 3,0-1 0,0 1 0,-6-1 1,0 1 0,0-1 1,0 1-1,0-1-24,0 1 0,-8 7 1,-2 2-1,-2 3-56,1-1 1,-1 0-1,-5 6 1,-1 0-17,1 0 0,-1 6 0,3 2-216,3 1 312,-3-5 0,13 12 0,-6-7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7.869"/>
    </inkml:context>
    <inkml:brush xml:id="br0">
      <inkml:brushProperty name="width" value="0.08571" units="cm"/>
      <inkml:brushProperty name="height" value="0.08571" units="cm"/>
    </inkml:brush>
  </inkml:definitions>
  <inkml:trace contextRef="#ctx0" brushRef="#br0">17 10 6921,'0'-10'-173,"-5"10"1,-1 12 189,2 3 0,2-3 0,2 0 0,0 1-9,0 3 0,0 1 1,2 1-82,4-1 0,-2 1-14,7-1 0,-5-1 0,6-5-48,1-5 135,3-4 0,1-2 0,1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8.052"/>
    </inkml:context>
    <inkml:brush xml:id="br0">
      <inkml:brushProperty name="width" value="0.08571" units="cm"/>
      <inkml:brushProperty name="height" value="0.08571" units="cm"/>
    </inkml:brush>
  </inkml:definitions>
  <inkml:trace contextRef="#ctx0" brushRef="#br0">53 18 7569,'-10'-7'-640,"2"5"1,1-6 454,-5 8 0,4 8 185,2 3 0,4-3 0,2 8 0,0-7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8.344"/>
    </inkml:context>
    <inkml:brush xml:id="br0">
      <inkml:brushProperty name="width" value="0.08571" units="cm"/>
      <inkml:brushProperty name="height" value="0.08571" units="cm"/>
    </inkml:brush>
  </inkml:definitions>
  <inkml:trace contextRef="#ctx0" brushRef="#br0">1 1 7084,'9'2'-29,"-1"2"0,-2 3 68,0 3 0,0-4 1,-6 6-1,2 1-7,3 3 0,-3 1 0,4 1 0,-2-1-35,2 1 1,-4-1-1,4 0 1,-4 1-86,-2-1 1,0 1 0,0-1-166,0 1 1,1-1-264,5 1 516,-4-1 0,-2 1 0,-9-1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9.127"/>
    </inkml:context>
    <inkml:brush xml:id="br0">
      <inkml:brushProperty name="width" value="0.08571" units="cm"/>
      <inkml:brushProperty name="height" value="0.08571" units="cm"/>
    </inkml:brush>
  </inkml:definitions>
  <inkml:trace contextRef="#ctx0" brushRef="#br0">1 278 6146,'0'-9'122,"8"1"0,3 8-87,5 0 1,1 0-1,1 0 1,1 0-26,4 0 0,-3 0 0,5 0 0,-2 0-13,1 0 0,1 0 1,-4 0-1,3 0 5,-3 0 1,4 0-1,-2-2 1,-1-2-41,-3-2 1,4-5 0,1 3 0,-3 0-10,-2 0 1,-1-5 0,-3 1 26,-3-3 1,-2-1 0,-6 2 0,1 3-13,-1-3 1,-2-1-1,-2-3 78,0 1 0,-6 5 0,-1 2-13,-3 3 0,4-5 0,-4 4 45,3-1 1,-1 5-4,2-2 1,4 6-44,-4 6 1,4 3 0,2 9-29,0-1 0,0 1 0,0-1 0,0 3-8,0 3 1,6-4 0,0 5 0,0-5 18,2-2 1,-6 1-1,3-1 1,-1 1 22,2-1 0,-4 1 1,4-1-43,-4 1 0,0-7-64,4 1-12,-4 0 66,5 5 1,-9-7 7,-3-4 0,1-4 0,-6-4 14,2-4 1,2 2-27,6-8 1,0 1-8,0-7 1,8 1 0,4 1 0,1 3 2,-1 1 0,4 2 0,-5-3 1,5 3-1,1 2 1,1-5 0,-1 3 0,1-2 23,-1 1 1,0 7 0,-1-4-1,-2 2 143,-3 0 0,1 1 0,5 5 1,1 1-78,-1 5 0,1 4 0,-3 7-20,-3 1 0,3-3 1,-5-1-1,2-2-29,-1 1 0,-5 3 1,4 1-1,-2 1 7,-4-1 0,3 1 0,-1-1 0,-2 1-101,-2-1 1,-2-5 0,2-1-79,4 3 0,-4 1-129,3 3 0,-5-3 282,-5-3 0,-5-4 0,-7-8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0.128"/>
    </inkml:context>
    <inkml:brush xml:id="br0">
      <inkml:brushProperty name="width" value="0.08571" units="cm"/>
      <inkml:brushProperty name="height" value="0.08571" units="cm"/>
    </inkml:brush>
  </inkml:definitions>
  <inkml:trace contextRef="#ctx0" brushRef="#br0">420 106 7311,'10'-8'-545,"3"4"0,-7-8 568,-2-1 0,-2 3 50,-2-2 1,-2 1-59,-4-7 1,2 9-1,-7 3-26,-3 4 1,4 2-1,-1 0 1,-3 0 6,-1 0 0,-3 0 0,-1 0 0,-3 0 20,-1 0 1,0 0 0,3 0 0,-1 2 19,-2 4 1,-1-3 0,7 9-17,0 2 0,1-5 0,4 3-21,7 2 0,3 1-2,2 3 0,2-1 0,3-1 31,7-5 0,9-1 0,3-6 0,-3 2-8,-2-3 1,5-1 0,-1 0-1,0 2-4,2 2 1,-5 0 0,3-6 0,-3 0-12,-3 0 1,0 0 0,-1 2 0,-2 2-14,-3 2 0,1-1 0,3-3 0,-3 4 0,-2-4 0,-6 6-12,1 0 1,7-5 0,-6 9-12,-2 2 1,-2-5 0,-2 3 21,0 2 1,0-5-1,-2 1 22,-4-2 0,2 3 0,-8-3 15,-1 2 0,3-6 1,-1 4-1,-3-3-16,-2 1 0,-3 0 0,-2-6 0,-3 0-8,3 0 1,-4 0 0,2 0 0,1 0-9,3 0 1,-5 0 0,1 0 0,2 0-23,1 0 0,3 0 0,0 0 0,-1 0-15,1 0 0,-1 0 0,1-2-59,-1-4 0,1 4-214,-1-4 118,9 5 1,1 2 195,8 5 0,8-4 0,1 6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0.385"/>
    </inkml:context>
    <inkml:brush xml:id="br0">
      <inkml:brushProperty name="width" value="0.08571" units="cm"/>
      <inkml:brushProperty name="height" value="0.08571" units="cm"/>
    </inkml:brush>
  </inkml:definitions>
  <inkml:trace contextRef="#ctx0" brushRef="#br0">1 18 7116,'17'-8'-261,"-5"7"829,0-5-1052,-9 4 215,5 2 1,-10 2-152,-4 4 420,5-5 0,-15 7 0,6-8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0.680"/>
    </inkml:context>
    <inkml:brush xml:id="br0">
      <inkml:brushProperty name="width" value="0.08571" units="cm"/>
      <inkml:brushProperty name="height" value="0.08571" units="cm"/>
    </inkml:brush>
  </inkml:definitions>
  <inkml:trace contextRef="#ctx0" brushRef="#br0">1 18 7422,'2'-10'-143,"3"4"67,7 4 0,-4 10 58,-2 4 0,1 3 0,-1 3 1,0-3 33,2-3 1,-6 3 0,4-3 0,-4 3-8,-2 3 0,0-1 0,0 1 0,0-1-252,0 1 0,0-7 0,0 1-102,0 2 345,0-7 0,0 9 0,0-6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36.209"/>
    </inkml:context>
    <inkml:brush xml:id="br0">
      <inkml:brushProperty name="width" value="0.08571" units="cm"/>
      <inkml:brushProperty name="height" value="0.08571" units="cm"/>
      <inkml:brushProperty name="color" value="#E71224"/>
    </inkml:brush>
  </inkml:definitions>
  <inkml:trace contextRef="#ctx0" brushRef="#br0">1 88 6197,'10'0'645,"5"0"-445,-13 0-131,14 0 1,-14 2 0,3 4-22,-3 6 1,-2-3 0,2 3 0,2 2-35,2 1 0,0 3 0,-6-1 0,0 1-34,0-1 0,0 0 1,2 1-1,2-1 11,1 1 0,1-6 0,-4-3 0,2 1 6,2 0 1,2-7-1,-3 3 26,7-4 0,-2 4 1,1 0 17,3-2 1,-4-2 0,1-2-29,3 0 0,1 0 0,3 0-65,-1 0 1,-5 0-1,0 0-50,1 0 0,3 0 0,1 0 0,1 0-87,-1 0 1,-5 0-1,-1 0-295,3 0 484,2 0 0,1-8 0,0-2 0</inkml:trace>
  <inkml:trace contextRef="#ctx0" brushRef="#br0" timeOffset="317">193 280 7569,'0'-9'-943,"0"1"831,0 8 142,0 0 1,8 0 41,3 0 1,5 0 0,1 0 44,1 0-241,-1-8 171,1 6-15,-1-6-265,1 8 121,-1 0-1,1 0 109,-1 0-242,1 0 140,-1 0 0,-5 0 106,-1 0 0,-7-7 0,12 5 0,-14-6 0,5 8 0</inkml:trace>
  <inkml:trace contextRef="#ctx0" brushRef="#br0" timeOffset="531">158 123 6915,'8'-9'-330,"-4"-1"1,7 6 373,3-2 0,1 0 0,3 6-57,-1 0 1,1 0 0,-1 0-1,3 0-40,3 0 1,-4 0-1,5 0 1,-3 0 52,2 0 0,4-7 0,8-3 0</inkml:trace>
  <inkml:trace contextRef="#ctx0" brushRef="#br0" timeOffset="1042">926 141 7569,'0'-10'-812,"0"2"408,0 8 204,0-8 0,0 7 205,0-7 1,0 8 69,0 0 1,-7 0-1,-5 0-31,-3 0 0,-3 2 1,1 2 159,-1 1-171,1 1 0,-1 2 8,1-6 73,-1 13-66,1-13-9,-1 14 16,9-14-105,-7 13 108,14-13-14,-6 14-76,8-14 54,0 13 1,2-7-37,4 4 0,4 1 0,7-7 0,1-2 26,-1-2 0,-5-2 0,0 0 3,1 0 1,3 0-16,1 0 1,1 6 9,-1 0 0,1 1 4,-1-1 0,-1-2-34,-5 8 0,3-6-5,-8 5 0,5-5-26,-5 6 1,2-7-1,-4 7 10,2 2 44,-1-7 0,-5 3 29,0-4 0,-2-4 1,-3 4-16,-7-4 1,-9-2 0,-3 0-1,3 0-52,2 0 1,-5 0 0,1 0 7,2 0 1,1 0-131,3 0 1,-1 0-224,1 0 380,7 0 0,2 0 0,8 0 0,0 0 0</inkml:trace>
  <inkml:trace contextRef="#ctx0" brushRef="#br0" timeOffset="1422">1293 18 7255,'2'-9'-852,"4"3"1006,-4 4 0,6 4-99,-8 4 0,0-2 0,0 7 1,0 3-19,0 1 0,0 3 1,0-1-1,0 3-40,0 3 1,0-4 0,2 7 0,2-3-24,1 0 1,1 2 0,-4-3-58,4 1 1,-2 0 0,6-5 0,-1-1-1,1 1 1,-6-7 0,4-1-270,-1-2 352,-5-2 0,6-6 0,-8-8 0,0-2 0</inkml:trace>
  <inkml:trace contextRef="#ctx0" brushRef="#br0" timeOffset="1952">1188 263 7425,'-9'0'-599,"1"0"620,8 0 0,8 0 1,3 0 5,5 0 0,1 0 0,1-8-14,-1 6 11,9-6-71,-7 8 68,6 0 2,0 0-97,-5 0 90,5 0 1,0-7 6,-5 5-118,13-6 107,-14 8 0,6 0-16,0 0-132,-5 0 133,13 0 3,-14 0-13,7 0 10,-9 0-19,0 0 17,1 0-74,-1 0 70,-7 0-15,6 0 113,-14 0-103,5 0 2,-7 0 24,0 0 10,8 0 10,-6 0 1,4 2-24,-12 4 11,-4-4-16,1 13 0,-1-13 56,4 4-53,4 4 0,-6-8 1,1 13 58,5-13-50,-6 14-5,8-14 28,0 13 0,-6-11 4,0 8 0,0-7 0,6 7 12,0 2 0,2-5-23,4 3 0,4-2 0,5 3-58,-3-1 1,4-8 0,-5 2-38,5-4-107,1-2 1,1 0-46,-1 0-144,1 0 165,-1 0-31,1 0 178,-1-8 47,0 6 0,1-21 0,-1 3 0</inkml:trace>
  <inkml:trace contextRef="#ctx0" brushRef="#br0" timeOffset="2110">1817 88 7569,'0'-17'-278,"0"7"347,0-5-656,0 13 195,0-6-110,0 8 502,0 0 0,8 8 0,2 1 0</inkml:trace>
  <inkml:trace contextRef="#ctx0" brushRef="#br0" timeOffset="2823">2079 193 7505,'18'0'-406,"-9"2"0,-1 4 359,0 5 1,-6-1 0,4 2 63,-4 1 0,-1 1 1,3 0 0,2-3 1,0 1 21,-6 5 1,0-5-126,0 0 188,0-9 1,0 3-109,0-12 1,2 3-1,2-9-40,2-2 1,-1-1-1,-3-3 17,4 1 0,4-1 1,5 1-1,-1 0 11,-2-1 0,-3 6 0,5 3 0,-2-1 33,1 0 1,3 6 0,1-1 13,1 3 1,-1 2 0,1 0-24,-1 0 1,0 7 0,-1 5 6,-4 4 0,1-5 1,-5 1-46,2 1 1,-1 3 0,3 1 0,-4-1 37,0-4 0,-6 3 12,3-3 1,-3-2 4,-2 1-10,0-7-12,-7 4 0,3-10-7,-8-4 0,8-4 1,0-7-5,8-1 1,0 1 0,8-1-18,1 1 0,3 0 0,1 1 0,1 2 26,-1 3 1,1 5 0,-1-4 0,1 3 24,-1 3 0,0 2 0,1 2 0,-1 0 34,1 0 1,1 0 0,3 2-41,1 3 0,0-1 1,-7 8-1,-3 0-4,-1-3 1,-6 7 0,3-5 0,1 5-6,0 1 0,0 1 1,1-1-1,-5 1-70,-4-1 0,-2 1 0,0-1-285,0 1 345,0-1 0,0 1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2.146"/>
    </inkml:context>
    <inkml:brush xml:id="br0">
      <inkml:brushProperty name="width" value="0.08571" units="cm"/>
      <inkml:brushProperty name="height" value="0.08571" units="cm"/>
    </inkml:brush>
  </inkml:definitions>
  <inkml:trace contextRef="#ctx0" brushRef="#br0">245 429 7569,'9'-7'-113,"-3"5"50,-12-4 1,3-2 0,-9 2 0,-2 0 4,-1-1 1,-5 5 114,-3-4 1,4 4-114,-5 2 136,5 0-21,2 0 1,-1 6-61,1 0 89,-1 7-40,8-3 0,1 5-61,3-3 48,4 4 1,-6-7-12,8 9 0,0-7 0,2 1-64,4 2 1,4-1-78,7-1 0,1-2 87,-1-5 0,6-3-41,1 4 1,-1-6 56,-6-6 0,7 2 11,-1-7 1,0-1-22,-5-5 1,-1-1-4,1 1 0,-1-6-31,1-1 1,-3-7 4,-3 2 1,1 0-89,-7-6 116,8 12 6,-12-18 0,5 14 48,-7-8 1,0 6-62,0 0 0,0 7 171,0-1 0,0 4-63,0 1 1,0 7 140,0-1-63,0 8-74,0-12-29,0 15 0,0 1 2,0 11 0,0 5 1,0 1-1,0 1 1,0 1-21,0 4 0,0-1 0,0 5 0,0 0-6,0 0 1,0-5-1,0 3 1,0-2-118,0 0 1,0 3-1,0-5 1,2 2-247,4-1 0,-4-9 0,6-1 336,0 1 0,1 3 0,9 1 0</inkml:trace>
  <inkml:trace contextRef="#ctx0" brushRef="#br0" timeOffset="874">612 429 7471,'11'0'-424,"1"0"0,-6 0 371,5 0 1,-5-2 72,6-3 1,-6-3 0,3-6 28,-1 3 0,-2 5-12,-6-6 0,-2 8-39,-4-2 1,2 5 29,-7 1 1,-1 1-4,-6 5 1,9-2 0,3 8 18,4 1 1,2 3 0,0 1 10,0 1 1,0-1 0,2 1-34,4-1 1,1-5 0,7-2 0,-2-3-5,1-3 1,3 4-1,1-2 1,3-2-28,3-2 1,-4-2 0,5 0 0,-5 0 1,-1 0 1,5 0 0,0-2 0,-2-2 4,-1-2 0,-3-8 0,1 3 0,-1-5-44,1-1 1,-3-1-1,-1 1 1,-4-3 5,-3-3 0,5 4 0,-6-5 0,-2 5 20,-2 2 1,-2-1-1,0 1 79,0-1 1,0 7 0,-2 1-45,-4 2 1,2 2 14,-8 6-31,1 0 1,1 2 1,4 4 1,4-2 18,2 8 0,8-9 1,4 3-7,3-4 0,3-2 0,-1 0 1,1 0 14,-1 0 0,0 0 0,1 0 1,-1 0 5,1 0 1,-1 0 0,1 0 2,-1 0 1,1 0 0,-1 0-27,1 0 0,-1 0-18,1 0 0,-3 2 3,-3 4 0,-5-2 1,-7 8 16,0 1 1,0 3-1,0 1-1,0 1 1,0-1 0,-1 0 0,-3 1 7,-2-1 1,0 1 0,6-1 17,0 1 1,0-1 0,0 1-9,0-1 1,0 1-1,2-1-16,4 1 0,3-7 0,9-1 0,-1-2 3,1-4 1,-1-2-1,1-2 1,-1 0 22,1 0 1,-1 0 0,1 0-1,1 0-61,4 0 1,-3-2 0,3-2-275,-4-2 0,-7 0-298,0 6 592,-8 0 0,11-8 0,-5-1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1.150"/>
    </inkml:context>
    <inkml:brush xml:id="br0">
      <inkml:brushProperty name="width" value="0.08571" units="cm"/>
      <inkml:brushProperty name="height" value="0.08571" units="cm"/>
    </inkml:brush>
  </inkml:definitions>
  <inkml:trace contextRef="#ctx0" brushRef="#br0">0 70 7316,'8'-17'-367,"2"7"1,5 2 0,-1 2 349,-2 1 1,1-1 0,9 4-1,1-2 46,-2-2 0,-1 0 0,-3 6 0,1 0 6,-1 0 1,2 0 0,3 0 0,1 0 16,-2 0 0,1 0 0,-1 0 1,2 0 5,-1 0 0,-1 0 0,0 2 1,3 2-35,-3 2 1,-2 2 0,-1-4 0,-1 3-5,1 3 1,-1 0 0,1 3 0,-1-1-13,1 1 1,-3 3 0,-1 1 0,-5 1-27,-1-1 1,4 1-1,-6-1 1,-2 1 9,-2-1 0,3 1 1,1-1-1,-2 1 9,-2-1 1,-2 1-1,-2-1 20,-4 1 0,-3-1 0,-9-2 0,-1-1 2,-5-2 1,3-6 0,-6 3 0,0-1 22,0-4 1,3 4-1,-3-3 1,2-1-4,3-2 0,-3-2 0,2 0 0,2 0 16,1 0 1,3 0-46,-1 0 1,1 0-90,-1 0-129,9 0 1,-5-2-138,8-3 0,-2 3 186,3-4 1,3 6 0,-6 4 154,0 1 0,-1 1 0,-9-6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7.428"/>
    </inkml:context>
    <inkml:brush xml:id="br0">
      <inkml:brushProperty name="width" value="0.08571" units="cm"/>
      <inkml:brushProperty name="height" value="0.08571" units="cm"/>
    </inkml:brush>
  </inkml:definitions>
  <inkml:trace contextRef="#ctx0" brushRef="#br0">1 1 7451,'9'10'376,"-1"-3"-691,-8-7-161,0 0 476,0 8 0,0-6 0,0 6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5.782"/>
    </inkml:context>
    <inkml:brush xml:id="br0">
      <inkml:brushProperty name="width" value="0.08571" units="cm"/>
      <inkml:brushProperty name="height" value="0.08571" units="cm"/>
    </inkml:brush>
  </inkml:definitions>
  <inkml:trace contextRef="#ctx0" brushRef="#br0">138 175 6995,'-2'9'-86,"-4"-3"1,-3-4 0,-7 0 90,5 4 1,-5-4-12,4 4 1,-3-4-5,-3-2 0,9-2 0,1-2-25,0-2 0,6-8 13,-4 3 0,6 1 0,6-2 22,6-1 1,3 5-1,3 2 10,-1 4 1,1 2 0,-1 0 0,1 0 20,-1 0 0,1 0 0,-1 0-16,1 0 0,-1 8 0,1 2-29,-1-1 1,-7 1-1,-3-4-13,1 6 1,-6 3 19,4 3 1,-6-1-1,-4 1 1,-4-1 2,-1 0 0,-3-5 0,-5 0 0,-1 1 1,1 3 0,-1-4 1,1-1 27,-1 3 0,1-1 1,-1 1 40,1-2 1,1-7-31,5 7 0,3-6 28,8 5 62,0-7-113,0 4 0,2-8 0,4-2 69,5-4 1,5 4 0,1-3-47,1 3 0,1-4 1,3 0-1,1 2-21,-2 2 0,-1 2 1,-3 0-1,0 0-22,1 0 1,5 0 0,1 0-116,-3 0 1,-2 0-1,-1 0-135,-1 0 0,1 0-324,-1 0 581,-7 0 0,5-8 0,-5-1 0</inkml:trace>
  <inkml:trace contextRef="#ctx0" brushRef="#br0" timeOffset="616">592 140 7320,'10'-8'-1098,"0"6"1163,-4-4-8,-5 4 1,7 4-1,-8 4-5,0 6 0,0-3 1,0 3-14,0 2 0,0-5-65,0 3 1,2-2 38,4 1 1,-2-3-10,8-8 1,-1 0 0,7 0-6,-1 0 1,1 0 0,-1 0 0,0 0 2,1 0 0,-6-6 1,-1 0-1,3 1-6,1-3 0,3 6 0,-1-4 0,1 4 8,-1 2 1,1 0-1,-1 0 1,1 0 21,-1 0 0,-5 0 1,-1 0-1,3 0-7,1 0 1,-3 0 0,-2 2-18,-2 4 0,3-2 0,-5 7 9,-2 3 0,-2 2 0,-2 1-1,0 0 0,0-5 1,0 0-1,0 1 3,0 3 1,-6-4 0,-2-3 0,-1 1 19,-5 0 0,4-5 1,-1 5-21,-3-2 0,-1 4 0,-3-7 1,1-1-4,-1-2 0,1-2 0,-1 0-9,1 0 0,-3 0 0,-1 0 0,-2 0-4,1 0 1,3 0-1,1 0 1,-1 0-14,-4 0 1,9 0-1,-3 0 1,1 0-52,1 0 1,3 0-71,0 0 1,7 0-520,-7 0 656,8 0 0,-4-8 0,8-1 0</inkml:trace>
  <inkml:trace contextRef="#ctx0" brushRef="#br0" timeOffset="1308">557 87 7266,'0'-11'-1174,"0"-1"1342,0 8-146,0-4 41,0 8 0,2 0-25,4 0 0,-2 0 6,8 0-20,-8 0 1,5 0 69,-3 0-67,-4 0 1,14 0-5,-5 0 0,-1 0 0,2 0-20,1 0 0,3 0 0,1 0 0,1 0 10,-1 0 1,-5 0 0,-1 0 0,3 0-11,1 0 1,3 0-1,-1 0 1,1 0-33,-1 0 0,1-2 0,-1-1 23,1-3 1,-1 0 0,1 6 2,-1 0 1,-5-2-1,-1-2 14,3-2 0,-6-1 0,-1 3 63,1-2-40,2 0-123,7 6 58,-7 0 0,0 0-622,-4 0 653,-4 0 0,7 6 0,-3 0 0,-4 7 0,6-3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44.709"/>
    </inkml:context>
    <inkml:brush xml:id="br0">
      <inkml:brushProperty name="width" value="0.08571" units="cm"/>
      <inkml:brushProperty name="height" value="0.08571" units="cm"/>
    </inkml:brush>
  </inkml:definitions>
  <inkml:trace contextRef="#ctx0" brushRef="#br0">36 105 6063,'0'-18'114,"0"9"1,0 3-121,0 12 0,0 3 0,0 9 25,0-1 0,0 1 0,0-1 0,0 1 15,0-1 0,0 3 0,0 1 0,0 4-9,0 2 0,-2-3 1,-2 3-1,-2-2-20,2-4 0,2 5 0,2-3 1,0-2 9,0-1 1,0-3 0,0 1-163,0-1 21,0 1 109,0-1 1,0-15 0,0-8-13,0-7 0,-6-5 1,1-1-1,1-3 15,2-1 1,2-8-1,0 2 1,2-4 13,3-2 1,-1 0-1,6 2 1,0 2 17,-1 2 1,1 2-1,4-2 1,-3 3 20,3 1 0,2 6 0,1-5-33,0 5 1,1 9-1,-1 3 1,1 1 1,-1 0 1,1 0-1,1 6 1,3 0-11,1 0 1,0 0-1,-5 0 1,-1 0 42,0 0 1,1 8-16,-1 4 1,-1 3-1,-4 3-24,-7-1 0,3 0 1,-2 1-1,-2-1 2,-2 1 0,-8-1 0,-2 1 1,-1-1-11,-5 1 0,-2-1 0,-1 1 1,-1-3 7,1-3 0,0 1 0,-1-5 0,1 0 25,-1 0 0,-5-3 0,0-5 0,1 2-12,3 4 0,-1-4 1,-1 4-7,-2-4 1,0-2-32,5 0-8,1 0 1,9 0 13,8 0 1,8 6 0,7 2 0,-1-1 13,-3 1 1,1 6-1,3-3 0,-3 5 1,4-6 0,-7-3 0,3-1 50,0 0 1,-1 6 0,7-7 8,-1-1 0,1 0 1,-1 0-1,1 2-36,-1-2 0,6-2 0,1-2 0,-3-2-10,-2-4 0,-1 4 0,1-6 0,3 2-16,1 1 1,0-9 0,-5 2 0,-1-3-63,1-3 1,-7 1 0,1-1 0,0 1 9,-3-1 0,-1 1 1,-6 0 44,4-1 1,-4 1 27,3-1 1,-10 8-24,-7 5 1,-3 3 33,-3 2-13,8 0 0,3 7 32,7 5 0,0 4 0,2 1-25,3 1 1,5-1 0,8 0 0,-1 1-5,0-1 0,1 1 0,-1-1 0,1-1-27,-1-4 0,1 3 0,-1-3-36,1 3 0,-3 3 15,-3-1 1,-4-5 98,-8-1 1,-2-7-64,-4 2 1,-4-4 0,-7-2 0,-1 0 0,1 0-3,-1 0 1,1 0 0,-1 0-156,1 0 1,-1 0-95,1 0 1,1-2-133,5-4 377,3 4 0,16-13 0,2 5 0</inkml:trace>
  <inkml:trace contextRef="#ctx0" brushRef="#br0" timeOffset="266">979 349 6660,'-10'-2'-682,"2"-1"1452,0-3-492,7 0-43,-7 6-546,8 0 1,0 2 310,0 4 0,8 3 0,1 9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41.708"/>
    </inkml:context>
    <inkml:brush xml:id="br0">
      <inkml:brushProperty name="width" value="0.08571" units="cm"/>
      <inkml:brushProperty name="height" value="0.08571" units="cm"/>
    </inkml:brush>
  </inkml:definitions>
  <inkml:trace contextRef="#ctx0" brushRef="#br0">70 245 7569,'8'-10'-1131,"-6"-6"1080,6 7 1,-6-3 213,4 0 43,-4 8-116,5-3 1,-7 9 0,0 3-12,0 7 0,0 4 0,0 1-40,0 1 0,0 5 1,0 2-32,0 2 0,0-9 1,0 3-42,0 0 1,0 1-1,0-5 10,0 1 0,0-1 0,-2-1-355,-3-5 1,1 5 118,-8-5 0,6-3 259,-5-2 0,7-4 0,-12-18 0,6-3 0</inkml:trace>
  <inkml:trace contextRef="#ctx0" brushRef="#br0" timeOffset="954">18 367 7569,'0'-18'-603,"0"1"501,0-1 1,-2 1 0,-2-1 81,-2 1 1,1-2 0,5-3 0,0-1 70,0 2 0,1 1 1,5 3-76,6-1 1,3 1-1,5-1 1,1 3 28,2 3 1,3-1-1,-5 5 1,4 0-19,2 0 1,-3-3 0,3 5 0,0 2 20,0 2 1,-5 2 0,3 0-1,-2 0 25,0 0 0,1 0 0,-7 2 0,1 2-6,-1 2 0,-1 7 0,-3-1 0,-1 3-35,1 3 0,-5-1 0,-2 1 1,-4-1 11,-2 1 0,0-1 0,0 1 0,0-1 17,0 1 0,-2-7 0,-4 1 0,-5 0-12,-5-3 0,-1 5 0,-1-6 0,1-1-5,-1 1 0,-5 0 0,0-4 0,-1 2-2,-1-3 1,6 1 0,-5 0 0,5 2-11,1-2 0,1-2 1,0-2-1,-1 2 0,1 4 0,5-4 3,0 3 54,8-3-81,-3-2 1,14 0 0,5 0 28,4 0 1,-5 0 0,1 0 2,2 0 0,-1 2 0,1 2 0,-5 4 2,-1 2 0,-2-5 1,-6 7 3,0 2 0,0 1 1,0 3 17,0-1 0,2-1 0,2-3 4,2-1 1,1-2-1,-1 1-7,6-5 1,-2-2 0,1 0 0,3 2 1,1-2 1,3-3 0,-1-1-1,1 0-11,-1 0 0,1 0 1,-1 0-1,1 0-16,-1 0 1,0-1 0,1-3-1,-1-2 14,1 2 1,-7-6 0,1-1-9,2-5 1,-5-1 0,1-1-33,-2 1 1,0-1-1,-4 1 1,3-1-35,3 1 0,-6-1 1,2 1 30,-4-1 1,-2 1 78,0-1-98,0 9 1,-2 1 53,-4 8 1,-2 2-1,-4 4 1,5 3-7,-1 1 0,6 6 26,-4-5 1,4 5 0,2 1 17,0 1 0,8-7 1,4 1-11,3 2 0,3-1 1,-1 1-1,1-4-13,-1-3 1,0 5 0,1-6 0,-1 0 1,1 1 1,-1-3-34,1 8 0,-7-6 4,1 5 1,-8-5 21,2 6 1,-6-2-1,-6 1 1,-6-5-10,-3-4 1,-3 4 0,1 0-1,-1-3 6,1-1 1,-1 0 0,1 2 0,0 2-11,-1-2 0,1-2 0,-1-2 0,1 0-29,-1 0 0,7 0 0,-1 0-143,-2 0 1,-1 0-355,-3 0 226,9 0 1,3 0 300,12 0 0,3 0 0,9 0 0</inkml:trace>
  <inkml:trace contextRef="#ctx0" brushRef="#br0" timeOffset="1233">979 524 6304,'0'-12'447,"0"1"0,1 7-657,5-2-151,-4 4 361,14 2 0,-7 8 0,9 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00.280"/>
    </inkml:context>
    <inkml:brush xml:id="br0">
      <inkml:brushProperty name="width" value="0.08571" units="cm"/>
      <inkml:brushProperty name="height" value="0.08571" units="cm"/>
    </inkml:brush>
  </inkml:definitions>
  <inkml:trace contextRef="#ctx0" brushRef="#br0">0 367 5751,'10'-12'151,"-2"3"12,0 1-151,-6-6 1,7 10 8,-3-7 0,2 5 0,5-6 0,-1 1 0,2-1-8,1 0 1,8 1 0,1-5 0,-3 3-29,-2 1 1,-1 0-1,1-5 1,3-1-17,1 1 0,-2-1 0,-7 1 0,-2 1 0,1 5 0,-5-5 0,-2 5 40,-4-5 0,-2-1 1,-8 7 0,-4 4-10,-3 4 0,-3 2 0,1 0 0,-1 0 45,1 0 1,-1 2 0,1 4 3,-1 6 0,9-3 0,3 3-28,4 2 1,2-5 0,2 3 0,4 0-4,5-3 0,7 7 0,5-7 0,6 3-9,4 0 1,2-6-1,0 5 1,0 1-3,0-2 0,-2 5 0,-2-5 0,-4 1 9,-2 1 0,-1-6 1,-7 6-12,1 1 1,-9-3 0,-1 0 1,0-3 0,-6 1 0,2-4-14,-8 2 1,-8 5 0,-9-5-1,-2-2-15,1-2 0,-5-2 0,0 0 0,0 2-75,3 4 0,-1-4 1,2 4-153,2-4 249,1-2 0,10 0 0,3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03.459"/>
    </inkml:context>
    <inkml:brush xml:id="br0">
      <inkml:brushProperty name="width" value="0.08571" units="cm"/>
      <inkml:brushProperty name="height" value="0.08571" units="cm"/>
    </inkml:brush>
  </inkml:definitions>
  <inkml:trace contextRef="#ctx0" brushRef="#br0">36 385 7320,'-12'0'-38,"2"1"41,3 5 1,1-2 0,6 8-447,0 1 1,0 3 453,0 1 1,2-1 0,4-2 2,5-3 1,-1-7 0,2 2 0,1-4 0,3-2 0,1 0 0,1 0 0,-1 0-45,0 0 0,1-6 0,-1-2 0,1 0-9,-1 1 1,1-7 0,-1 4-1,1-1 18,-1-1 1,-7 0 0,-4-5 0,-4 0 13,-2-1 1,0 1 0,-2 1 13,-4 4 0,-4-1 0,-7 7 1,-1 2-9,1 2 0,-1 2 1,1 0-1,-1 0-27,1 0 1,5 0 0,1 2-57,-3 4 1,6-2 83,3 8 0,3-9 0,2 5 0</inkml:trace>
  <inkml:trace contextRef="#ctx0" brushRef="#br0" timeOffset="463">839 18 7569,'-12'0'-210,"1"0"0,5-6-718,-6 0 794,8 0 1,-11 6 185,3 0 0,3 2 45,-3 4 1,0 4 0,-5 7-44,-1 1 0,7-7 0,1 1 1,0 2-34,1 1 0,5 3 0,-4-1 1,2 1-13,0-1 1,0 6-1,6 1 1,0-3 4,0-2 0,2-1 0,2 1 0,2 3-5,-2 1 0,4 0 0,-2-4 0,-1 3-3,3 1 0,-6 0 1,4-3-1,-4 1-10,-2 2 1,6 1 0,0-7 0,-3 1-6,-1-1 1,-2 1-1,0-1 1,0 1 4,0-1 1,0-5 0,0-1 0,0 3 1,-2-1 0,-3 1 8,-7-2 0,-4-8 0,-1 3 1,-1-1-32,1 0 1,-2 0 0,-3-6-1,-1 0-59,2 0 1,-5 0 0,3 0 0,2 0-33,1 0 0,5-2 0,1-2 0,5-4 116,1-2 0,-6-1 0,5-7 0</inkml:trace>
  <inkml:trace contextRef="#ctx0" brushRef="#br0" timeOffset="761">455 454 5976,'10'-7'-17,"-1"5"88,-3-4-39,-4 4 0,8 2 0,-4 0 0,5 0 1,5 0-1,1 0-6,1 0 1,-1 0 0,3 0 0,1 0-14,2 0 1,0 0 0,-5 0 0,-1 0-98,1 0 0,1 0 0,3 2 84,1 4 0,8-4 0,-4 5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00.797"/>
    </inkml:context>
    <inkml:brush xml:id="br0">
      <inkml:brushProperty name="width" value="0.08571" units="cm"/>
      <inkml:brushProperty name="height" value="0.08571" units="cm"/>
    </inkml:brush>
  </inkml:definitions>
  <inkml:trace contextRef="#ctx0" brushRef="#br0">245 507 7267,'10'-8'-1374,"-6"-2"1378,-8 1 0,0 1 36,-8 8 0,9-2 0,-5-2-12,0-2 0,4 1 1,-7 5-7,-3 0 0,-2 0 1,-1 1-1,-1 3 22,1 2 1,0 0 0,-1-4 0,1 2-13,-1 2 0,7 5 0,1-3 1,0 2-9,0 3 0,7-3 0,-3 2-17,4 1 1,2 3 0,0 1-45,0 1 1,2-7 29,4 1 0,-3-8 0,9 2 1,2-4 2,1-2 0,-3-2 0,-1-2 1,3-2-24,2 2 0,1-6 0,0 1 1,-1-3-9,-4 0 0,3 1 0,-5-7 34,0 1 1,3 5 200,-7 1-177,0 7-10,-6-4 1,0 10-24,0 4 0,0 3 0,2 7 1,2-2-47,1-3 0,7-5 0,-4 4 1,2-1-19,3 1 1,3-4 0,1 4-1,1-3 74,-1-3 0,8 6 0,2 0 0</inkml:trace>
  <inkml:trace contextRef="#ctx0" brushRef="#br0" timeOffset="578">612 489 7268,'10'-7'-1236,"-1"5"1294,-3-4 1,4 4-97,7 2 0,-7 2 52,-4 4 1,2 3 0,-2 9 30,-3-1 0,-1-5 0,-2 0-5,0 1 1,0 3 0,0 1-28,0 1 0,0-7-33,0 1 1,0-6 10,0 5 0,2-7-21,4 2 0,-2-6 0,8-6-9,1-5 0,-3-5 1,2-1-21,1-1 0,-3 1 0,1-1 58,3 1 0,2-1 0,1 1 9,1-1 0,5 3 1,0 3-1,-2 6 39,-1 5 0,-3 1 1,1 0-1,-1 0-38,1 0 1,-1 1 0,1 3 0,-1 4-12,1 2 0,-7 1 0,-1 7 7,-2-1 1,-3 1 0,-3-1 9,4 1 1,-4-1 29,4 1-40,-12-1 0,4-5-16,-4-1 0,4-9-45,2-2 1,0-7 0,0-11 18,0 1 0,8-1 0,4 1 27,3-1 0,3 3 0,-3 1 1,-1 5 24,-2 1 0,-1 2 1,7 6-1,-1 0 3,1 0 0,-1 0 0,1 0-15,-1 0 1,1 6 0,-3 2 0,-1-1-24,-3 1 0,-5 6 1,4-3-48,-2 5 0,-1-1 67,-1-3 0,4 3 0,7-5 0</inkml:trace>
  <inkml:trace contextRef="#ctx0" brushRef="#br0" timeOffset="901">1677 472 7569,'10'0'-723,"-2"0"1,-6 0 673,4 0 1,-5 2-1,7 4 102,0 5 0,-4 7 0,6 3-27,-3 3 1,-1-1-1,-4-4 1,2 3 0,2 1 1,0 2 0,-6-4 0,0 3-12,0-3 0,0 4 1,0-1-1,0-3-21,0-2 1,0-1 0,0-1-1,0 1-81,0-1 1,0 1 30,0-1 0,-2-7-100,-4-4 1,-4-6 154,-7-6 0,-1-4 0,1-7 0</inkml:trace>
  <inkml:trace contextRef="#ctx0" brushRef="#br0" timeOffset="1174">1712 472 7498,'18'-17'0,"-1"-1"-127,1 1 1,-1-1 0,1 1-1,-1 1 13,1 5 1,-1 3-1,2 8 1,3 0 119,1 0 1,6 2-1,-4 4 1,1 3-53,-1 1 1,-4 5 0,-7-3 36,-3 4 1,-7 1 0,2 1 0,-4-1 29,-2 0 0,0-5 0,-2-2 1,-2 0-12,-2-1 0,-5-3 0,3 4 0,0-1-9,0 1 1,-5-6 0,1 2 0,-3-4-27,-3-2 1,1 0 0,-1 0 0,1 0-111,-1 0 1,1 0-1,-1-2-55,1-4 190,0 4 0,-1-13 0,1 5 0</inkml:trace>
  <inkml:trace contextRef="#ctx0" brushRef="#br0" timeOffset="1524">2289 18 7569,'9'0'-629,"7"-8"0,-12 6 579,7-4 1,-5 4 129,6 2 1,-6 2 0,5 4 0,-7 4 0,2 7-30,-4 1 1,-2-1-1,0 3 1,0 1-30,0 2 1,0 3-1,0-5 1,0 4-22,0 2 1,0-3-1,0 3 1,0-2-11,0-4 0,0-1 1,0-3-1,0 1-25,0-1 0,2 1-119,4-1 1,-2 1 0,7-1 0,-7-5 0,4-3 152,0-1 0,1 6 0,9-5 0</inkml:trace>
  <inkml:trace contextRef="#ctx0" brushRef="#br0" timeOffset="1901">2708 420 7517,'9'0'-304,"1"0"0,-4 0 241,6 0 1,-3 0 0,3 0-1,2 0 9,1 0 1,3 0 0,-1 0 30,0 0 1,1-2 6,-1-4 1,-7 2 0,-4-8 3,-4-1 1,-2 3 0,0-2-27,0-1 0,-2 3 7,-4-2 1,-4 9-1,-7-3 28,-1 4 0,1 2 0,0 2 0,-1 2 4,1 1 0,-1 3 0,1-2 0,-1 6 38,1 3 1,-1 3 0,3-1 29,3 1 1,4-1 0,8 1 4,0-1 1,0-5-1,2-1-25,4 3 1,0-4-1,9-1 1,5-1-31,-1-4 0,3 4 0,-1-2 1,4-3-74,2-1 0,-3 4 0,5 0 54,2-2 0,2 6 0,2-1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56.726"/>
    </inkml:context>
    <inkml:brush xml:id="br0">
      <inkml:brushProperty name="width" value="0.08571" units="cm"/>
      <inkml:brushProperty name="height" value="0.08571" units="cm"/>
    </inkml:brush>
  </inkml:definitions>
  <inkml:trace contextRef="#ctx0" brushRef="#br0">1 417 7569,'17'0'-1240,"-5"0"1168,-1 0 0,1-2 1,6-1 109,-1-3 1,-5 0 0,-1 6 0,3 0 19,1 0 1,3 0 0,-1 0-20,1 0 0,-1 0 0,1 0 0,-1 0-15,1 0 1,-1 0 0,1 2-1,-1 2-8,1 2 1,-1 5 0,0-3 14,1 2 1,-1 1-31,1 7 0,-8-1 0,-5 1-8,-3-1 1,-2-5 26,0-1 1,0-5 0,-2 4-14,-3-2 1,1-2 12,-8-6 0,6 0-12,-5 0 1,7-8 0,-2-4-11,4-3 0,2-3 1,0 1-1,2-1-23,4 1 1,3 3 0,9 1 0,1-3-87,5 2 1,-3 1 0,8-5 0,2 3-65,2 3 1,0 4 174,-4 8 0,4-7 0,-6-3 0</inkml:trace>
  <inkml:trace contextRef="#ctx0" brushRef="#br0" timeOffset="532">1276 435 7448,'-18'0'-542,"1"0"406,-1 0 0,7 0 65,-1 0 0,0 0 1,-5 0 47,-1 0 0,7 2 1,-3 2-1,-3 1 43,-5-1 1,-1 0-1,6 0 1,-1 2 13,1-2 1,-1 4 0,3-1-1,1 1 13,2 0 0,7 5 20,-7-1 1,8-2-105,-2 1 1,6-1 0,6 2 25,6-6 1,3 1 0,3-1 0,-1-2-13,1-2 0,-1-2 0,1-2 1,-1-2-9,1-2 0,-1-5 1,-1 3-1,-3 0 10,-1 0 1,-3-5-1,5 1 43,-2-3 1,-8 3 64,1 0-27,5 8-53,-8-3 0,6 9-17,-8 3 1,6-1 0,1 6 0,1 0-25,0-1 1,4-3 0,-5 4 0,3 0-126,4-1 1,1-3 158,3 6 0,-1 0 0,0 5 0</inkml:trace>
  <inkml:trace contextRef="#ctx0" brushRef="#br0" timeOffset="975">1573 435 7376,'9'-8'-1012,"1"6"851,-4-4 0,3 4 178,9 2 0,-3 2 1,-1 2 50,-2 2 1,-8 8 78,1-3 0,3 5-84,-2 1 1,0 1-34,-6-1 1,0-5-59,0-1 26,0-7 1,2 4-1,2-10 1,1-4-24,-1-5 1,4 1-1,0-2 1,0-1 0,-1-3 1,7 5 0,-2-1 0,3 0 14,3 3 0,-1-5 0,0 6 0,1 0 7,-1 1 1,1 1 0,-1 6-1,1 0 15,-1 0 1,7 0 0,-1 0 0,-2 2-8,-1 4 1,-3-2 0,1 7-47,-1 3 1,-5-5-1,-3 3 4,-1 2 1,-2 1 0,-6 3-62,0-1 0,0 1 0,0-1 43,0 1 0,0-7 0,2-1 0,4-2 54,5-5 0,5-1 0,1-2 0</inkml:trace>
  <inkml:trace contextRef="#ctx0" brushRef="#br0" timeOffset="1504">2498 505 7569,'16'-8'-250,"-5"-4"1,5 3 168,-5-3 1,-3 6 0,0-6-137,0-1 1,-6 3 244,4-1-159,-5 7 0,-8-4 1,-5 8-1,-3 2 117,-3 4 0,1-4 0,-1 5 1,1-1 49,-1 0 0,1 6 0,-1-5 1,1 1-7,-1 0 1,7 5 0,1-1-2,2 4 0,2 1-24,6 1 0,2-3 1,4-1-1,6-5-14,3-1 0,9-2 1,-1-6-1,-2 0 4,-1 0 0,3-2 0,0-2 0,-1-4 6,-3-1 0,0-3 0,3-3 0,-1-1 6,-5-1 0,1 3 0,-7-9 0,1 3-5,1 3 1,-8-6 0,2-3 0,-4 1-8,-2 0 0,0-4 0,0 3 0,0 1-18,0 0 1,0-6 0,0 4-1,0 0-8,0 3 0,0-1 1,0 2 40,0 2 1,0 1 154,0 3-143,0 7 1,0 4 0,0 12 31,0 6 1,0-3-1,0 3 1,0 3-20,0 7 1,0-3 0,0 4-1,0-1 13,0 1 0,0-3 1,0 5-1,0-2-32,0 0 0,0 3 0,0-5 0,2 2-26,3-1 1,3-3-1,6-2 1,-4 1-89,-3-1 1,7-1 0,-4-3-1,1-1-67,1 2 0,-1-5 165,7 3 0,7-8 0,2 4 0</inkml:trace>
  <inkml:trace contextRef="#ctx0" brushRef="#br0" timeOffset="1870">3162 347 7380,'-2'-9'-473,"-4"3"1,2 10 0,-6 4 462,3 1 1,-1-3 0,2 4 101,-6-2 1,3 3 0,-1-3-6,2 2 1,1-1-1,3 5-54,-2-2 1,2-7 0,10 5-14,5-2 1,5-2-1,1-6 1,1 0-14,-1 0 1,1 0 0,-1 0-1,1-2-51,-1-4 1,1-2 0,-3-5 0,-1 1 46,-3-2 0,-5 5 0,4-3 0,-2-2 15,-4-1 0,-3 3 0,-1 1-26,0-3 0,-5 4 0,-3 1 1,-4 1 15,-7 4 1,1 2 0,-5 2 0,2 0-108,-3 0 0,5 2 1,-4 2-1,5 4-79,7 1 1,-5-3 177,5 6 0,3-1 0,0 7 0</inkml:trace>
  <inkml:trace contextRef="#ctx0" brushRef="#br0" timeOffset="2512">3459 365 7569,'17'-8'-1539,"-5"6"1514,-1-4 0,1 4 1,4 4 98,-5 4 0,5-2 28,-5 8 0,-3-1-19,-2 7 0,-4-1-34,-2 1 1,0-1-34,0 1-91,0-1 60,0 1 0,0-11-16,0-7 1,0-7-1,0-11 18,0 1 1,6 5-1,1 0 1,1-1-13,0-3 0,6 1 0,-3 1 1,5 5 14,1 1 0,1-4 1,-1 6-1,1 2 10,-1 2 1,1 2-1,-1 0-3,0 0 0,1 0 0,-1 0 57,1 0 0,-1 8 0,-1 4 0,-4 3 1,1-3 0,-5 0-1,0 1-20,-1 3 1,5-5 0,-6 1 0,-2 2-35,-2 1 1,-2-3-14,0-1 1,0 1 20,0 6 1,-2-9-8,-4-3 1,4-6-1,-2-4-16,8-2 1,0-7-1,7 3 1,1-2-9,-2 1 0,5-1 1,-3-5-1,4-1 14,1 1 0,0-1 0,1 3 0,-1 1-1,1 3 1,5 5-1,0-4 1,-1 2 21,-3 4 1,4 2-1,1 2 1,-3 0 52,-2 0 1,-1 0-1,-1 2 1,1 4-16,-1 6 1,1-2 0,-1 1-1,1 5-40,-1 5 1,1-2 0,-3 5-1,-1-3-53,-3 2 1,-7-1 0,2 5 0,-4-2-444,-2-4 486,0 7 0,-15-1 0,-5 8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55.671"/>
    </inkml:context>
    <inkml:brush xml:id="br0">
      <inkml:brushProperty name="width" value="0.08571" units="cm"/>
      <inkml:brushProperty name="height" value="0.08571" units="cm"/>
    </inkml:brush>
  </inkml:definitions>
  <inkml:trace contextRef="#ctx0" brushRef="#br0">122 70 7340,'12'-2'-554,"0"-4"0,-8 2 620,1-7-73,-3 7 97,-2-4-35,8 8-39,-6 0 1,4 0 0,-10 2-1,-4 4 63,-1 5 0,3 5 0,-6 1 0,-1 3-44,-3 3 1,4-1-1,1 5 1,-1-2-56,2-4 0,-3 4 1,5-1-1,0-3 9,0-1 0,3-3 1,3 0-62,-4 1 0,4-1-178,-4 1 0,4-7 27,2 1 223,8-8 0,2-4 0,7-10 0</inkml:trace>
  <inkml:trace contextRef="#ctx0" brushRef="#br0" timeOffset="363">192 0 6099,'10'0'-344,"-2"2"709,-8 4-181,0-4-124,0 6 1,2-6-1,4 3-34,5 7 1,5 2 0,1-1 0,1-1-27,-1 1 0,1-3 0,-1 0 1,0 0-11,1-1 0,-1 1 1,1 4-1,-1-5 7,1-1 1,-3 6 0,-1-5 0,-4 3-70,-3 0 0,5-7 0,-4 7 1,1 2 1,-5-5-74,2 3 1,-6-2 143,-6 1 0,-3 5 0,-9-6 0</inkml:trace>
  <inkml:trace contextRef="#ctx0" brushRef="#br0" timeOffset="600">88 245 6045,'0'-10'62,"0"2"0,1 8 0,5 0 0,6 0-80,3 0 0,3 0 0,1 0 0,3 0-4,1 0 22,8 0 0,-4 0 0,8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19.657"/>
    </inkml:context>
    <inkml:brush xml:id="br0">
      <inkml:brushProperty name="width" value="0.08571" units="cm"/>
      <inkml:brushProperty name="height" value="0.08571" units="cm"/>
    </inkml:brush>
  </inkml:definitions>
  <inkml:trace contextRef="#ctx0" brushRef="#br0">18 87 7569,'0'-17'-1319,"0"-1"1488,0 1 0,0 5 133,0 1 83,0 7-299,0-4 0,6 10 1,-1 4-1,1 4-21,2-1 0,-6 13 0,4-5 0,-4 4-48,-2 5 1,6-5 0,-1 6 0,-1 0-9,-2 0 0,-2 1 1,2 3-1,2-2-45,2 2 0,0-4 1,-6 2-1,0 2-118,0 2 0,0-4 0,0-2 1,0-1-25,0-5 1,0 4-1,0-1-167,0-3 1,0-8 344,0-1 0,0-8 0,0 4 0</inkml:trace>
  <inkml:trace contextRef="#ctx0" brushRef="#br0" timeOffset="400">0 122 7523,'18'-11'0,"-1"1"0,1 0-104,-1 1 1,1 5-1,-1-2 1,1 2 96,-1-2 1,1 4 0,-1-4-1,2 4 13,5 2 1,-3 0 0,6 0 117,-2 0-66,-1 0-147,1 0 1,-6 8 128,7-6 10,-9 14-23,0-14 2,1 13 17,-1-13 1,-5 12 10,0-8 0,-3 7-6,3-1-23,-4-5 1,0 9 1,-7-12-130,5 8 142,-4-1 11,-2-1 1,0 5-19,0-5-49,-8 8 0,-1-9-213,-9-3 243,1 4-40,-1-8 1,-1 7-26,-4-3 50,3-4-64,-13 6 0,12-8-60,-8 0 110,8 0-107,-5 0 1,9 0 4,-1 0 88,1 0-4,-1 0 0,7-6-33,-1 0-106,8 1-165,-3-3 134,7 6 201,0-14 0,-8 7 0,-2-9 0</inkml:trace>
  <inkml:trace contextRef="#ctx0" brushRef="#br0" timeOffset="808">577 157 7569,'17'0'0,"-5"0"-581,-1 0 311,1 0 143,-2 0 414,5 0-218,-5-8 17,7 7-171,1-7 164,-1 8-32,9 0 1,-7 0-148,4 0 165,-3 0-74,5 0 0,-6 6-6,5-1 58,-5 1-35,-2 2 1,1-4-6,-1 8 30,-7-9-53,6 13-12,-14-6 27,5 7 77,-7-7-52,0 5 148,0-13-138,0 14 0,-2-12 1,-3 5-1,-7-1 40,-4-4-49,7-2 52,-7-2-96,6 0 1,-1-6-1,1-2 21,2-1 1,3-3-51,5-5 1,0-1 0,1 1-1,5 1-138,6 4 0,3-1 0,3 7-57,-1 2 0,1-4 101,-1 3-48,9-1 0,-7 6 194,14 0 0,-14 0 0,14-8 0,-5-2 0</inkml:trace>
  <inkml:trace contextRef="#ctx0" brushRef="#br0" timeOffset="1155">1415 122 6736,'-10'0'69,"-5"6"1,5 2-1,-2 0 1,1 1-1,-1 1 49,2 4 1,3-5 0,7 3-93,0 2 0,0 1 0,0 3-27,0-1 0,5 1 0,3-3 1,2-3-245,3-7 259,3 5 10,1-8-23,9 6-105,-7-8 100,6 0 12,1 0-19,-7-8 0,8 4-15,-4-7 22,-3-1 64,5-5 0,-7-1-66,-1 1 3,0-1 35,-7 1 1,4-1-22,-8 1-15,-1-1 1,-5 1-18,0-1 0,-7 7 0,-5 1 0,-4 0-79,-1 1-43,-8 5 1,5-4 122,-13 8 7,14 0-182,-6 0 165,7 0-38,1 0-338,-1 0 406,1 0 0,-1 8 0,1 1 0</inkml:trace>
  <inkml:trace contextRef="#ctx0" brushRef="#br0" timeOffset="1568">1904 70 7326,'2'-10'-145,"4"4"0,-2 4 239,7 2 1,-7 2 0,4 2 28,0 2 0,-4 8 1,7-3-16,3 5 1,-5 1 0,1 1 24,-2-1 0,-2 1-290,1-9 1,-3 7-12,8-4 208,-8-5-124,4 9-12,-1-14 126,-5 6-63,6-8 52,0 0-43,-6 0 35,6 0 109,-1 0-114,-5 0-15,6 0 92,0 0-70,-6-8-4,13-2 1,-11-2-5,8 1 1,-6-1 22,5-5 5,-7-1-214,12 1 0,-14-1 190,13 9-320,-13-7 186,6 6 0,-6-1 10,4-1-96,-4 8 5,5-4 1,-5 8 205,4 0 0,4-7 0,7-3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1.285"/>
    </inkml:context>
    <inkml:brush xml:id="br0">
      <inkml:brushProperty name="width" value="0.08571" units="cm"/>
      <inkml:brushProperty name="height" value="0.08571" units="cm"/>
    </inkml:brush>
  </inkml:definitions>
  <inkml:trace contextRef="#ctx0" brushRef="#br0">350 157 5999,'0'-11'147,"-2"1"-106,-4 2 1,4 0-1,-5 4 53,-1-1 1,4-3-14,-8 2 0,1 2-66,-7-7 1,7 7-1,-1-2 12,-2 4 1,-1 2-1,-3 0 1,1 0-8,-1 0 1,7 0 0,-1 2 0,-1 2-1,-3 2 0,-1 5 1,1-3-1,2 2-8,3 3 0,-1 3 1,-3 1-9,3 1 0,2-1 0,6 1 0,-1-1 11,1 1 0,2-1 1,4 0 3,4 1 1,-3-6 0,9-3-1,2 1 15,1 0 1,3-6 0,-1 3 0,3-1-18,3 0 1,-4 6 0,6-7 0,-1-1-20,-1-2 1,2-2 0,-3 0 0,1 0-3,-2 0 0,4 0 0,-1 0 1,-3-2-2,-2-4 1,-1-1-1,1-7 1,3 4-5,1 3 0,0-7 0,-5 2-1,-1-3 1,1-1 0,-3 3 0,-3 1 0,-6-1 0,1 3 0,1-2 5,2-1 0,-6 3 0,3 0-13,1 3 13,-6 1-1,6 6 1,-10 2 17,-4 3 0,4-1 0,-4 8 51,4 2 1,2-5-1,0 3-19,0 1 1,2 3 0,4 1-27,6 1 0,3-8 0,3-3-23,-1 1 1,1-6 0,-1 6 0,1-2-21,-1 0 0,1-1 1,-3-7-1,-1-1-16,-3-3 1,1-8 0,6 4 21,-1 1 0,-7-7 0,-3 6 0,-1-1 15,0-1 0,0 1 79,-6-7-251,0 8-101,0 3 199,0 22 1,0-3-1,0 11 1,2-5-39,4-7 1,1 5-1,9-5 1,-1 3 114,5-2 0,9 3 0,-2-5 0</inkml:trace>
  <inkml:trace contextRef="#ctx0" brushRef="#br0" timeOffset="421">1380 210 7569,'10'-18'-198,"-2"1"0,-8-1 32,0 1 1,0 5 20,0 0 0,-2 9 0,-4-3 120,-5 4 0,1 2 0,-2 0 0,-1 0 62,-3 0 1,-1 0 0,-1 2 0,-1 2-2,-5 1 1,5 3-1,-4-2 1,3 4-25,3-1 1,1 1 0,5-4 32,5 6 1,4 3-64,2 3 1,8-3 0,3-3 0,5-4 18,1-1 0,7-5 0,-1 4 1,0-4 12,2-2 0,-5 2 0,5 2 0,-2 2 10,1-2 0,-1-1 0,-6 1 0,1 4 12,-1 2 1,-5-6-1,-2 3-57,-3 1 1,-1 2 4,-6 7 1,-8-1-1,-3-5 1,-5-3 9,-1 0 1,-3-4-1,-1 6 1,-4-3-10,-2-3 0,3-2 0,-3-2 1,2 2-11,4 4 0,7-4 0,2 4-495,-1-4 520,5-2 0,0-8 0,8-2 0</inkml:trace>
  <inkml:trace contextRef="#ctx0" brushRef="#br0" timeOffset="703">1835 0 6645,'9'8'-102,"1"-4"0,-6 7 142,2 3 1,1 1 0,-3 3-1,2-1-13,-2 1 0,-2-1 1,0-1-1,2-3-31,2-1 0,-1 0 1,-3 5-1,2 1-50,2-1 0,0 1 0,-6-1 1,0 0-106,0 1 0,0-1 1,0 1 158,0-1 0,0 1 0,0-1 0</inkml:trace>
  <inkml:trace contextRef="#ctx0" brushRef="#br0" timeOffset="1214">1642 227 7569,'-9'0'-517,"1"-8"0,10 1 464,4-5 1,3 4 0,11 8 0,1 0 48,2 0 0,9 0 0,-3 0 0,4 2 9,2 4 1,-6-4 0,-2 4-1,0-4 10,0-2 1,-4 0 0,5 0 0,-3 0-6,-4 0 0,-1 0 1,-3 0-1,0 0-31,1 0 1,-1 0 0,1 0 40,-1 0 55,1 0-59,-8 0 1,-9 2 0,-8 1 0,-3 3-10,-4-2 0,-1 6 0,-3 1 3,1 5 0,7 1 23,4 1 0,4-1 1,4-1-7,4-4 1,4 1 0,7-7-1,1-2-18,-1-2 1,1-2 0,-1 0 0,3 0-5,3 0 0,-4 0 1,7 0-1,-3-2-8,0-4 1,0-4 0,-5-5-1,-1 1 12,1 3 0,-3-1 0,-3-6-65,-6 1 1,2 0-21,-3-1 1,-7 3 0,-9 3-1,-7 6-12,-5 4 0,2 2 1,-6 0-1,1 0-3,5 0 0,2 2 1,1 2 90,1 2 0,-1 7 0,1-3 0</inkml:trace>
  <inkml:trace contextRef="#ctx0" brushRef="#br0" timeOffset="1904">2603 227 7569,'0'-10'-1234,"2"3"1098,4 7 0,-2 0 182,7 0 0,-5 0 0,4 2 23,-2 3 0,-3-1 0,-5 8-18,0 1 1,0-3-1,0 2-28,0 1 1,6 3 0,0 1-6,-2 1 0,-2-6-189,-2-1 94,0 1 72,0-3 1,6-3 0,-1-12 4,-1-5 1,-2 1-1,-2-1 3,0-3 0,6-2 0,2-1-14,2-1 1,1 1 0,7 1 0,1 3 14,4 1 0,-5 6 0,1-3 0,-5 1 34,-1 4 0,3 2 0,-1 0 1,-1-2-3,-2-1 0,-1-1 1,7 6-16,-1 0 0,-5 6 0,-2 1 0,-1 1 3,1 0 1,-4 5 0,4-1-23,-3 4 0,-1-5 0,-6 1-7,0 1 1,0 3-1,0 1-3,0 1 1,0-6 0,0-1 7,0 3 71,-8-7-61,6 1 0,-5-10 0,9-4-34,3-5 0,-1-5 0,8-1 0,2-1 9,1 1 1,1-1 0,-3 3 8,-1 3 1,-1-1 0,7 5-1,-1 0 1,1 0 0,-1-3 1,1 5-1,-1 2 7,1 2 0,-1 2 0,1 0 3,-1 0 0,1 2-1,-3 4 1,-1 4-4,-3-1 1,-5 7 0,4-5-19,-2 5 1,-3 1 0,-5 1 0,0-1-75,0 1 1,-2-1 0,-1 1 0,-3-1-269,2 1 359,2-9 0,-6 7 0,-2-6 0</inkml:trace>
  <inkml:trace contextRef="#ctx0" brushRef="#br0" timeOffset="3059">3616 314 7434,'17'0'-759,"1"0"619,-1 0 1,1 0 125,-1 0 1,-5 0 0,-2-2-55,-3-3 1,5 1 0,-6-8 46,-2-1 0,-2-3 13,-2-1 1,-2 1 0,-4 4 6,-6 7 0,2-3 0,-1 2 0,-3 2 0,-1 2 17,-3 2 0,1 0 0,-1 0 31,1 0 0,-1 6 0,3 2 15,3 1 1,-1 3-1,7 6-4,2-1 1,2 0 0,4 1-1,4-3-13,5-3 1,-1 4 0,2-5 0,1 3-31,3-3 0,1 5 0,1-6 0,-1-1-11,1-3 0,-1 2 0,1-2 1,-1-2-19,1-2 1,-1-2 0,1 0 0,-1 0 5,0 0 0,1 0 1,-1-2-1,1-2 4,-1-2 0,-5-6 1,0 5-1,1-3 4,3-4 1,-5 1 0,-1-1 0,0 3-1,-1-3 0,-5-2 0,4-1 1,-2-1-1,0 1 0,0 0 0,-6-1-14,0 1 1,0-1 8,0 1 1,-2 5 0,-4 2-58,-6 3 0,-3 1 0,-3 6 19,1 0 1,5 0 18,0 0 32,9 0 1,-3 0-1,10 2 1,3 2-3,3 1 1,2 1-1,5-6 1,3 0 13,3 0 1,-2 0-1,6 0 1,1 0 29,-1 0 1,-6 0 0,2 0-1,-3 0 15,-3 0 0,1 0 0,-1 0-17,1 0 1,-7 0-1,-1 2 25,-2 4 0,-2-2-109,-6 8 0,0-7 1,0 7 19,0 2 0,-2 1 1,-2 3-172,-2-1 0,-6 0 32,6 1 1,3-1 0,8-1 47,7-4 1,4-3 0,1-5 0,2 2 106,5-2 0,3-2 0,8-2 0,0-2 0,0-4 0,-6 2 0,0-7 0,0-3 0,-2-2 0,4 5 0,-8-1 0,-1-1 0,-3-3 0,-1-1 0,-1-1 0,1 1-5,-1-1 1,-5 1-1,-3-1 1,-1 1 43,-4-1 0,4 7 1,-2-1-16,-2-2 1,-4 1 0,-6-1-23,-6 3 0,-3 7 0,-3-2 0,1 2 16,-1-2 0,-1 4 0,-3-4 0,-1 5 26,2 1 1,-4 0-1,1 0 1,3 1-6,1 5 0,5-2 0,1 8 0,5 1-9,1 3 0,-4-3 0,6 3-11,3 3 1,3 3-1,3-5 1,5 1 35,2-1 0,7 1 0,9-3 0,1-1-27,4-3 0,2-1 0,0 4 0,-2-5-2,-2-1 0,-8 6 1,5-5-1,-5 3-42,-4 0 1,5-6 0,-13 5-58,1 3 0,-2 1 22,-8 3 1,-8-7-1,-4-1 1,-3 0 0,-3-1 1,-5-5 0,-2 2 0,0-4-38,-1-2 1,-3 0-1,4 0 1,0 0-265,0 0 351,1 0 0,7 0 0,-1 0 0</inkml:trace>
  <inkml:trace contextRef="#ctx0" brushRef="#br0" timeOffset="3384">4681 122 7569,'0'-9'-1436,"0"-7"1362,0 14 65,0-6 1,-2 10-1,-4 4 17,-5 6 0,-3-3 0,1 3 0,1 2 10,-2 1 0,5 3 1,-3-1-1,0 1 30,3-1 0,-5 6 1,6 1-1,1-1-6,-1 2 0,-4-5 0,4 3 0,1-4-19,-1-1 0,-4-1 1,6 1-1,1-1-5,-3 1 1,6-1 0,-6 1-115,0-1 1,6 0-1,-5 1 96,-1-1 0,-2 1 0,-7-1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6.506"/>
    </inkml:context>
    <inkml:brush xml:id="br0">
      <inkml:brushProperty name="width" value="0.08571" units="cm"/>
      <inkml:brushProperty name="height" value="0.08571" units="cm"/>
    </inkml:brush>
  </inkml:definitions>
  <inkml:trace contextRef="#ctx0" brushRef="#br0">0 53 7569,'2'-11'-972,"2"-1"944,2-2 1,2 7 0,-2 1 176,5 4 1,-1 4 0,0 4-273,-3 5 0,-1 5 1,-4 1-1,2 1-235,2-1 358,0 1 0,-6 7 0,0 2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8.168"/>
    </inkml:context>
    <inkml:brush xml:id="br0">
      <inkml:brushProperty name="width" value="0.08571" units="cm"/>
      <inkml:brushProperty name="height" value="0.08571" units="cm"/>
    </inkml:brush>
  </inkml:definitions>
  <inkml:trace contextRef="#ctx0" brushRef="#br0">53 1 7529,'-10'0'-819,"3"2"782,7 3 1,-6 5 0,0 8 0,2-1 40,2 1 0,2-1 0,0 1 0,0-1 36,0 0 1,0 3-1,-2 1 1,-2 4-17,-1 3 1,-1-5-1,6 4 1,0-2-16,0-3 0,0-3 0,0-2 1,0 1-39,0-1 1,0 1 7,0-1 0,2-7 1,2-2-19,1 0 16,1-7 0,0-1 1,2-11-10,1-5 0,3-1 0,6-1 1,-1 1 2,0-1 1,1-5 0,-1 0 98,1 2 0,-1 3 0,1 5 0,-1 3-33,1 2 1,-1 2 0,3 6 0,1 0-25,2 0 0,1 0 1,-7 0-1,2 0 3,5 0 0,-5 2 0,4 4-33,-3 6 0,-9 1 0,-1 1 0,-2-3 33,-4 3 0,4 2 0,-3 1 1,-1 0 0,-4 1 1,-6-1-9,-5 1 1,-3-6 0,-1-1 0,-1 1-4,-3-3 0,-5 5 0,3-8 0,-4-2-24,-2-2 0,-2 4 0,-6-1 0,0-1-18,0-2 1,2-2-1,2 0 1,4 0-130,1 0 1,3 0 75,6 0 0,7-2 0,6-2 1,8-3 88,8-3 0,11-2 0,4-5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8.624"/>
    </inkml:context>
    <inkml:brush xml:id="br0">
      <inkml:brushProperty name="width" value="0.08571" units="cm"/>
      <inkml:brushProperty name="height" value="0.08571" units="cm"/>
    </inkml:brush>
  </inkml:definitions>
  <inkml:trace contextRef="#ctx0" brushRef="#br0">140 472 7433,'-18'0'-522,"1"0"1,5 0 525,1 0 0,-1 0 0,-4 2 33,5 3 1,1-3 0,6 6 113,-2 0 1,-1-4-13,1 7 1,4 1-86,-4 5 1,4-5 8,2 0 1,0-1 0,2 5-101,4-4 1,-2-3 0,7-5-59,3 2 1,1 0-1,3-6 1,-1 0-66,1 0 1,-1 0 0,1 0-299,-1 0 458,1-8 0,-1-2 0,1-7 0</inkml:trace>
  <inkml:trace contextRef="#ctx0" brushRef="#br0" timeOffset="161">18 262 7372,'-10'-8'-320,"2"6"1,16-5 0,2 7 0</inkml:trace>
  <inkml:trace contextRef="#ctx0" brushRef="#br0" timeOffset="585">454 0 6677,'6'18'36,"0"-1"1,0 0 0,-6 1 0,0 1-58,0 5 1,0-5-1,0 4 1,0-1 58,0 1 0,0-2 1,0 6-1,0-1-2,0-5 1,0 4 0,0-1 0,0-1-30,0 2 1,2-6 0,1 5 0,3-5-8,-2-1 1,4-1 0,0 1-117,1-1 1,-5-5 0,4-3-186,0-1 0,1-2-27,9-6 328,-1 0 0,1-8 0,-1-2 0</inkml:trace>
  <inkml:trace contextRef="#ctx0" brushRef="#br0" timeOffset="922">786 35 7313,'-8'-10'-1100,"6"10"1217,-4 12 1,4 3 0,2 3-4,0-1 1,0 3-1,0 1 1,0 2-61,0-1 0,2 3 0,2 0 0,2 0-23,-2 1 1,-2 3 0,0-6-1,2-2 19,2-1 0,-1 3 0,-3 0 0,2-1-125,2-3 0,0 4 0,-4 1 5,4-3 0,-4-2 1,5-1-79,1-1 0,-4-1 0,6-2 0,-1-5-120,1-1 1,2-2 267,5-6 0,8 8 0,3 1 0</inkml:trace>
  <inkml:trace contextRef="#ctx0" brushRef="#br0" timeOffset="1456">1380 489 7478,'17'-17'-204,"-7"5"1,-2 2 58,-1 3 1,3-5 10,8 6 1,-9-2 124,-3 2 1,-6 5-1,-4-7 18,-2 0 0,-7 6 0,1-4 1,-3 4 7,-3 2 0,-5 0 0,0 0 0,-1 0-7,-1 0 0,6 2 0,-5 2 0,5 4-2,2 2 1,-1-5-1,3 7-5,3 2 0,4-5 0,8 3 9,0 2 1,0-5 0,2 1-1,4 0 5,6-1 0,3-5 0,3 4 0,-1-2-1,0 0 1,9-1 0,1-3 0,0 2-15,-4 2 0,3 0 1,-3-6-1,-2 2-9,-1 4 1,-9-4-1,-1 5 15,-2 1 1,3-4-5,-5 8 1,0-6-1,-6 5-6,0 3 1,-2-5 24,-4 3 0,-3-6 1,-9 4-1,1-3 1,-1-1 0,1-6 0,-1 0-15,1 0 0,-3 6 0,-3 0 0,-4-2-13,0-2 1,-4-2 0,7 0 0,3 0-2,2 0 1,1 0-1,1 0 1,-1 0-51,1 0 0,5 0-110,0 0 0,9-2 110,-3-4 1,6 4 54,6-4 0,3-4 0,9 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37.107"/>
    </inkml:context>
    <inkml:brush xml:id="br0">
      <inkml:brushProperty name="width" value="0.08571" units="cm"/>
      <inkml:brushProperty name="height" value="0.08571" units="cm"/>
    </inkml:brush>
  </inkml:definitions>
  <inkml:trace contextRef="#ctx0" brushRef="#br0">227 106 7569,'10'-8'-858,"-4"-4"547,-4 5 0,-2-9 336,0 4 0,1 5 0,3-1-75,2 0 0,-2 6 57,-10-4 1,-3 4-1,-7 0 1,2-1-2,3-3 0,-1 0 0,-5 6 1,-1 0 64,1 0 1,1 2 0,3 2 0,1 2-19,-2-3 0,-1 5 1,-1 0-1,3 0-36,1 0 0,6 3 0,-3-3 0,1 2-27,4 3 1,2-3-1,2 2 17,0 1 1,2-3-1,4 0-22,5-3 1,5-1-1,1-6 1,1 2-10,-1 4 1,-5-4 0,0 4 0,1-4-7,3-2 0,-1-2 1,-1-2-1,-2-4 22,1-2 1,-3 1 0,-1-5 0,1 2 8,0-1 0,0 3 0,1-2 1,-3 1-13,0 1 1,-4-3 12,7 7 5,-7-8 72,4 12 0,-8 2 0,0 12-52,0 3 0,0 3 1,0-1-1,0 3-10,0 3 1,0 2 0,2 6-1,2-2-23,2 2 0,-1 2 1,-5 2-1,2 0 35,4 0 1,-4 0 0,4 0 0,-4 0 9,-2 0 1,0 0 0,0 0 0,0 0-18,0 0 0,0 3 0,0 1 0,-2-4-15,-4-2 0,2 2 0,-5-10 0,-1 1-10,0-1 1,0-2-1,-3-7 1,1-3 48,-1-1 0,-3-8 0,-1 1 1,-1-3-35,1-2 1,-1 0 0,1-2 0,-3-3 3,-3-7 1,6-5-1,-3-5 1,7-3-28,-1-2 1,4 4 0,1-7 0,1-1-2,4-2 1,2-7-1,2-1 1,0 2 0,0 2 0,8-4 1,3 1-1,7 1 12,5 2 1,-3 2-1,5 0 1,-2 2-4,0 4 1,8 4 0,-1 7 0,1 3-64,-2 3 0,4-1 0,-6 7 1,2 0-59,0-2 0,-6 6 0,5-4-356,-3 5 227,-2 1 252,-13 0 0,5 0 0,-5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34.829"/>
    </inkml:context>
    <inkml:brush xml:id="br0">
      <inkml:brushProperty name="width" value="0.08571" units="cm"/>
      <inkml:brushProperty name="height" value="0.08571" units="cm"/>
    </inkml:brush>
  </inkml:definitions>
  <inkml:trace contextRef="#ctx0" brushRef="#br0">36 105 6890,'-10'0'-828,"0"0"1017,5 0 0,3 2-96,-4 4 0,4 4 6,2 7 1,0 1 0,0-1-113,0 1 1,0-1 0,0 1 13,0-1 1,2-1-1,2-3 11,2-1 1,7-6-1,-1 3-4,3-1 1,-3-2 0,0-6 0,1-2 4,3-4 0,1 2 0,1-5 1,1-1-63,4 0 1,-5-1 0,1-7-1,-5 3 2,-1 3 0,1-4 0,-2 5 0,-5-5 53,1-1 0,-6 5-54,4 1 311,-4 7-239,-2-4 0,0 16 0,0 3 0,0 5-6,0 1 0,0 1 0,0-1 0,0 1-57,0-1 1,2 1 0,4-1 0,3 1-65,1-1 1,6 0 0,-5-1 0,5-2-348,1-3 450,8 1 0,-5 5 0,5 1 0</inkml:trace>
  <inkml:trace contextRef="#ctx0" brushRef="#br0" timeOffset="828">822 350 6456,'9'-8'5,"-3"-3"0,-2-5 0,0-1-20,2-1 0,0 1 0,-6-1 0,0 1 16,0-1 1,-2 1-1,-2-1 1,-4 3 1,-2 3 0,5-1 0,-7 5 0,-2 0 1,-1 0 0,-3 2 0,1 6 13,-1 0 1,1 0-1,0 0 1,-1 0 0,6 2 26,1 4 1,7-2-26,-2 8 0,6-6 0,6 3 0,6-1-8,3-4 1,3-2 0,1-2 0,4 0-12,6 0 0,-2 0 0,1 0 1,-1-2-2,0-4 0,-6 4 0,3-4 0,-5 2-5,-2-1 1,1 3 0,-1-4 1,1 4 0,-6 2 1,-1 0 3,3 0 0,1 0 0,3 0 1,-7 6 0,-1 1 0,-2 3 1,-2-4 0,-6 6-1,0 1 23,0 3 1,0 1 0,0 1 18,0-1 0,0-5 1,0-1-24,0 3 1,0 2 0,2-1-1,1-1-2,3-3 1,2-7-24,-2 2 1,-2-4 0,7-2 0,3 0-1,2 0 0,-5 0 1,1 0-1,1 0-17,3 0 1,1-2 0,1-2-1,-1-4 13,1-1 0,-1-1 0,1-4 0,-1 3-9,1-3 0,-1 1 1,1-1 15,-1 2 0,0 3 0,-1-5 0,-2 4-1,-3 3 9,-7-7-6,4 12 0,-10-4 75,-4 12 0,4-2 1,-6 8-51,1 1 0,5 3 0,-4 1-13,4 1 1,2-7-1,2 1-31,4 1 1,3 1 0,9 0-152,-1-3 1,1-7-1,-1 2 1,-1-2-162,-5 2 331,5-4 0,-6 5 0,7-7 0</inkml:trace>
  <inkml:trace contextRef="#ctx0" brushRef="#br0" timeOffset="1012">1538 18 7487,'-16'-2'-557,"5"-4"-57,-5 4 406,14-5 1,-6 9 40,8 3 167,0-3 0,0 14 0,0-6 0</inkml:trace>
  <inkml:trace contextRef="#ctx0" brushRef="#br0" timeOffset="1539">1782 158 7569,'18'0'-5,"-7"0"10,1 0 1,-8 2 0,4 2-1,-2 3-183,-1 3 1,1-4 0,-4 4-1,2-1 190,2 1 0,0 2 35,-6 5 0,0 1 10,0-1-63,0 1 102,0-9-147,7-1 1,-5-10-1,4-4 12,-4-5 1,4-5-1,2-1 24,1-1 0,1 1 0,4-1 0,-3 1-26,3-1 0,1 7 1,5 1-1,1 0 27,2 1 0,7 5 0,-5-2 0,0 4 25,0 2 1,4 0 0,-5 0 0,-3 2-5,-2 4 1,-1-2 0,-1 7-3,1 3 0,-7 1 0,-1 3-33,-2-1 1,-2 1 0,-4-1-167,3 1 0,-3-1-19,4 1 1,-2-1 212,2 0 0,4-7 0,7-2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34.027"/>
    </inkml:context>
    <inkml:brush xml:id="br0">
      <inkml:brushProperty name="width" value="0.08571" units="cm"/>
      <inkml:brushProperty name="height" value="0.08571" units="cm"/>
    </inkml:brush>
  </inkml:definitions>
  <inkml:trace contextRef="#ctx0" brushRef="#br0">472 472 7569,'10'-8'-511,"5"6"1,-13-8 267,4 4 338,-4 4-119,-2-13 0,-6 11 1,-1-6-1,-3 3 56,-4 3 0,-1 2 1,-3 2-1,-1 0-1,-4 0 1,-3 0 0,-5 0-1,2 2-9,-2 3 0,-2-1 0,-2 8 1,0 0 10,0-3 1,6 7-1,2-6 1,2 1 2,4 1 0,7-6 0,4 5-13,3 3 1,1-4-11,6 1 0,7-1 1,5 2-1,4-7-3,1-3 0,6-2 0,3 0 1,1 0-28,4 0 1,8 0 0,1 0 0,1 0-34,2 0 0,-4-5 1,5-3-1,-3 0-219,-8 0 0,2-3 269,-6 5 0,-4-16 0,1 3 0</inkml:trace>
  <inkml:trace contextRef="#ctx0" brushRef="#br0" timeOffset="322">472 0 7569,'0'10'-434,"0"5"1,0-11 0,0 8 548,0 1 0,2 3 0,2 1-67,2 1 0,0-1 0,-6 3 0,2 1-11,3 2 1,-3 1-1,6-7 1,-2 1-83,0-1 1,0 0-1,-6 1 1,0-1 19,0 1 1,5-1 0,1 1-1,-2-1-38,-2 1 0,-2-7 0,0 1-33,0 2 0,2-1 1,2 1 95,2-3 0,7-7 0,-3 4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0.369"/>
    </inkml:context>
    <inkml:brush xml:id="br0">
      <inkml:brushProperty name="width" value="0.08571" units="cm"/>
      <inkml:brushProperty name="height" value="0.08571" units="cm"/>
    </inkml:brush>
  </inkml:definitions>
  <inkml:trace contextRef="#ctx0" brushRef="#br0">402 88 5946,'0'-18'41,"0"7"61,0-1-76,0 0 1,-7 3 0,-3 1 0,-2 2-15,1 0 1,-1 0 0,-7 6-1,-3 0 6,-1 0 0,-6 0 1,4 0-1,-1 0-10,1 0 1,-4 0-1,4 0 1,0 2 25,-1 4 1,3-2 0,6 6 32,-1-2 0,8 5-65,5-1 1,3 3 0,2 3 0,2-3-4,3-3 0,-1 2 0,8-7 0,2 1 10,1 0 1,3-2 0,-1-6 0,1 0-10,-1 0 0,0 0 0,1 0-6,-1 0 1,1-2-1,-1-2 1,1-4-5,-1-2 1,-1 5-1,-3-5 1,-1 0-1,2 0 1,-5 7 0,1-5-137,-2 0 112,5 6 46,-3-6 1,0 10 83,-4 4 1,-3 4-9,3 7 0,-2-5-36,8 0 1,-3-7-1,5 5-79,-2-2 1,-1 3-1,7-5-74,-1-2 1,1-2-1,-1 0 1,1 2 100,-1 2 0,8 0 0,3-6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1.388"/>
    </inkml:context>
    <inkml:brush xml:id="br0">
      <inkml:brushProperty name="width" value="0.08571" units="cm"/>
      <inkml:brushProperty name="height" value="0.08571" units="cm"/>
    </inkml:brush>
  </inkml:definitions>
  <inkml:trace contextRef="#ctx0" brushRef="#br0">350 298 6195,'-2'-16'-129,"-4"4"0,2-1 225,-7 7 1,5-2 0,-6 4-67,-1-2 0,-3 1 0,-1 5 0,-1 0-29,1 0 0,-1 0 1,-1 0-1,-2 2 0,-3 3 1,1-1 0,6 6 0,-1 0 14,1-1 0,-1-3 0,1 6-10,-1 1 0,9-3 1,3 2-11,4 1 0,2-3 7,0 2 1,8-8 0,3 3 0,5-1-5,1 0 1,6 0 0,1-6 0,-1 0-2,2 0 0,-5 0 0,3-2 1,-4-2 0,-1-2 0,-7-2 1,1 3 54,2-7 1,-7 2 10,-1-1 0,-4 5-40,-2-6-27,0 8 1,2-3 7,4 7 1,2 7-1,3 5 1,-3 3-8,0 3 1,-6-1-1,6 3 1,-3 3-1,1 6 0,0-2 1,-6 0-1,0 1 1,0-1 0,0-4 0,0 4 1,0 0 0,0 1 1,-6-7 0,-2 0 0,-1-5 4,-5-5 1,4-1 0,-1 2 17,-3-6 0,-1 1 0,-3-1 0,1-2-24,-1-2 1,1-4 0,-1-4 4,1-5 0,1-5 0,3-1 1,3-1-29,2 1 1,3-1-1,5 1 1,2-1-42,3 1 0,5-6 0,7-1 0,3 3 40,3 2 0,2 1 0,6-1 0,-1-1 26,1 3 0,0-5 0,0 11 0,-2-3 4,2 3 1,-4-5 0,0 6 0,0-1-6,1-1 0,-5 0 1,4-3-1,-2 1 6,-3 3 0,3 1 0,-2-4 1,-2 5-7,-1 1 0,-3-4 0,-1 5 0,-3-1 32,-1 0 0,-8 0 46,2 2-75,-4 4 1,-4-5 0,-4 7 8,-6 0 1,3 0 0,-3 0 0,0 2 10,3 3 0,-1-3 0,6 6 0,-2 0-23,2 4 1,2-3 0,2 3 25,0 2-16,0-7 0,0 9 0,0-5 6,0 5 0,2-1 0,2-1 0,4-4-12,2-2 1,-5-1 0,7-3 0,2 2-53,1-2 1,-3-2 0,-1-2 0,3 0-172,2 0 0,1 0 0,1 0 218,-1 0 0,-7-16 0,-3-3 0</inkml:trace>
  <inkml:trace contextRef="#ctx0" brushRef="#br0" timeOffset="145">769 18 7569,'-9'-8'-1508,"1"6"1508,8-5 0,0 7 0,0 0 0</inkml:trace>
  <inkml:trace contextRef="#ctx0" brushRef="#br0" timeOffset="1161">1014 140 7569,'9'8'-351,"7"2"1,-14 1 0,6 1 401,-1 2 1,-3 1 0,6 3-9,-2-1 1,0-1 0,-5-3-50,3-1 0,2-2 0,-4 3 54,2-1-20,-1-8 0,-3 1-63,4-10 0,-2 1 0,8-8-23,1-1 1,3-3 0,1-1 0,1-1 32,-1 1 0,1 5 1,-1 2-1,1 1 47,-1-1 1,1 6 0,-1-2 61,1 4 0,-1 2 1,0 0-55,1 0 0,-6 0 0,-1 0 30,3 0 1,1 0-1,3 0-54,-1 0 0,1 0 0,-1 0-43,1 0 0,-1 0 0,1-2-14,-1-4 1,-5 3 0,-3-9-14,-1-2 1,-2 5 52,-6-3 1,-8 8-1,-3-2 1,-5 4 8,-1 2 1,-7 2 0,-1 2 0,0 4 10,0 2 0,1-4 1,7 5-1,-1 1 6,1-3 1,7 7-1,4-4-3,4 3 1,2-3 0,0-1 28,0 3 1,8 0-1,4-1-33,3-1 1,3-2 0,1 1 0,3-3-8,1 0 0,0-6 0,-5 3 0,-1-3-17,1-2 0,-1 0 1,0 0-1,1 0 1,-1 0 1,1-2 0,-1-1 0,-1-5-18,-4-2 1,3 4 0,-3-5 23,3-3 0,-3 1 1,-2-1-1,-1 2 10,1-1 1,-4 3 0,3-2 17,-1-1-25,6 5 0,-4-6 1,7 9-1,0 1-1,1 2 1,-1-4 0,1 0-1,-1 2 8,1 2 0,-1 2 0,1 0 22,-1 0 0,-5 6 0,-2 2 12,-3 2 0,5 1 0,-6 7-5,-2-1 0,-2 1 0,0-1 18,3 1 0,-3-1 57,4 1 1,-4-7 80,-2 1-128,-8-8 1,1 1-55,-5-10 0,-2 1 0,8-8 0,3-1-22,1-3 0,2-1 0,2-1 0,3 1-19,7-1 0,-2 1 1,1-1-1,3 3 7,1 3 0,3-1 1,-1 5-1,1 0 1,-1 0 1,1 2-1,-1 6 23,1 0 0,-1 0 0,1 2 0,-1 2 4,1 2 1,-1 8 0,1-3 0,-1 3-7,0-3 0,1 5 1,-3-4-1,-1 3-44,-2 3 0,-8-1 1,1 1-1,-3-1-55,-2 1 0,0-7 0,0 1 0,0 1-118,0 3 1,-6 1 223,1 1 0,-17-1 0,3 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3.762"/>
    </inkml:context>
    <inkml:brush xml:id="br0">
      <inkml:brushProperty name="width" value="0.08571" units="cm"/>
      <inkml:brushProperty name="height" value="0.08571" units="cm"/>
    </inkml:brush>
  </inkml:definitions>
  <inkml:trace contextRef="#ctx0" brushRef="#br0">1 158 6164,'11'6'3,"1"0"1,-6 7-12,5-1 1,-7 3 0,4 1 50,0-4 0,-6 3-21,4-3 0,-4 3-28,-2 3 12,0-1 0,0-5 0,2-2-19,3-3 1,-3-3 7,4-10 1,2 2-1,-2-7 4,-2-3 1,3-1-1,1-1 1,0 3 0,0 1 0,-1 0 0,-1-3 0,4 1-8,0 3 1,7 7 0,-1-4-1,5 2 0,0 0 0,5 0 0,-3 6 0,0 0 7,2 0 1,-5 6-1,3 2 1,-4 0 40,-1 0 1,-1 5 9,1-1 0,-3 3 0,-3 3-34,-6-1 1,-4 1 0,-2-1 11,0 1 1,0-7-36,0 1 0,-2-2 1,-4 1 14,-6-5 0,-3-4 2,-3-2 1,9-2 0,3-4-11,4-5 0,2-5 0,0-1 0,0-1-6,0 1 0,8 1 0,3 3 0,5 1-2,1-2 0,3 1 1,1 1-1,2 6-7,-1 4 0,3 2 0,-2 0 0,-1 0-15,-3 0 1,-2 2 0,1 4 0,-1 4 2,1 0 0,-7 5 0,-1-3 0,-2 3-18,-4 3 0,0-3 0,0-1 0,1-3-44,-1 3 1,-2 2 88,-2 1 0,8 1 0,2-1 0</inkml:trace>
  <inkml:trace contextRef="#ctx0" brushRef="#br0" timeOffset="383">1118 210 7378,'-17'0'-260,"5"0"1,1 0 0,-3 0 11,-1 0 0,-3 0 1,1 0 351,-1 0 1,1 2-81,-1 4 1,9 4 0,3 7 25,4 1 0,2-1 0,0 1-27,0-1 0,2-5 1,4-1-22,5 3 0,5-6 1,1-2-1,1-2-2,-1 1 1,1-3 0,-1 4 0,1-4-3,-1-2 0,0-2 0,1-4 0,-1-5 1,-1 1 0,-4-2 0,-5 1 5,1 1 0,-6-6 0,4 5 0,-4-5-3,-2-1 0,0 5 0,0 1-11,0-3 0,-8 6 0,-4 0 0,-3 3-3,-3-1 0,1 0 0,-1 6 0,1 0-77,0 0 0,-1 6 1,1 0 89,-1-3 0,8 7 0,3-8 0,7 6 0</inkml:trace>
  <inkml:trace contextRef="#ctx0" brushRef="#br0" timeOffset="854">1345 158 7174,'10'0'-477,"6"0"1,-7 2 440,1 4 1,4 3 0,-7 7 83,3-4 1,-6 3 0,2-3-8,-4 3 0,-2-3 1,0 0-15,0 1 0,0-3-11,0 2 0,0-7-36,0 7-5,0-8 0,0-4 0,0-12 15,0-3 1,0 3 0,0 0 0,0-1 5,0-3 1,0-1-1,2-1 1,4 3 2,5 3 1,5-3 0,1 5 0,1-2 11,-1 1 1,3 7-1,1-2 1,2 4 0,-1 2 0,-3 0 0,0 0 0,3 2 8,1 4 1,6 4 0,-6 7 0,-1 0-13,-3 1 0,2-1 0,-1 1 1,-7-1 3,-3 1 1,2-1-1,-6 1-114,-3-1 0,-3 1 0,-5-1 1,1-5 0,-8-3-82,-1-1 183,5-2 0,0-6 0,8 0 0</inkml:trace>
  <inkml:trace contextRef="#ctx0" brushRef="#br0" timeOffset="1087">2044 36 7569,'0'-18'-931,"0"9"805,0 1 1,0 21 124,0 5 0,0 9 0,0-4 0,0 1-5,0 1 1,0-6-1,0 5 1,0-3-33,0 2 1,0-3 0,0 3 0,0-4-54,0-1 1,0-7 0,-2 1 34,-4 2 1,2-7 55,-7-1 0,-1-4 0,-5-2 0</inkml:trace>
  <inkml:trace contextRef="#ctx0" brushRef="#br0" timeOffset="1646">1817 175 7569,'2'-9'-221,"4"3"0,3 4 0,9 2 0,-1 0 0,3 0 158,3 0 1,-2 0 0,9 2 0,-1 2 48,-2 2 0,6-1 0,-6-5 0,2 0 20,0 0 0,-2 0 0,4 0 0,-3 0-26,-3 0 1,0-1 0,-4-3 0,3-4 26,-3-2 0,-2 4 0,-3-5 1,-2-1-9,-3 2 1,-7-5 0,2 3-1,-4-3 0,-2 3 0,0 0 24,0-1 0,-2 5-1,-4 2 1,2 4-19,-7 2 1,7 2 0,-2 4 6,4 6 0,2 3 1,-2 3-1,-2-1 7,-2 1 0,0 5 0,6 0 0,0-1-7,0-3 0,0 4 0,0 1 0,-2-3 26,-3-2 1,3-1-1,-4-1 1,4 1-4,2-1 1,0-5 75,0-1-14,0 1 0,0-4-109,0-8 0,8-8 0,1-9-29,1-1 0,0 1 0,-4-1 0,3 1 15,1-1 1,6-5-1,-5 0 30,5 1 0,1 3 0,1 3 0,-1 5 6,1 5 0,-7 4 1,1 2-1,1 0-3,3 0 0,-4 0 0,-1 0 0,3 2 4,1 4 0,1 3 0,-3 9-15,-1-1 0,-6 1 0,4 1 0,-3 3 0,-3 3-79,-2 2 0,-2-4 0,-2 6 0,-2 1 84,-1-3 0,-17 13 0,3-3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16.685"/>
    </inkml:context>
    <inkml:brush xml:id="br0">
      <inkml:brushProperty name="width" value="0.08571" units="cm"/>
      <inkml:brushProperty name="height" value="0.08571" units="cm"/>
    </inkml:brush>
  </inkml:definitions>
  <inkml:trace contextRef="#ctx0" brushRef="#br0">1 437 7060,'11'-10'84,"-1"2"1,0 2-93,-1 1 1,3-9 0,6 2 8,-1-3 1,0-3 0,1 1-13,-1-1 1,1 1 0,-1 0 0,1-1-74,-1 1 1,1-1 0,-3 1-1,-3-1 75,-6 1 0,1 5 0,-1 0 0,-2-1 8,-2-3 0,-2 5 3,0-1 1,0 6 0,-2-3 24,-4 1 1,2 2 74,-7 6 0,5 0-86,-6 0 0,8 2 0,-1 4 14,3 5 0,9-1 1,5 0-12,4-2 0,1 3 0,1-3 0,-1 0-6,1-1 1,-1 7 0,0-2-15,1 3 0,-1-3 0,1-1 19,-1 3 0,-5 2-93,0 1 1,-9 1 8,3-1 1,-6-2 113,-6-3 1,3 2-1,-9-8-19,-2-3 0,-1 5 0,-3-2-16,1-2 1,5-2 0,3 0 0,-1 2-240,0 1-648,6 1 874,-3-6 0,7-15 0,0-5 0</inkml:trace>
  <inkml:trace contextRef="#ctx0" brushRef="#br0" timeOffset="904">682 262 7481,'8'10'-490,"-5"-2"421,9-8 1,-6 0 107,6 0 1,-7 0-39,7 0 1,-2-2 25,1-4 1,3-4-15,-8-7 0,0 5-2,-6 0 1,0 6-1,-2-3-39,-4 1 1,-4 2 40,-7 6 0,5 0 1,0 0 27,-1 0 0,3 2 1,0 4-24,3 6 0,-1-3 0,4 3 1,-2 2-1,2 1 0,2 3 0,2-1 1,0 0-1,2 1 0,2-1 0,4-1 1,2-3 48,3-1 1,-3-2-50,2 1 0,-3-1 0,7-6-19,1 2 0,3 0 0,9-6 1,-6 0-25,-4 0 1,5-2 0,1-2 0,0-4-7,0-2 1,5 1-1,-7-5 1,-2 2 19,-1-1 0,3-3 0,0-1 0,-2-1 19,-1 1 1,-5 0 0,-1-1 0,-2 1-24,1-1 1,-3 6 0,0 1-2,-3-3 0,-1-1-13,-6-3 0,-2 7-8,-4-1 0,-3 8 0,-9-2 1,1 4 0,-1 2 1,1 0 2,-1 0 1,7 6-6,-1 0 40,8 8 1,-2-7 3,12 5 1,4-4-1,7-8 1,1 0 6,-1 0 1,1 0 0,-1 0 0,1 0 53,-1 0 0,6-6 0,1 0-9,-3 2 0,-1 2 1,-3 2-13,0 0 1,1 0-29,-1 0 0,1 0-137,-1 0 162,-7 0 1,-2 8-4,-8 4 1,0 3 0,0 3 30,0-1 0,-2 1 1,-2-1-1,-2 1-7,2-1 0,2-5 0,2-1 0,0 3-85,0 1 1,0-3 0,0 0 91,0 1-303,8-5 114,-6 8 0,14-15-252,-7 7 170,9-8-25,-1 0 195,1 0-56,7 0 45,-6 0-89,6 0-141,-7-8-49,-1-1 320,9-9 0,-15 9 0,20-15 0,-11 5 0</inkml:trace>
  <inkml:trace contextRef="#ctx0" brushRef="#br0" timeOffset="1288">1712 157 7569,'12'0'-257,"-1"0"1,-1 2 0,4 2 328,-3 2 1,-5 6 0,4-5-10,-2 3 1,5 2-1,-3 5 107,0 1-268,5-9 158,-13 7 0,6-6 15,0-1-15,-6 7-15,5-7 13,1 1-178,-6-2 166,6 0-16,0-6 0,-6 5 121,5 1-90,1-6-13,2 6-8,-1-8 0,-1 0-1,0 0 14,-6 0-11,13 0-56,-13 0-16,14-8 79,-14-2-11,13 1-62,-5-7 59,0 6-5,5-7 2,-5 0-205,0-1 196,5 1-11,-13-1-274,14 1 159,-14 7 1,11-6 10,-7 5-229,0 3 131,-6 0-1,0 0 95,0 7-314,0-7 9,8 8 401,-6 0 0,5 8 0,-7 1 0</inkml:trace>
  <inkml:trace contextRef="#ctx0" brushRef="#br0" timeOffset="1522">2358 192 7569,'10'0'-670,"-2"0"773,-8 0 144,0 0-161,8 8 1,-6 2 69,3 7-157,-3 1 1,4-1-1,0 1-425,-2-1 252,-2-7-216,-2 5 178,8-13-2,-7 14 35,7-14 179,0 5 0,2-7 0,7 0 0</inkml:trace>
  <inkml:trace contextRef="#ctx0" brushRef="#br0" timeOffset="1659">2498 18 7357,'-2'-10'-248,"-4"4"0,4 4 0,-5 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8.403"/>
    </inkml:context>
    <inkml:brush xml:id="br0">
      <inkml:brushProperty name="width" value="0.08571" units="cm"/>
      <inkml:brushProperty name="height" value="0.08571" units="cm"/>
    </inkml:brush>
  </inkml:definitions>
  <inkml:trace contextRef="#ctx0" brushRef="#br0">0 35 7437,'2'-10'-1291,"4"5"1265,-4 3 31,13 9 0,-11 3 33,8 8 1,-8-1-1,2 0 1,-5 1-27,-1-1 1,6 1 0,0-1-19,-2 1 1,6-1-2,1 1 0,-1-3-9,2-3 0,-1-4 6,7-8 1,-8-2 9,-5-4 0,3-4 1,-2-7-22,-2-1 1,4 1-1,-1-1 16,3 1 1,2-1 0,5 1 0,1-1 6,-1 1 1,1 1 0,-1 3-1,0 3 30,1 2 0,-1-3 1,1 5-1,-1 2-4,1 2 1,-1 2 0,1 0 0,-1 0-26,1 0 0,-1 0 0,3 2 0,1 2 11,2 2 1,0 5 0,-7-3 0,-2 0-16,-3 0 1,-5 3 0,4-3 24,-3 2 0,-1 1 1,-6 7-2,0-1 1,0-5 0,-2 0 0,-3 1-29,-7 3 0,-2-5 1,1-1-1,1 0-50,-2 0 0,-1-7 1,-3 3-30,1-4 1,0-2-1,-1 0 84,1 0 0,-1-8 0,1-1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8.579"/>
    </inkml:context>
    <inkml:brush xml:id="br0">
      <inkml:brushProperty name="width" value="0.08571" units="cm"/>
      <inkml:brushProperty name="height" value="0.08571" units="cm"/>
    </inkml:brush>
  </inkml:definitions>
  <inkml:trace contextRef="#ctx0" brushRef="#br0">35 1 7243,'-17'0'-1139,"7"0"999,2 0 140,8 0 0,8 0 0,2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0.441"/>
    </inkml:context>
    <inkml:brush xml:id="br0">
      <inkml:brushProperty name="width" value="0.08571" units="cm"/>
      <inkml:brushProperty name="height" value="0.08571" units="cm"/>
    </inkml:brush>
  </inkml:definitions>
  <inkml:trace contextRef="#ctx0" brushRef="#br0">18 592 6717,'-10'0'-457,"2"0"0,10 0 419,4 0 38,-4 0 0,21 8 0,-4 2 0</inkml:trace>
  <inkml:trace contextRef="#ctx0" brushRef="#br0" timeOffset="1442">210 365 6154,'0'-11'-109,"0"-1"0,0 6 115,0-5 29,0 7 1,0-6 108,0 4-111,0 4 1,0-4-9,0 12 0,0 4 1,0 7-15,0 1 1,0-1 0,0 1 0,0-1 12,0 1 0,0-1 0,0 1-8,0-1 1,7-1-1,3-3 1,2-3-4,-1-2 0,1 3 0,6-5-15,-1-2 0,0 0 0,1 0 4,-1 2 0,1-1 1,-1-5-1,-1-2-6,-5-3 0,5 1 1,-4-6-1,1 0-5,-1 1 1,3-3-1,-3-5-7,4-1 1,-5 3-1,-1 1 1,-2 2 1,-4-1 0,-1 5 0,1 0 10,2 0 0,0 7 1,-8-5 40,-4 12 1,4-3 0,-4 9-5,4 2 1,2 1 0,0 3-21,0-1 1,8-5 0,4-3-1,3-1-14,3-4 1,1 0-1,3 0 1,3 2 1,2-2 1,-4-3 0,4-1 0,-1 0-8,-5 0 1,-2-5 0,-1-3-1,-1 0 32,1 0 1,-7-5 0,-1 1-5,-2-3 1,-2-3 0,-6-1-34,0-5 0,-8 1 0,-4-2 1,-3 7-67,-3 3 0,1 1 0,1 1 1,3 3 17,1 2 0,1-3 1,-7 5-83,1 2 0,-1 2-63,1 2 204,7 8 0,-6 2 0,7 7 0</inkml:trace>
  <inkml:trace contextRef="#ctx0" brushRef="#br0" timeOffset="1692">1170 313 6309,'-8'10'-25,"7"5"1,-7-3 15,0 3 0,6-3 0,-4 0-29,4 1 1,2 3-100,0 1 0,8-7 137,4-4 0,3-4 0,3-2 0</inkml:trace>
  <inkml:trace contextRef="#ctx0" brushRef="#br0" timeOffset="1855">1065 51 7407,'-17'-18'-508,"-1"1"0,7 7 273,-1 4 1,8 6 234,-1 6 0,3 4 0,2 7 0,15 1 0,4-1 0</inkml:trace>
  <inkml:trace contextRef="#ctx0" brushRef="#br0" timeOffset="2134">1450 103 6457,'11'6'-13,"1"0"0,-8 8 0,2-3 0,-4 5 2,-2 1 0,0 3 0,0 1 1,0 2-13,0-1 0,0-3 1,0-2-1,0 1 48,0-1 0,0 1 1,0-1-28,0 1 1,0-7-1,0 1-12,0 2 0,5-5-324,1 3 338,0-8 0,-6 4 0,0-8 0</inkml:trace>
  <inkml:trace contextRef="#ctx0" brushRef="#br0" timeOffset="2767">1380 278 7569,'-18'-8'-295,"9"6"0,-1-5 135,4 7 0,6 0 94,0 0 0,2 0 0,10 0 0,1 0 43,3 0 0,1 0 0,1 0 0,1 0 14,4 0 0,-3 0 0,3 0 0,-4 0 5,-1 0 0,-1 0 0,1 0 0,-1 0 6,1 0 0,-1 0 1,1-2-1,-1-2 0,1-2 1,-3-2-1,-1 2 1,-3-3-5,3-1 1,-4-6 0,-1 5 2,-1-5 1,-2 5 0,-6-1 17,0-2 37,0 7-62,-8-1 0,4 8 0,-5 2 4,1 4 0,2 3 0,6 9 1,0-1 0,0 1 0,0-1 3,0 1 1,0-1 0,0 1-1,0-1 4,0 0 0,0 1 0,0-1 1,0 1-5,0-1 1,6 1-21,0-1 1,0 1-1,-5-3 15,5-3-6,-4-4 1,8-8 11,-4 0 1,-2-8-1,5-4-2,-1-3 1,4 3 0,-4 0 0,-1-1-1,1-3 0,4-1 0,-5-1 0,3 3-1,4 3 1,-5-3 0,3 5 0,0-2 30,-3 1 0,7 7 0,-4-4 0,3 2-8,3 0 1,-1 1 0,0 5-1,1 0 11,-1 0 0,1 0 1,1 0 12,5 0 1,1 7-1,4 5-18,-6 4 1,-9 1-1,-5 0-13,-1 1 0,0-1 0,-4 1 0,2-1-35,-2 1 1,-2-1 0,-2 1-1,-2-1-56,-4 1 1,2-7 0,-6 1-1,2 1-335,5 3 410,-7-6 0,8 5 0,-6-5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8.852"/>
    </inkml:context>
    <inkml:brush xml:id="br0">
      <inkml:brushProperty name="width" value="0.08571" units="cm"/>
      <inkml:brushProperty name="height" value="0.08571" units="cm"/>
    </inkml:brush>
  </inkml:definitions>
  <inkml:trace contextRef="#ctx0" brushRef="#br0">88 227 7426,'-18'6'-222,"1"0"1,5 5-1,3-3 1,1 2-1,2 1 188,-2-1 1,6 6 0,-4-5 38,5 5 1,1 1 0,1-1 0,3-3-12,2-1 0,8-6 1,-3 4-1,5-3 9,1-3 1,1 4 0,-1-2 0,1-2 13,-1-2 0,1-2 0,-1 0 0,1 0-11,-1 0 1,1-2 0,-1-2 0,1-4-10,-1-2 1,-5 5 0,-1-7-3,3-2 0,-4-1 0,-1-3 0,-1 1 1,-4-1 0,-4 7 1,-6-1-1,-6 0 1,-3 3 1,-3-7-1,1 7 1,0-1 2,-1 4 0,-5 2 0,-1 0 0,1-2-12,-2 3 0,6 1 0,-5 2 0,5 2-43,1 3 0,7-3 0,1 6-60,2 0 1,2-4 114,6 7 0,8 1 0,2 5 0</inkml:trace>
  <inkml:trace contextRef="#ctx0" brushRef="#br0" timeOffset="499">909 0 7569,'-18'0'-489,"1"2"0,-1 2 1,1 4 518,-1 1 0,3 3 0,1 5 0,5 1-3,1-1 1,2 1 0,6-1-1,0 1-5,0-1 0,0 3 1,0 1-1,0 4-43,0 2 0,0 0 0,0 5 0,0-3 26,0 2 0,0-4 0,2 2 1,2 2-1,2 2 1,-1-4 0,-5 0-1,2 2 1,4 2 1,-4-6 0,4-1 0,-4-3-5,-2 0 1,0 2 0,0-3 0,-2 1-3,-4-2 0,2-7 0,-7-2 0,-3-1 2,-1-1 0,-3 4 0,1-9 0,-1-1-3,1-2 0,-3-2 0,-1 0 0,-2 0-2,1 0 1,1 0-1,0-2 1,-3-2-45,3-1 1,2-7 0,3 4 0,2-2-83,3-3 0,5-1 129,-6 3 0,8-13 0,-3 5 0</inkml:trace>
  <inkml:trace contextRef="#ctx0" brushRef="#br0" timeOffset="962">455 297 6098,'0'10'274,"0"-3"-242,0-7 0,7 0 0,5 0-17,4 0 0,1 0 0,0 0 0,3 0-28,3 0 0,-1 0 0,7 0 0,0 0 8,-2 0 1,6 0 0,-4 0 0,2 0 3,-2 0 1,4 0-1,-4 0 1,2 0-4,-2 0 1,2 0 0,-5 2 0,-1 2-35,0 2 1,4 0 0,-5-6 0,-3 2-236,-2 4 273,-9-4 0,5 13 0,-5-5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6.576"/>
    </inkml:context>
    <inkml:brush xml:id="br0">
      <inkml:brushProperty name="width" value="0.08571" units="cm"/>
      <inkml:brushProperty name="height" value="0.08571" units="cm"/>
    </inkml:brush>
  </inkml:definitions>
  <inkml:trace contextRef="#ctx0" brushRef="#br0">35 192 6863,'-11'0'-405,"-1"0"0,8-2 347,-2-4 0,4 3 43,2-9 1,6 6 0,2-4 94,2 3 1,1-5 0,7 6-64,-1 2 0,-5 2 1,0 2-1,1 0 67,3 0 1,1 0 0,1 0 0,-1 0-67,1 0 0,-1 2 0,0 2 0,1 4-38,-1 2 1,-5-5-1,-2 7 1,-1 0-10,1-3 0,-6 7 0,2-4 18,-4 3 1,-2 3 0,0-1 6,0 1 1,0-1 3,0 0 0,-2-7 0,-4-4-4,4-4 1,-6-4-17,8-4 1,0-4 0,0-7-2,0 0 0,0-1 1,0 1 9,0-1 0,6 1 1,2 1-1,2 3 9,3 1 0,-3 2 0,2-3 0,1 3 2,3 2 1,1-3-1,1 5 1,-1 2 1,1 2 0,-1 2 0,0 0 0,1 0 21,-1 0 0,-5 0 1,0 0-1,1 0 8,3 0 0,1 8 0,1 1-19,-1 1 0,-5 6 0,-1-5-23,3 5 1,-4 1 0,-1 1 0,-1-1 1,-4 1 0,-2-7 1,-2 1 2,0 1 0,-2-3 0,-4 0 2,-5-2 1,1-3 42,-2-5 0,8-1-24,-1-5 0,3-4 0,2-7-11,0-1 1,5 1 0,3-1 0,2-1-6,3-5 1,9 5 0,1-2 0,-2 5 8,-1 5 1,-3 1 0,1-2 0,-1 4 6,1 1 1,-1 5-1,1-4 1,-1 4-11,1 2 0,-1 6 0,2 2 0,3-1-5,1 1 0,0 6 0,-5-3-50,-1 5 1,-7 1 0,-2 1-17,0-1 1,-7 1-1,5-1 1,-4 1 12,-2-1 1,0 1-1,0-1 53,0 0 0,0 1 0,0-1 0</inkml:trace>
  <inkml:trace contextRef="#ctx0" brushRef="#br0" timeOffset="467">1433 227 7569,'11'-8'-297,"1"-3"0,-6 3 1,3 0-1,1 2 0,-2-1 241,0-3 0,3 4 0,-5-6 27,-2-1 1,0 3 0,0-1 43,1-3 1,-1 4 36,-9-1 0,-5 5 0,-8-4-36,1 2 0,-1 3 1,1 5-1,0 0 10,-1 0 1,1 0-1,-3 0 1,-1 0 33,-2 0 0,-1 5 0,7 3 0,-1 2-1,1 3 1,-1-3 0,3 2-1,1 1-28,3 3 0,7-5 1,-2 1-1,4 2-30,2 1 0,0 3 1,0-1 20,0 1 0,8-7 0,3-1 0,5 0-83,1-1 0,7-5 0,1 4 0,0-2-67,0 0 1,6-1 0,-1-5 0,3 0 127,1 0 0,9 0 0,2 0 0</inkml:trace>
  <inkml:trace contextRef="#ctx0" brushRef="#br0" timeOffset="954">2026 140 7569,'16'-2'0,"-3"-2"-742,-1-2 475,-8 0 1,6 4 81,-5-3 0,-3 1 178,4-8 1,-12 8 0,-5-2 37,-5 4 1,-1-3-1,-3-1 1,-1 2-9,-2 2 1,-2 2 0,3 0 0,-1 0 15,2 0 1,-5 0-1,3 0 1,2 2-19,1 4 1,3-2 0,-1 5 0,3 1-15,3 0 1,-1-4 0,7 5-5,2 3 0,2 1 1,2 3 7,0-1 1,2-1 0,2-3 0,4-3-18,1-2 1,3 3 0,5-5 8,1-2 0,-1-2 0,1-2 1,-1 0-24,1 0 0,-1 0 0,3 0 0,1-2-11,2-4 0,0-3 1,-5-9 10,-1 1 0,-7 5 0,-4 0 1,-2 1 20,2 1 31,-4-5 1,3 7-9,-10-4 0,3 6-20,-4 12 1,4-2 0,2 8 3,0 1 1,0-3-1,2 2-33,4 1 1,3 3 0,9-1-292,-1-3 316,1 3 0,7-13 0,2 6 0</inkml:trace>
  <inkml:trace contextRef="#ctx0" brushRef="#br0" timeOffset="1382">2271 105 7227,'-10'0'-130,"2"2"-202,8 4 0,2 1 0,2 7 338,2-2 1,0-1 78,-6 7 0,0-1-70,0 1 1,0-1 2,0 1 1,0-7-134,0 1 94,0-8 1,0 2 12,0-12 0,0-4 0,2-7 1,2-1 1,1 1 0,9-1 1,-4 1-1,1-1 12,1 1 1,0-1-1,3 1 1,-1-1-7,-3 1 1,-1 5 0,4 1 0,-3-1-2,3 2 0,1-3 0,3 7 18,-1 2 0,1 2 1,-1 4 25,1 4 0,-1-2 1,1 7-1,-3 3-9,-3 2 0,3 1 0,-3 0 0,4 1-23,1-1 1,-5 3 0,-3 1 0,-1 2-67,-4-1 1,4-3-1,-2-1 1,-3-1 54,-1 1 0,-9 7 0,-3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5.151"/>
    </inkml:context>
    <inkml:brush xml:id="br0">
      <inkml:brushProperty name="width" value="0.08571" units="cm"/>
      <inkml:brushProperty name="height" value="0.08571" units="cm"/>
    </inkml:brush>
  </inkml:definitions>
  <inkml:trace contextRef="#ctx0" brushRef="#br0">228 138 7378,'17'-5'0,"1"-1"0,-1-8 0,1 4 0</inkml:trace>
  <inkml:trace contextRef="#ctx0" brushRef="#br0" timeOffset="520">368 86 6713,'0'-12'-332,"0"1"0,-8 7 329,-4-2 0,-3-2 0,-3 2 20,1 3 1,5-5 0,0 2 0,-1 2-2,-3 2 1,-1 2 0,-1 0 0,1 0-2,-1 0 0,-1 0 0,-2 2 0,-3 2 6,3 2 0,2 5 1,1-3 22,1 2 1,1 2-25,5 5 1,3 0-1,8 1-11,0-1 0,0-5 0,2-2 1,4-1 5,5 1 1,5-6 0,1 4-6,1 0 0,-1-7 0,1 5 0,-1-4-5,1-2 0,-1-8 1,0-1 4,1-1 1,-6-5 0,-3 3 0,1-2-5,0 3 0,-5-5 0,5 5 0,-2-5-13,-4-1 1,-2 5-1,-2 0 1,0-1 1,0 3 54,0-2-43,0 8 0,0-1 2,0 10 1,0-1 0,2 6 0,2 0 2,1-1 1,3 1-1,-4 4 1,4-5 10,2-1 0,1 4 0,7-4-15,-1 1 1,1-5 0,-1 2-3,0-4 0,1-2 1,-1 0-61,1 0 0,-1 0 0,1 0-61,-1 0 0,-5-6 0,0 0-95,1 2 0,-3 2 211,1 2 0,1-7 0,6-3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3.483"/>
    </inkml:context>
    <inkml:brush xml:id="br0">
      <inkml:brushProperty name="width" value="0.08571" units="cm"/>
      <inkml:brushProperty name="height" value="0.08571" units="cm"/>
    </inkml:brush>
  </inkml:definitions>
  <inkml:trace contextRef="#ctx0" brushRef="#br0">71 70 7341,'-12'0'-1356,"1"0"1310,-3 0 0,6-2 0,0-1 90,1-3 1,5-2-14,-4 2 1,4 2-25,2-7 0,0 5 20,0-6 0,8 8 9,3-2 1,5 5-1,1 1-13,1 0 1,-1 0 0,1 0-14,-1 0 1,1 0 0,-1 0-21,1 0 0,-7 1 1,1 3 6,1 2 0,-5 8 10,-2-3 0,-4 5 0,-2 1 0,-2-1 1,-4-4 1,-2 3 0,-5-3 0,1 5-7,-1 6 1,-3-5 0,-1 1 0,-1-5-5,1-1 1,5 3 0,0 0-1,1-3 8,1-1 0,0-8 1,7 3 29,-3 1 6,0-6 1,8 6 0,4-8-2,5 0 1,5-6 0,1 0 0,1 2-3,-1 2 0,3-3 0,1-1 1,2 0-5,-1-2 0,3 6 1,-2-4-1,0 4-30,3 2 1,-7-5 0,4-1 0,-3 2-57,-3 2 1,1 2 0,-1 0-179,1 0 1,-7 2 150,1 4 0,-1-4 78,7 4 0,-1-5 0,1-1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3.988"/>
    </inkml:context>
    <inkml:brush xml:id="br0">
      <inkml:brushProperty name="width" value="0.08571" units="cm"/>
      <inkml:brushProperty name="height" value="0.08571" units="cm"/>
    </inkml:brush>
  </inkml:definitions>
  <inkml:trace contextRef="#ctx0" brushRef="#br0">1 70 7569,'0'-10'-1373,"0"3"1235,0 7 216,0 0 1,0 7-56,0 5 1,0 4 0,0 1-30,0 1 0,6-1 15,-1 0 1,9 1 1,-2-1 0,-3-7 0,3-4 48,2-4 1,1-2 0,3-2 10,-1-4 0,0 4-80,1-4 25,-1 4 1,1 2 0,-1 0 0,1 0 1,-1 0 0,1 0 0,-1 0 0,1 0-18,-1 0 0,1 0 0,-1 2-9,1 4 0,-7-2 1,1 8-1,1 1 0,-5-3 1,-2 2 6,-4 1 1,-2 3 0,0 1-1,0 1 1,-2-1 0,-4-1 2,-6-5 0,3-1 0,-3-6 0,-1 2-6,-3-2 1,-1-1 0,-3 1-1,-1 2-25,-2-2 0,-1-2 1,7-2-1,-3 0-31,-3 0 0,4-2 0,-5-2-63,5-2 1,2-7 124,-1 1 0,8-3 0,3-3 0</inkml:trace>
  <inkml:trace contextRef="#ctx0" brushRef="#br0" timeOffset="296">71 88 6168,'7'-10'27,"5"4"1,-2 4 0,1 2 0,3-2 24,1-4 0,3 4 0,-1-3 0,1 3-31,-1 2 1,1-6 0,1 0 0,3 2-20,1 2 1,6 0 0,-6-2 0,-1-1-91,-3 1 0,4 2 1,1 2-1,-3 0-1,-2 0 1,-1 0 0,-1 0 88,1 0 0,-1-8 0,1-2 0</inkml:trace>
  <inkml:trace contextRef="#ctx0" brushRef="#br0" timeOffset="733">804 70 6661,'-12'2'-585,"1"2"614,-3 2 1,-1 5 0,-1-3 32,5 2 1,1-4-24,4 5 0,2 1-28,-7 5 0,7 1 2,-2-1 1,4 1 0,2-1 11,0 1 1,2-9 0,4-1-16,5 0 0,5 0 0,1 3 1,1-3-6,-1 0 1,1-6 0,-1 4 0,1-4-1,-1-2 1,2 0 0,3 0 0,1 0 6,-2 0 0,-1-6 0,-3-2 0,1-2 2,-1-3 1,-5 3 0,-2-2 0,-1-1 1,1-3 1,-6 5-1,2-1 1,-4-2-27,-2-1 1,-2-1 0,-4 3-1,-6 1-56,-3-1 1,-9 3-1,-1 0 1,-2 2 10,-4 5 1,-2 1 0,-4 4 0,-2 1 54,-1 3 0,-17 16 0,3-3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8.231"/>
    </inkml:context>
    <inkml:brush xml:id="br0">
      <inkml:brushProperty name="width" value="0.08571" units="cm"/>
      <inkml:brushProperty name="height" value="0.08571" units="cm"/>
    </inkml:brush>
  </inkml:definitions>
  <inkml:trace contextRef="#ctx0" brushRef="#br0">350 122 5927,'-10'-17'-7,"5"-1"1,1 7 0,-2-1 141,-6-2 0,3 5 0,-3-3-75,-2-1 1,-1 5 0,-3 2-49,1 4 1,5 2-1,1 0 1,-3 0-23,-2 0 0,5 0 0,-1 0 30,-1 0 1,-3 8-1,-1 1 1,1 3-24,4 0 0,-3-1 0,5 7 0,-1-1 10,-1 1 1,8-7 0,-4 1 0,2 2 26,1 1 1,-1-3 0,6-1-16,0 3 0,2 0 0,2-1-4,1-1 1,9-8 0,-2 2 0,3-4-8,3-2 0,-1 0 1,3 0-13,3 0 1,0-2 0,2-2 0,-7-2-16,-3 2 1,1-6-1,-1-1 11,-3-5 1,2-1 0,-7 1 0,1 3 2,0 1 1,-2 6 0,-4-6 5,4-1-47,-5 5 22,7 0 0,-8 10 20,0 4 0,0 4 0,0 7 26,0 1 0,0-1 0,0 1-5,0-1 0,6-5 0,0-1 0,0 1 13,1-2 1,1-1-1,6-5 1,-3 2 11,3-2 0,2-2 1,1-2-20,0 0 1,-5 0 0,0 0 0,1-2 0,3-2-11,1-2 0,1-5 0,-1 3 1,1-2-5,-1-3 0,-1 3 1,-3-2-1,-3-1-34,-2-3 1,0 5-1,-5-1-140,3-2 0,-2 5 1,-10-1-36,-5 2 0,1 2 200,-2 6 0,1 0 0,-7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6.163"/>
    </inkml:context>
    <inkml:brush xml:id="br0">
      <inkml:brushProperty name="width" value="0.08571" units="cm"/>
      <inkml:brushProperty name="height" value="0.08571" units="cm"/>
    </inkml:brush>
  </inkml:definitions>
  <inkml:trace contextRef="#ctx0" brushRef="#br0">35 140 7569,'-5'11'-413,"-1"1"1,-6 0 0,6 5 386,2 1 1,2-1-1,2 1 50,0-1 0,2 1 1,2-1 4,2 0 1,0-5 0,-4 0-1,4 1 0,3 3-23,9 1 1,-1-1-6,1-5 0,-1-3 5,1-8 1,-1-2-6,1-4 0,-3-3 0,-1-7 0,-3 3-6,3 1 1,-4 0 0,-1-5 0,-1-1 0,0 7 0,-4-1-1,2-1-32,-1 5 14,-5 0 1,-5 10 33,-1 4 0,0 4 9,6 7 1,2 0-1,4-1 1,3-2-3,1-3 1,6-5 0,-5 6 3,5 1 0,1-5 1,1 0-1,-1-2-6,1-1 0,-1 1 0,1-6 7,-1 0 1,1 0 0,-1-2-14,0-4 1,-1 3-1,-4-9-15,-7-2 0,-3 5 1,-2-3-1,0-2-9,0-1 1,-2-3-1,-1 1 1,-5 0-75,-2-1 0,-2 1-44,-5-1 1,0 3-21,-1 3 0,1 4 152,-1 8 0,8 0 0,3 8 0,7 2 0</inkml:trace>
  <inkml:trace contextRef="#ctx0" brushRef="#br0" timeOffset="305">734 192 7569,'0'12'-453,"0"-1"1,0-5 314,0 6 0,0 0 0,0 5 116,0 1 1,0-7-1,0 1 34,0 1 1,0-3-68,0 2-186,0-8 241,0 3 0,0-14 0,0-3 0</inkml:trace>
  <inkml:trace contextRef="#ctx0" brushRef="#br0" timeOffset="453">751 0 6002,'0'18'0</inkml:trace>
  <inkml:trace contextRef="#ctx0" brushRef="#br0" timeOffset="691">1031 52 7569,'10'0'-190,"-3"0"0,-7 8 0,0 4 21,0 3 1,0 3 0,0-1 113,0 1 0,0-1 1,0 1-1,0-1 44,0 1 1,0-1-1,0 1-31,0-1 1,2 1-1,2-1-51,2 0 0,0 1 93,-6-1 0,8 1 0,1-1 0</inkml:trace>
  <inkml:trace contextRef="#ctx0" brushRef="#br0" timeOffset="1304">944 192 7569,'-18'0'-1095,"8"-2"951,5-4 117,3 4 1,9-5 0,5 7 0,5 0 16,7 0 1,-5 0-1,6 0 1,-1 0 8,-1 0 1,6 6 0,-4-1 0,1-1 4,-1-2 0,-2-2 1,-6 0-1,1 0-7,-1 0 1,1-6-1,-1 1 1,1-1-4,-1-2 1,1 4 0,-1-8 0,1-1 1,-1-3 1,-7 5 0,-2-1 26,-1-2 1,-5 5 9,4-3 0,-12 2-24,-5-1 0,3 5 27,2 12 1,-2-2 0,3 7-10,1 3 1,2 1 0,2 3-1,0-1-10,0 1 0,0-1 0,0 1 0,0-1-11,0 1 0,0-1 1,0 1-1,0-1-9,0 1 0,0-1 0,0 0-32,0 1 41,0-8 1,0 5-14,0-3 25,7-4 0,-5-3-12,4-10 1,-4 1 0,0-8-31,4-2 1,-2-1 0,5-3 0,1 1 15,0 0 0,2-1 0,5 1-7,0-1 0,1 3 0,1 1 1,3 4 12,1 3 0,0 1 0,-5 6 0,-1 0 16,1 0 1,-1 0-1,1 2 1,-1 2 3,0 1 1,1 7 0,-3-4-1,-3 1-10,-6 5 0,2-4 1,-2 1-1,-3 3-8,-1 2 1,-2-5-1,0 1-35,0 1 0,0 3 1,0 1-106,0 1 1,0-7 0,2 1 139,4 2 0,4-7 0,7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7.091"/>
    </inkml:context>
    <inkml:brush xml:id="br0">
      <inkml:brushProperty name="width" value="0.08571" units="cm"/>
      <inkml:brushProperty name="height" value="0.08571" units="cm"/>
    </inkml:brush>
  </inkml:definitions>
  <inkml:trace contextRef="#ctx0" brushRef="#br0">175 203 7813,'2'15'0,"2"1"76,2 1 0,0-3 0,-6 9 0,0-2-104,0 3 0,0-5 1,2 4-1,1-1 0,3-1-119,-2 2 1,-2 1 0,-2-7-192,0 0 1,0 1-263,0-1 472,0 1 1,-2-8 127,-4-5 0,4-3 0,-5-2 0</inkml:trace>
  <inkml:trace contextRef="#ctx0" brushRef="#br0" timeOffset="646">0 377 6689,'2'-9'236,"4"3"-158,6 4 1,3 2-1,3 0 1,-1 0-54,1 0 0,-1 2 0,3 2 1,1 1-28,2-1 1,3-2 0,-5-2 0,2 0-32,-2 0 0,1 0 1,-1 0-1,2 0 21,-1 0 0,3 0 0,-2 0 1,-1 0-46,-3 0 0,-1 0 0,-1 0 0,0-2 34,1-4 0,-1 3 0,-1-9 65,-4-2 0,-3 7 0,-5-1 118,2 0 0,0 4-74,-6-7-42,0 7-65,-8-4 0,6 10-13,-4 4 1,4 3-1,2 9 26,0-1 0,0 1 0,0-1 0,0 1-3,0-1 1,0 1 0,0-1 0,0 1 5,0-1 0,0 0 0,0 1 4,0-1 1,0-5-16,0 0 11,0-1 10,0-1 1,0-4 0,0-12-5,0-6 0,0-3 0,2-1 1,2 3 31,2 1 1,8 0 0,-5-5 0,3 0-14,0-1 0,-1 6 1,7 1-1,-1-1 2,1 2 0,-1-3 0,0 7 0,1 0-19,-1-2 1,-5 7-1,0-5 1,1 4-4,3 2 1,1 0 0,1 0-8,-1 0 1,1 8 0,-3 3 0,-3 5 0,-4 1 0,-8 1-89,0-1 1,0 1 0,0-1-126,0 0 0,-2 1 0,-2-1-57,-2 1 0,0-6 277,6-1 0,8 1 0,2 5 0</inkml:trace>
  <inkml:trace contextRef="#ctx0" brushRef="#br0" timeOffset="1517">1293 482 7264,'10'-17'-1296,"-3"5"1572,-7 0 1,-2 1-125,-3-7 0,1 8-147,-8 5 0,0 3 60,-5 2 1,5 0 0,1 0-30,-3 0 0,4 7 0,-1 3 0,-1 2-37,2-1 0,-5 1 1,5 6 20,0-1 0,-3 0 1,7 1-1,2-1-25,2 1 0,2-6 1,0-1-23,0 3 0,2-5 0,4 1 13,6-2 0,-3-2 0,3-6 0,2 0 6,1 0 1,1-2-1,-3-2 1,-1-4-17,1-2 1,-3-1 0,2-7 0,1 3 18,3 3 1,-1-3 0,-1 3 35,-2-4 1,-7-1 0,5 0 246,-2-1-146,-2 8-117,-6 3 0,0 9 0,0 3-16,0 7 0,0 4 0,0 1-8,0 0 0,0 1 0,2-3 0,1-1-7,3-2 1,6-6 0,-4 3 0,1 1-2,5 0 0,-4-7 1,1 5-1,3-2 3,1 0 0,3 0 0,-1-6 11,1 0 1,-1-2-1,1-2 1,-1-4 3,1-2 1,-1 5 0,1-7 0,-1-2-30,1-1 0,-7-3 0,1 1 0,1-1 3,3 1 1,-4-6 0,-3-3 0,-1-1 3,-4-4 1,4 4-1,-2-2 1,-3-2 26,-1-2 1,-2 4 0,0 0 0,0 0 52,0 1 1,0 3-1,0 8 1,0-1 105,0 1 1,-5-1-92,-1 1 1,-6 5-81,6 1-19,0 7 1,6 4 0,-2 11 0,-1 5 41,-3 1 0,0 1 0,6 1 0,0 3-14,0 1 1,0 8-1,0-2 1,0 2-3,0-2 1,0 2 0,0-6 0,0 1 3,0-1 1,2 4-1,2-4 1,4 0-10,1 1 1,-3 3 0,4-6 0,-1-2-23,1-1 0,-4 3 0,6 0 0,1-3-54,3-7 0,-1 3 0,-1-6 1,-3 1-34,3 1 1,2-6 0,1 3-50,1-1 1,-1-2 0,0-6 30,1 0 1,-1-8 0,1-1 0,-1-3 130,1 0 0,-7 1 0,-1-7 0,-2 1 0,-2-9 0,-6-1 0</inkml:trace>
  <inkml:trace contextRef="#ctx0" brushRef="#br0" timeOffset="1879">1712 290 7265,'10'8'-1014,"-1"-6"1286,-3 3 1,4-3-134,7-2 0,1 0 0,-1-2-32,1-3 1,-1 3-1,1-4 1,-1 4 1,1 2 1,-1 0-1,2 0 1,3-2 18,1-4 1,2 4 0,-3-4 0,3 4-50,2 2 0,-6 0 1,3 0-291,-5 0 0,-1 0 1,-3 2-209,-3 4 0,-5-2 1,-8 8-548,-5 1 966,-4-5 0,-23 8 0,-4-7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9.401"/>
    </inkml:context>
    <inkml:brush xml:id="br0">
      <inkml:brushProperty name="width" value="0.08571" units="cm"/>
      <inkml:brushProperty name="height" value="0.08571" units="cm"/>
    </inkml:brush>
  </inkml:definitions>
  <inkml:trace contextRef="#ctx0" brushRef="#br0">228 105 6387,'8'10'-224,"-4"-2"241,7-8 1,1 0 11,5 0 0,-5 0 1,0-2-26,1-4 0,-3 4 0,0-6-5,-3 0 0,1 5-11,-2-9 1,-4 6 0,4-6 8,-4-1 1,-8 3 0,-2 0 0,0 1-6,1-1 0,-7 6 0,0-2 0,-5 4 13,-4 2 0,-1 0 0,7 0 0,-2 0 24,-5 0 0,5 0 1,-4 0-1,1 2-10,-1 4 1,6-2 0,-3 8 0,7-1 1,-1-1 0,6 6 1,0-5-1,3 5-11,-1 1 1,0-5-1,6 0 1,2 1-6,4 3 0,3-5 1,9 1-1,-1 0-9,1-3 1,1 7 0,3-7 0,3 3 2,2 0 0,-6-6 0,5 3 0,-3 1 0,0 0 0,0-4 0,-5 3 1,-3 1-6,-3 0 1,2-5-1,-7 5 3,3-2 0,-6 5 37,2-1 0,-6-4 1,-6-2 2,-6-4 0,-3 3 1,-3 1-19,1-2 1,-1-2-1,1-2-16,-1 0 1,1 0 0,0 0 0,-1 0-9,1 0 1,-1 0 0,1 0 0,-1 0-46,1 0 0,-1 0 0,1 0 1,-1 0 0,9-2-41,3-4 0,6 4 90,6-3 0,11-5 0,10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09.614"/>
    </inkml:context>
    <inkml:brush xml:id="br0">
      <inkml:brushProperty name="width" value="0.08571" units="cm"/>
      <inkml:brushProperty name="height" value="0.08571" units="cm"/>
    </inkml:brush>
  </inkml:definitions>
  <inkml:trace contextRef="#ctx0" brushRef="#br0">17 17 7297,'0'-9'-1366,"-7"1"1350,5 8 1,-6 2-143,8 4 158,0-4 0,0 13 0,0-5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0.247"/>
    </inkml:context>
    <inkml:brush xml:id="br0">
      <inkml:brushProperty name="width" value="0.08571" units="cm"/>
      <inkml:brushProperty name="height" value="0.08571" units="cm"/>
    </inkml:brush>
  </inkml:definitions>
  <inkml:trace contextRef="#ctx0" brushRef="#br0">1 1 6146,'11'0'131,"1"0"1,-8 2 0,2 4-78,-4 5 1,-2 5-1,2 1-46,4 1 1,-5-1-1,5 1 1,-4-1-28,-2 1 0,0-1 0,2 1 19,4-1 1,-4 0-96,4 1 74,-4-8 18,-2-3 1,0-9-54,0-3 53,0 3 0,0-14 1,0 5-1,0-5-3,0-1 1,0-1 0,0 1 0,2-1 2,3 1 1,-1 5 0,6 0 0,0-1 24,-1-3 0,3 1 0,6 3 0,-1 6 0,0 4 1,3 2-1,1 0-19,3 0 1,1 0 0,-4 2 0,2 2-2,-1 2 0,3 6 1,-2-5-1,-1 3 3,-3 4 1,-2 1 0,1 1 0,-3-3-13,-3-1 0,2 0 0,-9 5 0,1 1 7,2-1 0,-6 0 0,4 1 0,-4-1 0,-2 1 1,-2-6 0,-2-1 0,-4 3-1,-2 1 1,-1 1 0,-5-3 0,1-1 13,-3 2 0,5-7 0,-12 1 0,1-2 7,1 0 0,-6 0 1,4-6-1,-3 0-2,-3 0 0,4 0 0,0 0 1,2-2-15,4-4 0,-5 4 1,3-6-17,2 0 0,1 1 0,5-7-215,3 2 1,4 7-32,8-7 1,8 2 256,4-1 0,11-5 0,4 6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1.609"/>
    </inkml:context>
    <inkml:brush xml:id="br0">
      <inkml:brushProperty name="width" value="0.08571" units="cm"/>
      <inkml:brushProperty name="height" value="0.08571" units="cm"/>
    </inkml:brush>
  </inkml:definitions>
  <inkml:trace contextRef="#ctx0" brushRef="#br0">141 210 7569,'-18'0'-864,"1"0"806,-1 0 0,7 0 1,-1 2-1,0 4 18,3 5 0,-5 5 0,6 1 54,-1 1 0,5-1 0,-2 1 10,4-1 1,2-5 0,2-3-13,4-1 0,-2 4 1,7-6-1,3-2-10,1-3 1,3-1-1,-1 0 1,1 0-15,-1 0 1,1 0 0,-3-1 0,-1-3-35,-3-2 1,-1-8 0,4 3-1,-5-5 31,-1-1 1,-2-1 0,-6 1 0,0-1 12,0 1 0,-6 5 0,-2 2 0,-1 1 7,-5-1 1,-7 6 0,-3-2 20,3 4 1,2 2-23,1 0 1,9 8-3,3 4 1,6 3 0,6 1-5,5-5 1,-1-3-1,2-8 1,1 0 1,3 6-1,3 0 1,2-2 0,3-2-1,-3-2 0,-2-6 0,-3-2 0,-2-2-2,-3-3 0,1 3 0,5-2 0,-1-3 1,-5-6 1,5 1-1,-4-3 1,1 4 19,-1 1 1,3-5 0,-3-1-11,4 3 0,-5 8 0,1 3-7,1 2 1,3 2 4,1 6 1,-1 2 0,-2 2 17,-3 2 1,-7 7 0,2 1-1,-6 5 8,-6 5 0,-2 5 0,-5-4 1,1 2 2,-2 4 0,-1 2 0,-3 2 0,3 0-15,3 0 1,-3 0 0,5-2 0,0-2-3,5-2 1,-3-2 0,2 4 0,2-3-1,2-3 0,4 4 0,4-4 1,4 0-17,-1 1 1,7-1 0,-4-4-12,3 2 0,2 1 1,1-9 11,-1-3 1,1-4 0,-1-8 10,1 0 0,-3-2 0,-1-2 0,-4-4-19,-3-2 1,5-1-1,-6-7-14,-2 1 1,-2-1-1,-2 1 1,0-3-2,0-3 0,0 4 0,0-5 0,0 5-32,0 2 1,0-7-1,-2 1 42,-4 2 0,-2 1 1,-5 5-1,1 1 4,-2 3 0,-1 7 0,-3-2 0,3 2 9,3-2 0,-3 4 1,3-4-1,-4 4-7,-1 2 0,5 0 0,1 0 1,-1-2-8,2-3 0,-5 3-3,3-4-78,4 4 33,1 2 133,7 0 103,0 0-112,-8 0-28,6 0 0,-14-6 20,5 0 0,1-1-35,-2 1 0,7 4-9,-7-4 1,6 4-46,-5 2 1,5 0 48,-6 0 0,6 0 0,-3-2 79,1-4 1,0 4 1,2-4 1,4 3-61,-4-3-24,5 4 0,8-8 1,5 6-36,3-2 0,3 1 1,-1 5 12,1 0 0,1 0 1,3 0-1,1 0 3,-2 0 1,1 0 0,-1 0-1,2 0 3,-1 0 1,3 5 0,-2 1 0,0-2 1,3-2 0,-7 4 0,4 0 0,-1 0 0,1 1 0,-4-5 0,5 4 0,-5-4 0,-2 4 0,1 0-212,-1-2 1,-7-1 59,-4 3 1,-4-2 151,-2 8 0,-16-8 0,-3 3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8.522"/>
    </inkml:context>
    <inkml:brush xml:id="br0">
      <inkml:brushProperty name="width" value="0.08571" units="cm"/>
      <inkml:brushProperty name="height" value="0.08571" units="cm"/>
    </inkml:brush>
  </inkml:definitions>
  <inkml:trace contextRef="#ctx0" brushRef="#br0">1 1 6552,'0'17'55,"0"1"0,0-1 1,0 1 21,0-1 0,0 1 0,0-1 0,0 1-71,0-1 0,0 1 1,0-1 43,0 1 0,0-7 0,0 1-78,0 1 0,0-3-286,0 2 0,2-8 0,1 3 314,3 1 0,8-6 0,-4 6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19.039"/>
    </inkml:context>
    <inkml:brush xml:id="br0">
      <inkml:brushProperty name="width" value="0.08571" units="cm"/>
      <inkml:brushProperty name="height" value="0.08571" units="cm"/>
    </inkml:brush>
  </inkml:definitions>
  <inkml:trace contextRef="#ctx0" brushRef="#br0">1 105 7307,'17'-9'-1423,"-7"3"1635,-4 12 0,-4-2-124,-2 7 0,-6 1 77,0 5 0,0 1-101,6-1 0,0-5-85,0 0 0,2-9 32,4 3 1,-2-4-1,8-2 4,1 0 1,3 0-1,1 0 1,1 0 29,-1 0 1,1 0-1,1 0 1,2 0 1,3 0 0,1 0 1,-4 0-1,3 0-11,-3 0 1,-2 0 0,-1 0-33,-1 0 0,1 2 12,-1 4 0,1 4 0,-3 7-58,-3 1 0,-2-7 1,-7 1 30,3 1 1,0 3 0,-6 1 6,0 1 1,-2-3-1,-2-1 1,-4-4 3,-1-3 1,-1 7 0,-4-4 0,3-1-4,-3-3 0,-7-2 1,-2 0-1,1 2-31,3-2 0,-1-2 1,-1-2-1,-2 0-146,1 0 0,3 0 1,2 0-49,-1 0 1,6 0 227,1 0 0,-1-16 0,-5-3 0</inkml:trace>
  <inkml:trace contextRef="#ctx0" brushRef="#br0" timeOffset="405">141 36 7569,'9'0'-1063,"1"0"1046,-4 0 1,-2 0 76,7 0 0,-5 0 1,6 0 24,1 0 0,-3 0 1,2 0-1,1 0 8,3 0 1,1 0 0,1 0-57,-1 0 1,1-2 0,-1-2 0,1-2-35,-1 2 0,1 2 0,-1 2-30,1 0 1,-1-6 29,0 0-476,-7 1 283,-2 5 1,-8 2-1,2 1 190,4 3 0,3 8 0,9-4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0.759"/>
    </inkml:context>
    <inkml:brush xml:id="br0">
      <inkml:brushProperty name="width" value="0.08571" units="cm"/>
      <inkml:brushProperty name="height" value="0.08571" units="cm"/>
    </inkml:brush>
  </inkml:definitions>
  <inkml:trace contextRef="#ctx0" brushRef="#br0">1 18 6672,'9'-2'10,"-3"-4"-47,-4 4 0,0-6-438,4 8 475,-4 0 0,6 0 0,-8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5.422"/>
    </inkml:context>
    <inkml:brush xml:id="br0">
      <inkml:brushProperty name="width" value="0.08571" units="cm"/>
      <inkml:brushProperty name="height" value="0.08571" units="cm"/>
    </inkml:brush>
  </inkml:definitions>
  <inkml:trace contextRef="#ctx0" brushRef="#br0">0 70 7569,'0'-11'-1485,"0"-1"1586,0 8-6,0-4 1,2 8 80,4 0 1,-4-2-130,4-3 1,-5 5 1,-1 0 1,6 2-1,0 9-13,-2 3 1,-2 1 0,-2 3-1,0-1-10,0 1 0,0-1 0,0 1 0,0-1-2,0 1 1,0 1-1,0 2 1,0 3-25,0-3 0,0-2 0,0-1 0,0-1-10,0 1 0,0-7 0,0 1-39,0 2 39,0-7 0,2 1-4,4-8 1,-2 0 0,5-2 1,-1-4 1,0-1 0,-2-7 0,3 2-1,1-1 1,6 3 0,-5-2 4,5-1 1,1-1 0,1 1 0,-1 3 2,1 2 0,-1 1 0,1 3 0,-1-2 13,0 2 0,-3 2 0,2 2 0,3 0 27,0 0 0,1 0 0,-3 0 0,1 0 10,-1 0 0,6 0 0,1 0 0,-3 2-14,-2 4 0,1-2 0,1 5 0,1 1-3,-7 0 1,3-6 0,-7 3 0,5-1-16,1 0 1,1 6 0,-1-5-5,1 3 1,-7-6-1,1 2 3,1-4 1,-3-2 10,2 0 0,-6-6 1,3-2-19,-1-2 1,-2-1 0,-6-7 0,2 1-7,4-1 1,-4 1 0,3 0-1,-3-1-30,-2 1 1,0-1 0,-2 1-1,-1-1-5,-3 1 1,0-1-1,6 1 1,-2-1-22,-4 1 1,4 5 0,-4 1 0,3-1-18,-3 2 1,2 2-376,-8 8 79,8 0 1,-9 8 368,7 4 0,0 3 0,6 3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9.306"/>
    </inkml:context>
    <inkml:brush xml:id="br0">
      <inkml:brushProperty name="width" value="0.08571" units="cm"/>
      <inkml:brushProperty name="height" value="0.08571" units="cm"/>
    </inkml:brush>
  </inkml:definitions>
  <inkml:trace contextRef="#ctx0" brushRef="#br0">1 437 6930,'17'0'-31,"1"0"0,-1 0 0,1-2 0,1-2-33,4-2 1,-3-2-1,3 3 1,-4-5 42,-1 0 0,-1-5 0,1 3 0,-1-4-2,1-1 1,-1-1 0,1 1 8,-1 0 0,-5-7 0,-1 1 0,3 0 0,0-1-10,-3 1 0,-1 0 0,-6 5 0,2 1 23,-2-1 0,-2 1 0,-4 0 30,-4-1 1,2 6 0,-10 3 0,-3 1 41,-5 4 1,-1 2 0,6 2 0,-1 0 34,1 0 0,-1 2-119,1 4 1,7 4 0,4 7-5,4 1 0,4-1 1,4 0-1,6 1 0,3-1 1,3 1 0,1-1 15,4 1-1,-3-1 0,13 1 1,-4-1-1,2 1 3,-2-1 1,4 1 0,-4-1 0,2 0 0,-2 1 1,2-1 0,-7 1 0,-3-1-5,-2 1 1,-7-1-1,-2 1 1,-2-1-2,-5 1 0,-1-7 1,-2 1-1,-2 0 29,-3-3 1,-5 5 0,-8-6 0,1-1 19,0 1 1,-3-2 0,-1-6 0,-4 0-15,-3 0 1,5 0 0,-4 0 0,2 0-49,3 0 1,3 0-1,2 0-178,-1 0 1,8-2 50,5-4 0,3 2 0,4-5 1,3-1 142,7 0 0,4-1 0,1-7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3.032"/>
    </inkml:context>
    <inkml:brush xml:id="br0">
      <inkml:brushProperty name="width" value="0.08571" units="cm"/>
      <inkml:brushProperty name="height" value="0.08571" units="cm"/>
    </inkml:brush>
  </inkml:definitions>
  <inkml:trace contextRef="#ctx0" brushRef="#br0">175 17 7569,'10'-7'-1152,"-2"5"1199,-8-6 0,0 10 60,0 4 1,0 3 0,0 9-44,0-1 0,0 1 0,0-1 0,0 1-24,0-1 0,5 1 1,1-1-1,-2 1-34,-2-1 0,-2 6 0,2 1-2,4-3 0,-4-2 0,4-1 0,-5-1 20,-1 1 1,0-1-1,0 1 1,0-1-3,0 1 1,0-1-1,2 1 1,2-1-10,2 1 1,0-7 0,-4 1-27,4 1 1,3 1 0,7 0-19,-4-3 1,3-7-1,-3 2-40,3-4 0,3-2 0,-1 0-71,1 0 1,-3-2-1,-1-2 1,-5-4 19,-1-1 1,4 3-1,-4-6 1,-1-1 121,1-3 0,-2-1 0,-6-1 0</inkml:trace>
  <inkml:trace contextRef="#ctx0" brushRef="#br0" timeOffset="342">0 192 6283,'18'0'71,"-1"0"1,1 0 0,-1 0 0,1 0-25,-1 0 1,1 0 0,-1 0-1,1 0 36,-1 0 0,-5 0 0,-1 0 0,3 0-34,1 0 0,3-2 1,-1-2-1,1-1-50,-1 1 1,-5 2 0,0 2 0,1 0-213,3 0 0,-5 0 1,1 0 212,2 0 0,-7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24.364"/>
    </inkml:context>
    <inkml:brush xml:id="br0">
      <inkml:brushProperty name="width" value="0.08571" units="cm"/>
      <inkml:brushProperty name="height" value="0.08571" units="cm"/>
    </inkml:brush>
  </inkml:definitions>
  <inkml:trace contextRef="#ctx0" brushRef="#br0">158 366 7398,'10'-12'-975,"-4"0"975,-5-1 134,-1 5 1,-7 0-64,-5 8 0,-3 0 0,-3 0 1,1 0 14,-1 0 0,7 2 0,-1 2 0,0 4 1,3 1 0,-5 3 0,6 6 1,0-1-4,1 0 0,1 7 0,6-1 0,0-2-66,0-1 1,6-3 0,1 1-1,3-1-32,4 1 0,1-3 0,3-1 0,-1-5-81,1-1 1,-1 4 0,1-6 0,-1-2-58,0-2 0,7-2 0,-1 0 0,-2-2-20,-1-4 1,-3 2-1,1-10 1,-1-3 171,1-5 0,-1-9 0,1 4 0</inkml:trace>
  <inkml:trace contextRef="#ctx0" brushRef="#br0" timeOffset="271">455 16 7466,'0'-9'-33,"0"3"0,0 12 0,-2 5 150,-4 5 1,4 1-1,-4 3 1,4 1-64,2 2-134,0 8 164,0-11 1,0 13-22,0-14 1,0 12 0,0-8-135,0-1-83,0 5 1,6-8-1,0 7-36,-2-1 0,-2-6 66,-2 4 123,0-3-214,8-3 0,-6 1-122,3-1 15,-3-7 126,-2 5 196,0-13 0,8 14 0,2-6 0</inkml:trace>
  <inkml:trace contextRef="#ctx0" brushRef="#br0" timeOffset="986">961 366 7313,'0'-18'-242,"0"1"1,-7 5 0,-5 2 341,-4 3 0,5 1 0,-1 6-11,-1 0-84,-3 0 47,6 0 1,-5 0 13,5 0-27,-7 7 26,7-5-12,-6 14-36,7-6-104,-9-1 140,9 7-19,-7-6-177,14 7 168,-13 0 8,13 1-10,-14-1-57,14 1 1,-6-1 0,8 1 21,0-1 1,2-5 14,4 0 2,4-9 1,7 5 0,1-8 10,-1 0 1,1 0-1,-1-2-13,1-4 0,-1 3-21,1-9 0,-1 2-3,0-1 1,1-5-23,-1 4 0,-5-3 39,0-3 1,-3 7-91,3-1 1,-2 2 75,-4-1 0,-4-5-8,3 5 0,-3 1 78,-2-2 1,0 6 96,0-5 0,-2 7-25,-3-2 0,3 6-89,-4 6 0,4 4 0,2 7-15,0 1 1,0-1 0,0 0-42,0 1 0,0-1 0,2 1 9,4-1 0,3-1 0,9-5 0,-1-3 10,1 0-78,-1-6 1,1 6 75,-1-8 1,2 0-61,5 0 0,-5 0 50,4 0 0,3-6-6,-3 0 1,0-6-7,-5 7 0,-3-9-15,-3 2 10,3-3 20,-5-3-14,0 9 3,-2-7-7,-1 6 28,-5-7-23,6 0 3,-8 7 111,0-6 1,0 12-39,0-7 1,0 5 218,0-6-200,-8 8 0,1-1 0,-5 10-7,6 7 0,4 4 0,2 1-71,0 1 0,0-1 0,0 0 1,2-1-165,4-4 0,4 3 1,7-5 78,0 0 1,1-3-1,-1-7 1,1 0 91,-1 0 0,9-7 0,1-3 0</inkml:trace>
  <inkml:trace contextRef="#ctx0" brushRef="#br0" timeOffset="1142">1555 121 7458,'-8'-10'-194,"6"3"203,-13 7-325,13 0 191,-6 0 0,0 0 213,7 0-386,-7 0 88,0 0 164,6 0 69,-6 0 1,8 7-24,0-5 0,-7 14 0,-3-6 0</inkml:trace>
  <inkml:trace contextRef="#ctx0" brushRef="#br0" timeOffset="1794">1660 296 7435,'10'0'-275,"-3"2"162,-7 3 156,8-3 0,-6 8 60,4-4 0,-2-4 0,0 6-65,1-1 0,1 3 1,-4 6-45,4-5 86,-4-3-119,6 0 0,-8-4 4,0 7 98,0-7-152,0 12 108,0-14 1,2 5-11,4-7-25,-5 0 0,9 0 0,-6-2-89,2-3 1,2-5-27,-3-8 113,-3 1 6,14 0-22,-14 7 1,13-6 1,-11 7 6,8-9 0,0 7-5,5-1 0,-5 6 55,-1-6 1,1 9 11,5-3 1,-5-2-2,0 2 57,-1 0 0,7 6-29,-1 0-50,-7 0 11,6 8-47,-7-6 43,9 14-7,-1-15 1,-5 15-82,-1-4 83,-7-5-15,12 9 0,-12-8 0,7 3 0,-7 5 0,4-12 4,-8 7-5,0 1 1,0 0-5,0-1 1,0-5-54,0 6 27,0-8 0,-8 9 0,-1-9 15,-1-6 0,2 0 7,8-9 1,0-1 0,2-6-37,4 1 38,4 0-68,7-1 68,0 1-3,1-1 39,-1 1-39,1 7-5,-1-6 7,1 15-12,-1-7 8,1 8-10,-1 0 242,1 0-142,-1 0-79,-7 0 11,5 0 213,-5 0-212,0 8 0,-1 1 1,-5 9-1,2-1 15,-2 1 14,-2-1-213,-2-7 1,0 5 13,0-3 0,0 3-268,0 3 230,0-1 120,0-7 28,0 6 49,0-14 0,8 5 0,1-7 0</inkml:trace>
  <inkml:trace contextRef="#ctx0" brushRef="#br0" timeOffset="2185">2830 296 7569,'0'-10'-558,"0"-6"0,-2 7 667,-4-1 1,2 2-1,-7 8 128,-3 0 1,-1 0-77,-3 0-60,1 0-158,-1 0-1,1 0 127,7 8-1,-5-6-127,5 14 14,0-7 87,2 1-106,1 5-20,5-5 109,-6 0 0,8 5-61,0-3 0,6-2 0,2-1 27,1-1 1,-3 4 0,6-4-1,1-1 1,3 3 26,1 0-20,-7-6 1,5 9 50,-3-7-44,4 8-6,-7-12 0,5 7 1,-8-3 5,7-4 3,-11 14-5,6-15 2,-8 15 2,0-14 144,0 6-141,0-1 0,-2-5 13,-4 4-13,-3-4 0,-9 6 127,1-6 12,-1 6-119,1-8 6,-1 0-170,9 0-6,-15 0 165,20 0 9,-19 0-392,13 0 178,1 0 0,-7 0-326,14 0 230,-13-8 276,13 6 0,-14-14 0,7 7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1.532"/>
    </inkml:context>
    <inkml:brush xml:id="br0">
      <inkml:brushProperty name="width" value="0.08571" units="cm"/>
      <inkml:brushProperty name="height" value="0.08571" units="cm"/>
    </inkml:brush>
  </inkml:definitions>
  <inkml:trace contextRef="#ctx0" brushRef="#br0">18 18 6776,'0'-10'-136,"0"2"138,0 8 0,-2 2 8,-4 4 0,4 4 0,-4 7-2,4 0 1,2-5 0,0 0 0,0 1 3,0 3 0,0 1 0,0 1-8,0-1 0,2 1 0,4-1-13,5 1 1,5-1 0,1-1 4,1-5 1,-1-3 0,1-6 0,-1 2-11,1 2 1,-1-1 0,1-5 11,-1 0 1,1-1 0,-1-3 0,1-4-58,-1-2 0,0-1 73,1-7 0,-3 1 43,-3-1 0,-4 7 1,-8-1-25,0 8 0,0-2-3,0 12 1,0-2 0,0 8-10,0 1 0,0-3 0,2 0 0,2-1-16,2 1 0,7 0 1,-1 1-1,3-3-8,3 0 0,-1-6 1,3 4-1,1-3 3,2 3 1,1-4-1,-7 4 1,2-4-34,5-2 1,-5 0 0,4 0 0,-3-2 25,-3-4 0,-5 2 0,-2-7 8,-3-3 0,5-1 0,-6-3 3,-2 1 1,-4-1-1,-4 1 1,-4-1-2,-2 1 1,-1-1 0,-5 1-1,3-1 7,1 1 0,0-1 0,-5 3 0,-1 1-30,1 3 1,-1 7-1,1-2 1,0 4-96,-1 2 0,1 0 0,-1 0-47,1 0 0,7 2 0,4 4 56,4 5 1,2-1 105,0 2 0,8-8 0,2 3 0</inkml:trace>
  <inkml:trace contextRef="#ctx0" brushRef="#br0" timeOffset="241">856 157 7311,'-10'0'-1455,"4"0"1404,12 0 0,-2 0 51,8 0 0,-9 0 0,5 0 0</inkml:trace>
  <inkml:trace contextRef="#ctx0" brushRef="#br0" timeOffset="798">1065 35 7067,'12'0'-379,"0"0"1,-1 0 404,7 0 1,-1 0-1,1 0-32,-1 0 1,-5 0 0,-1 0 108,3 0 0,-4 0 0,1 0-61,3 0 0,1 6 0,1 2-57,-4 1 0,3 3 1,-5 5 9,0 1 0,-3-7 0,-7 1 0,0 2-7,0 1 0,0-3 0,0 0 10,0 1 0,0 3 1,0 1 3,0 1 1,-7-9 21,-5-3 1,2 2 33,-1-2 0,1-2 1,-4-8-13,3-2 0,7-8 0,-2 3-42,4-5 1,2-1 0,0-1 13,0 1 0,6-1 0,2 1 0,1-1-67,5 1 0,-4 1 1,1 3-1,3 3-50,1 2 0,3-3 1,-1 5-1,1 2-26,-1 2 0,1 2 1,-1 0-1,1 0 125,-1 0 0,-7 0 0,5 0 0,-5 0 0</inkml:trace>
  <inkml:trace contextRef="#ctx0" brushRef="#br0" timeOffset="962">1624 175 7291,'10'2'-599,"-4"3"1,-2-3 598,1 4 0,-3-4 0,6-2 0,-8 0 0,0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9.846"/>
    </inkml:context>
    <inkml:brush xml:id="br0">
      <inkml:brushProperty name="width" value="0.08571" units="cm"/>
      <inkml:brushProperty name="height" value="0.08571" units="cm"/>
    </inkml:brush>
  </inkml:definitions>
  <inkml:trace contextRef="#ctx0" brushRef="#br0">315 69 7569,'-18'0'-170,"1"-2"-134,-1-4 0,7 4 225,-1-4 1,0 4 0,-5 2 118,-1 0 0,1 0 1,0 0-1,-1 0 26,1 0 0,-1 6 0,1 2 1,-1-1-27,1 1 0,1 6 1,3-3-1,3 5-40,2 1 0,2 1 0,6-1-27,0 1 0,0-1 1,0 1 14,0-1 0,2-1 0,4-3 0,6-3 2,3-2 1,3-2 0,-1-6-1,3 0-31,3 0 0,-4 0 0,7 0 0,-3 0-24,0 0 1,0-6-1,-5-2 1,-1-2 21,1-3 1,-3-3 0,-1-1 0,-4-1 74,-3 1 0,-1-1 1,-6 1 132,0-1 1,-2 1-51,-4-1 0,3 9-15,-9 3 0,6 4-69,-6 2 1,9 8-30,-3 3 1,4 5 0,2 1-2,0 1 1,2-1 0,4 1-109,5-1 0,-1-1 1,2-3-1,1-3-130,3-2 0,-1 0 1,1-5 236,1 3 0,-3 0 0,11-6 0</inkml:trace>
  <inkml:trace contextRef="#ctx0" brushRef="#br0" timeOffset="588">612 69 7569,'0'-10'-48,"-8"2"0,6 16-94,-4 4 0,6 1 0,4 1 0,2-3 127,-2 3 0,3-4 1,1-1-1,2-1 35,3-4 1,-3 4 0,2-2 0,1-3-18,3-1 0,-4 0 1,-1 2-1,3 2 12,1-2 0,3-2 0,-1-4 0,1-2-22,-1-2 1,1-5 0,-1 3 0,1-2-29,-1-4 1,-1-1 0,-3-3 36,-1 1 0,-6 0 1,3-1-3,-1 1 0,-2 5 236,-6 0-206,0 8 1,-2-1-2,-4 10 1,2 11 0,-5 7 0,1 1-23,4 1 0,2-4 0,2 8 0,0 2 6,0 2 1,6 2 0,2 0 0,-1 0 7,1 0 0,4 0 0,-5 2 0,1 2-5,0 1 0,4 1 0,-7-4 1,1 2-13,2 2 0,-6-1 0,4-5 0,-4 0-8,-2 0 0,0-2 1,0-2-1,-2-4 12,-4-2 0,2-3 0,-8-9 0,-1-3 34,-3-2 1,5-2 0,-1-6 0,-2 0-25,-1 0 0,-8-2 1,-1-4-1,3-6 18,2-3 1,1-9 0,1-1 0,-1-2-24,1-4 0,7-2 0,2-2 0,3-2 1,-1-2-1,2-1 0,4-1 0,6-2 1,5-1-51,5-1 1,3-5-1,4 5-55,7 0 1,3 1 0,2 5 0,-1 0-412,1 6 0,8 6 503,4 9 0,3 1 0,2-1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7.769"/>
    </inkml:context>
    <inkml:brush xml:id="br0">
      <inkml:brushProperty name="width" value="0.08571" units="cm"/>
      <inkml:brushProperty name="height" value="0.08571" units="cm"/>
    </inkml:brush>
  </inkml:definitions>
  <inkml:trace contextRef="#ctx0" brushRef="#br0">0 750 6781,'17'9'-454,"1"-5"464,-1-8 1,-5-3 0,-2-7-1,-1 2 30,1-1 0,-6-3 1,4-3-1,-2-2 6,-1-3 0,7-5 0,-6 4 0,0-2-19,1-4 0,-5 4 0,4-2 0,-2-3-19,2-1 1,-4-1-1,4-1 1,-4 2 4,-2 4 0,0-3 0,0 7 0,-2 0-10,-4 0 1,2-4 0,-6 5 0,1 3 26,-1 2 0,0 7 0,-1 0 0,3 1 17,0 1 1,4 0-20,-7 5 0,5 3-32,-6-4 0,6 6 38,-5 6 1,7 3 0,-2 9 0,2-1 26,-2 1 0,4-1 1,-4 1-1,4-1-1,2 1 1,-5 5-1,-1 0 1,2-2-7,2-1 0,2 3 0,0 0 0,0-1-25,0-3 1,0 1 0,2 1 0,2 2-61,2-1 1,5-3 0,-3-2-1,0 1-63,0-1 1,5 1 0,-1-1-55,3 1 0,-3-3 0,0-1 0,1-4-72,3-3 0,1 7 1,1-4-1,-1-1 67,1-3 0,-1 2 0,2-2 153,5-2 0,-5 5 0,6 1 0</inkml:trace>
  <inkml:trace contextRef="#ctx0" brushRef="#br0" timeOffset="350">472 628 7067,'0'-10'-20,"0"2"0,0 10 101,0 4 1,5 4-1,1 7-35,-2 0 1,0-1-1,0-2 1,2-3-29,-2 3 0,3-5 0,1 1 0,0 0-35,0 0 0,5-7 0,-1 3 0,3-4 3,3-2 1,-1 0 0,1 0 0,-1 0-3,1 0 0,-1 0 0,1 0 40,-1 0 1,-5-8-1,-3-3 34,-1-5 1,-2 5 0,-6-1-38,0-2 1,0 5 0,-2-3-1,-4-1 0,-3-1 1,-9 0-131,1 3 0,-1 7 0,1-2 0,-1 4-24,1 2 1,-1-6-1,1 0-222,-1 3 1,1 1 354,-1 2 0,1 0 0,-1 0 0</inkml:trace>
  <inkml:trace contextRef="#ctx0" brushRef="#br0" timeOffset="579">227 313 7415,'-10'0'-306,"5"0"0,10 0 0,7 0 357,4 0 1,1 0 0,2 0-1,3 0-36,1 0 0,8 0 0,-4 0 0,2 0-195,0 0 1,-5 0 179,5 0 0,0 0 0,6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25.986"/>
    </inkml:context>
    <inkml:brush xml:id="br0">
      <inkml:brushProperty name="width" value="0.08571" units="cm"/>
      <inkml:brushProperty name="height" value="0.08571" units="cm"/>
    </inkml:brush>
  </inkml:definitions>
  <inkml:trace contextRef="#ctx0" brushRef="#br0">1 18 7362,'2'-10'-392,"4"4"0,-3 4 443,9 2 1,-8 2 0,4 2 0,-2 4-2,-1 2 0,1 1 0,-6 7 1,0-1 0,0 3 0,0 1 1,0 2-27,0-1 0,0-3 0,0 0 1,0 3-5,0 1 0,0 0 0,0-3 1,0 1-47,0 2 0,0 1 0,0-7 0,0 1-13,0-1 0,0-5 0,0-1-26,0 3 1,0-4 34,0 1 9,0-7 1,2 2 27,4-12 1,-4 2-1,4-7-63,-4-3 1,0 0 0,1 1 0,5 1 14,2-1 0,2-3 1,5-1 25,1-1 0,-1 9 0,0 1 0,1 2 69,-1 0 1,-5 0-1,0 6 1,1 0-36,3 0 0,1 0 0,1 0 0,1 0 4,4 0 0,-3 2 1,3 2-1,-4 4-21,-1 2 1,-1-5 0,-1 7-1,-2 2-39,-3 1 1,-7-3-1,2-1 1,-2 3 9,2 2 1,-4 1-1,3 0-90,-3 1 1,-2-6 0,0-1-129,0 3 0,0-5 244,0 3 0,16-8 0,3 4 0</inkml:trace>
  <inkml:trace contextRef="#ctx0" brushRef="#br0" timeOffset="779">1101 454 7569,'10'-7'-190,"3"3"-422,-7-8 1,-2 6 599,-10-5 0,-3 5 1,-9-4 111,1 2 1,-1 3 0,1 5-39,-1 0 0,1 0 0,-3 0-12,-3 0 0,-2 0 0,-4 0 0,5 0-22,5 0 0,2 0 0,1 2 0,2 1-1,3 3 1,-1 8 0,-3-3-26,3 5 0,4-4 1,8-1-17,0 3 0,0 1 20,0 3 0,8-8 0,4-3-32,3 1 0,8-6 0,1 4 1,-3-4-51,-2-2 0,-1 0 0,-1 0 0,1-2 31,-1-4 0,-5 2 0,0-8 55,1-1 0,-3-3 1,0-1 23,-3-1 0,1 7 148,-2-1-57,-4 8-49,6-3 1,-8 8 0,2 5-19,3 6 1,-1 3-36,8 3 1,0-3-1,5-1-56,1-2 0,-1-8 0,0 3 0,1-1-41,-1 0 1,1 0 0,-1-6 0,1 0-1,-1 0 0,1 0 0,-3-2 0,-1-2 36,-3-2 0,-1-7 1,4 3-1,-3-2 4,3 1 1,-4-1-1,-1-7 1,1-3 32,0-1 1,-4-6 0,3 4 0,-1-1-12,-4 1 1,-2-4-1,-2 4 1,0 0 103,0-1 1,0-3 0,0 6-36,0 2 1,0 1 348,0 3-398,0 7 1,0 4 7,0 12 0,0 4 0,0 7 1,0 1 40,0-1 1,0 6 0,0 3-1,0 1-17,0 4 1,0-4 0,0 2 0,0 0-16,0-2 1,0 1 0,2-7 0,2 2-74,2-1 1,5-3 0,-5-2-342,-2 1 14,6-1-21,-8 1 0,5-10 396,-7-8 0,0-8 0,0-10 0</inkml:trace>
  <inkml:trace contextRef="#ctx0" brushRef="#br0" timeOffset="945">1311 332 6457,'7'-9'-53,"3"1"0,8 8 16,-1 0 0,2 0 0,3 0 0,3 0-60,2 0 0,-4 0 97,7 0 0,6-8 0,9-2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5.148"/>
    </inkml:context>
    <inkml:brush xml:id="br0">
      <inkml:brushProperty name="width" value="0.08571" units="cm"/>
      <inkml:brushProperty name="height" value="0.08571" units="cm"/>
    </inkml:brush>
  </inkml:definitions>
  <inkml:trace contextRef="#ctx0" brushRef="#br0">1 1 6983,'10'0'-588,"-3"0"709,-7 0 1,0 2-49,0 4 0,0 3 0,0 9-14,0-1 0,0 1 0,0-1-5,0 1 0,6-1 0,0 1 0,-2-1-104,-2 0 1,-2 1 0,0-1 0,2 1 15,4-1 1,-5 1-1,7-1-73,0 1 1,-6-7 55,4 1 0,2-6 1,-1 4-481,3-3 531,-6-1 0,11-14 0,-5-1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7.140"/>
    </inkml:context>
    <inkml:brush xml:id="br0">
      <inkml:brushProperty name="width" value="0.08571" units="cm"/>
      <inkml:brushProperty name="height" value="0.08571" units="cm"/>
    </inkml:brush>
  </inkml:definitions>
  <inkml:trace contextRef="#ctx0" brushRef="#br0">175 385 7451,'-12'-6'0,"0"0"-278,-1 2 0,-3 2 0,-1 2 357,-1 0 1,7 0 0,-1 0-64,-1 0 1,3 8 0,0 4 0,2 3 20,5 3 1,-1-1 0,0 1 0,-2-1 16,2 0 0,2 7 0,2-1 0,2-2-33,4-1 0,-2 1 0,7-1 0,3-5 10,2 1 1,3-3 0,4 1 0,4-5-118,1-1 0,5-2 0,-4-6 0,4 0-7,2 0 1,-2 0 0,-4 0-1,-6 0 8,-4 0 0,3-8 0,-3-3 0,-3-7-55,-1-5 1,-1 2 0,-1-9 139,-1-1 0,0-2 0,5-2 0</inkml:trace>
  <inkml:trace contextRef="#ctx0" brushRef="#br0" timeOffset="245">524 53 7569,'-6'-12'-273,"0"1"-381,-7-1 552,11 2 113,-6 2 1,8 10-1,0 4 34,0 6 0,2 3 0,2 5 0,2 1 69,-2 2 1,-2 8 0,-2-1-1,0 1-64,0-2 1,0 8 0,0-6 0,0 0-60,0 2 0,5-6 0,3 2 1,0 0-4,0-2 1,3 0 0,-3-5 0,2 1-151,3-2 0,-3-1 0,2-3-51,1 1 0,3-1 0,1-1 213,1-5 0,-1 5 0,1-6 0</inkml:trace>
  <inkml:trace contextRef="#ctx0" brushRef="#br0" timeOffset="966">1170 507 7374,'10'-18'-622,"-2"7"1,-8-1 622,0-1 1,-2 5 0,-4 0 71,-6 0 0,-3 6 1,-3-3-4,1 3 0,-1 2 0,1 0 0,-1 0 99,1 0 0,0 0 0,-1 0 0,1 0-91,-1 0 0,1 7 1,-1 5-73,1 4 0,5-5 0,2 1 0,3 1 46,3 3 1,-4 1 0,2 1-140,2-1 1,2 1 0,4-1 62,4 1 0,2-7 1,5-1-1,-1-2-38,2-4 1,1 3 0,5-1 0,1-2-7,2-2 0,1-2 1,-7 0-1,0-2 42,1-4 0,-1 2 0,1-7 0,-1-3 0,1-1 0,-7-3 0,-1 1 0,0-1 17,0 1 0,-7 5 1,3 1-1,-4-3 45,-2-2 0,0 5 8,0-1 65,0 1-89,-8 1 1,6 10 0,-3 11 76,3 5 0,2 1 1,0 1-1,0-1-70,0 1 1,2-1-1,2 1 1,3-3-20,3-3 0,0 3 0,3-5 0,-1 2-26,2-1 0,1-7 1,2 2 19,1-4 0,-1-2 0,1 0 0,-1 0-23,1 0 0,-1-2 1,1-4-1,-1-3-44,1-1 0,-1-6 0,1 5 0,-3-5-33,-3-1 1,1-7 0,-5 1 64,2 2 1,-6 1 263,2 3-195,-5 0 0,-6 9 0,-1 8 13,2 9 1,-4 1 0,2 2 0,2 1-22,3 3 0,1-4 0,0-1 0,0 3 2,0 1 1,1-3-1,5 0-76,6 1 1,-2-3 0,1 0-218,3-3 0,1 1 1,3-4 262,-1 2 0,1 0 0,-1-6 0</inkml:trace>
  <inkml:trace contextRef="#ctx0" brushRef="#br0" timeOffset="1128">1572 297 7470,'-18'-7'-294,"7"3"-218,-1-8 0,6 8 512,-5-2 0,-1 4 0,4 2 0,8 0 0,0 8 0,8 2 0</inkml:trace>
  <inkml:trace contextRef="#ctx0" brushRef="#br0" timeOffset="1979">1869 472 7287,'2'-16'136,"4"5"0,-4 1-207,3 4-46,5 4 0,-2-3 101,3 10 1,3 5 0,-8 8 18,-2-1 1,3 0 0,1-1 0,0-2 1,0-3 1,0 1 0,-5 5-39,3 1 1,6-1-14,-6 1 0,0-7 1,-5-1 35,5-2 1,-4-4 13,4-10 1,-4 2-1,0-8-26,4-1 1,2-3-1,5-1 1,-1-1-21,1 1 0,3-1 1,-1 1-1,-1-1 19,-2 1 0,-1 5 0,7 3-18,-1 1 0,-5-4 134,-1 6 0,-1 3-33,2 8 0,1 5 0,-5 8-26,2-1 1,-6 0 0,3 1 0,-1-1-9,0 1 1,6-1 0,-6 1-32,-3-1 1,5 1 0,-2-1-15,-2 1 0,-2-7 0,0-1-100,4-2 105,-4-2 0,5-8 0,-7-4-5,0-6 0,0-3 0,0-3 0,2 1 8,4-1 0,-4 1 1,6-1-1,0 1-34,3-1 0,-1 3 0,2 1 62,1 3 1,3 1 0,1-2 114,1 6 0,-7 5 0,1 1-57,1 0 0,3 5 0,1 3 0,1 0-23,-1 0 1,1 5 0,-3-1-1,-1 1-25,-2-1 1,-3 4 0,3-5 0,-4 5-104,-1 1 1,-5 1 0,4-1-1,-6 3-195,-6 3 0,3-4 271,-9 5 0,-8 3 0,-7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35.610"/>
    </inkml:context>
    <inkml:brush xml:id="br0">
      <inkml:brushProperty name="width" value="0.08571" units="cm"/>
      <inkml:brushProperty name="height" value="0.08571" units="cm"/>
    </inkml:brush>
  </inkml:definitions>
  <inkml:trace contextRef="#ctx0" brushRef="#br0">0 70 6344,'0'18'75,"0"-7"0,0 1 1,2 0-16,4-3 1,-4 7-1,4-4 1,-4 3-17,-2 3 0,6-7 0,-1 1 0,-1 1-48,-2 3 0,0 0 0,2-3-44,2-1 1,0-1 3,-6 7 121,0-8-77,0-3 0,0-20 4,0-5 1,0 3-1,2 3 1,2-1 3,1-3 1,7-1-1,-4-1 1,2 1 9,3-1 1,3 7 0,1 1 0,1 2-17,-1 4 1,0 2 0,1 2 0,-1 0 2,1 0 1,-3 2 0,-1 2-1,-2 4-7,1 1 0,-5-3 0,-2 6 0,-4 2-153,-2 1 0,0 3 0,0-1-16,0 0 0,0 1 1,0-1 170,0 1 0,8-1 0,1 1 0</inkml:trace>
  <inkml:trace contextRef="#ctx0" brushRef="#br0" timeOffset="369">489 315 7569,'10'0'-507,"-2"0"1,-6 0-115,4 0 658,-4 0 1,13-6-18,-3 0 1,1-2 0,1 5-25,-2-3 0,-3-2 1,5 2 29,-3-5 1,-7 1 24,2-2 1,-6 8-43,-6-2 1,2 5 0,-7 1 0,-3 0 122,-1 0 1,3 0-1,0 0-19,-1 0 0,-1 1 0,1 5-61,1 6 1,8 3 0,-2 3-43,4-1 1,2 1-1,2-1-15,4 1 1,4-1 0,7-1-26,1-5 0,-1-3 1,1-8-1,-3 2-25,-3 4 0,3-4 0,-3 4-91,4-4 0,-1-10 0,-1-2-421,-3 0 567,-7-5 0,4-3 0,-8-9 0</inkml:trace>
  <inkml:trace contextRef="#ctx0" brushRef="#br0" timeOffset="697">280 53 7569,'10'0'-959,"-1"0"906,-3 0 1,-2-2 0,8-2 139,1-2 1,3 0 0,1 6-27,1 0 1,-1-5 0,1-1 0,-1 2 9,0 2 0,7 2 0,-1-2 0,-2-2-46,-1-2 1,-3 0 0,1 6 0,-1 0-47,1 0 1,-7 0 0,1 0-114,2 0 1,-5 0-139,3 0 1,-8 2 271,2 4 0,3 4 0,1 7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1.394"/>
    </inkml:context>
    <inkml:brush xml:id="br0">
      <inkml:brushProperty name="width" value="0.08571" units="cm"/>
      <inkml:brushProperty name="height" value="0.08571" units="cm"/>
    </inkml:brush>
  </inkml:definitions>
  <inkml:trace contextRef="#ctx0" brushRef="#br0">18 559 6115,'-10'-2'334,"4"-4"-445,4-5 0,10 1 93,4-2 1,3 3 0,1-5 86,-5 2 1,5 9-26,-4-3 56,-5-4 0,9 8 0,-5-4-22,5 4 1,1 0-1,1-1-86,-1-3 1,1 0-1,-1 6 17,1 0-4,-1 0 1,-5 2-8,0 4 0,-7-2 0,5 7-8,-2 3 1,-2 1-1,-4 1 1,1-3 20,3-1 0,0 0 1,-6 5-6,0 1 0,0-1-86,0 1 1,0-1-19,0 0 55,0-7 1,-2-2 17,-4-8 0,4-2 21,-3-4 1,3-4 0,2-7-1,0 0 0,0-1 0,2 1 1,1-1-1,5 1-11,2-1 0,-4 1 0,5-1-1,3 1 1,-4 5-1,1 3 127,3 1 1,1-4 0,3 6-95,-1 2 1,1 2-1,-1 2 1,1 2 15,-1 4 1,1-2-1,-1 8-4,1 1 0,-1 3 0,-1 1-8,-5 1 0,-1-1 0,-6 1-26,2-1 1,-1 1 0,-5-1-36,0 1 0,0-7-5,0 1 0,-1-6 35,-5 5 0,2-7 1,-6 0 10,2-8 0,3 0 0,5-7-5,0-3 0,0-1 0,0-3 8,0 1 0,7-1 0,5 1-1,3-1 0,3 3 0,1 1 0,3 4 13,1 3 0,0-1 0,-3 4 1,1-2 5,2 2 1,1 2 0,-7 2 0,0 2 2,1 4 1,-1-2-1,1 6 1,-3-1-40,-3 1 1,-4 2 0,-6 5-21,4 1 1,-4-1-1,3 1 1,-3-1-83,-2 1 0,0-7 0,0 1 1,0 1-343,0 3 458,0-6 0,0 5 0,0-5 0</inkml:trace>
  <inkml:trace contextRef="#ctx0" brushRef="#br0" timeOffset="536">1555 524 5916,'-16'-2'14,"4"-4"1,-3 5-1,3-5 90,-3 4 0,-3 2 0,1 0 1,-3 0-50,-3 0 1,4 0 0,-5 0 0,3 0 5,-2 0 1,3 0 0,-3 0 0,4 0-17,1 0 0,7 6 0,-1 1-8,-2 3 0,7-4 1,1 6-42,4 1 0,2 3 1,0 1 14,0 1 0,2-3 0,4-1-18,5-3 1,5-7 0,1 2 0,1-4-14,-1-2 0,6 0 1,1 0-1,-3 0-12,-2 0 1,5-2 0,-1-2-1,-2-4-46,-1-1 0,-3-3 1,1-5 66,-1-1 1,-7 1-1,-2 1 1,-3 3 42,1 1 1,0 6-8,-6-6-5,0 9 0,-2-5 19,-4 8 1,4 8-74,-3 3 0,3 5 0,2 1-73,0 1 1,7-3-1,5-1 1,4-5 106,1-1 0,8 6 0,2-5 0</inkml:trace>
  <inkml:trace contextRef="#ctx0" brushRef="#br0" timeOffset="1105">2166 559 7283,'-2'-15'-479,"-4"3"1,2-2 0,-5 7 534,1-3 0,-6 6 0,3-2-7,-5 4 1,-1 2 0,-1 0-1,1 0-41,-1 0 1,1 0 0,-3 0-1,-1 0 61,-2 0 0,-1 6 0,7 2 0,-1 2 15,1 3 1,-1-3 0,1 2-53,0 1 1,7 3 0,4 1 0,4 1 1,4-7 0,4 1-63,6 1 0,3-5 1,2-2-1,1-4-4,-1-2 0,7 0 0,-1 0 0,0 0-15,3 0 0,-7 0 0,4 0 0,-3-2-2,-3-4 0,1-2 0,-1-5 0,-1 1 15,-5-1 1,3-3 0,-6-3 0,-1-3 13,1-1 0,-2-6 0,-4 4 1,2-2 25,1-4 0,1-2 1,-6-2-1,0 0 1,0 0 0,0 2 0,0 2 0,0 2-8,0-2 0,0 0 0,0 1 1,-2 7 63,-3 4 1,3 1 0,-6 3 38,0 3 1,-2 4-102,-7 8 0,5 2 40,1 4 0,7-2 1,-2 10-1,4 3 25,2 4 1,0 8 0,0-3 0,0 1-1,0 4 1,2 0 0,2 0 0,2-2 6,-2 2 1,3-4-1,-1 0 1,0-1-53,2-5 1,-6 4-1,5-1 1,-1-3-1,0-2 1,0-1-656,2-1 148,-6-7 487,13 5 0,-5-5 0,7 8 0</inkml:trace>
  <inkml:trace contextRef="#ctx0" brushRef="#br0" timeOffset="1637">2498 507 7406,'17'6'-249,"1"-1"0,-7 1 0,1-6 1,1 0 222,3 0 0,1 0 0,1 2 0,-1 2 76,1 2 1,-1 0 0,1-6 39,-1 0 1,-5 0-66,0 0 1,-7-6-50,7 0 0,-8-8-32,2 3 0,-4 1 1,-2-2 1,0-1 1,-2 3 49,-4-1 0,-4 5 1,-7-4 51,-1 2 0,1 2 0,-1 6-28,1 0 0,-1 0 0,1 2 1,-1 2 0,1 2 1,0 6 0,-1-4-1,3 1 42,3 5 1,-4-5-1,7 3-20,-1 2 1,-4 1 0,9 3 0,1-1 29,2 1 0,2-7 0,0 1-34,0 2 1,2 1 0,4 1-11,5-5 1,5 3 0,1-8 0,1-1 2,-1 3 0,1-6 0,1 4 0,2-4 17,3-2 0,5 0 0,-6 0 0,-2 0 48,-1 0 0,3 0 0,0 0-63,-1 0 1,-3-6-110,-2 0 1,1 0-575,-1 6 649,-7 0 0,-2-7 0,-8-3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4.028"/>
    </inkml:context>
    <inkml:brush xml:id="br0">
      <inkml:brushProperty name="width" value="0.08571" units="cm"/>
      <inkml:brushProperty name="height" value="0.08571" units="cm"/>
    </inkml:brush>
  </inkml:definitions>
  <inkml:trace contextRef="#ctx0" brushRef="#br0">1 68 7428,'0'-18'-1040,"0"7"837,0-1 373,0 8 0,0-5 229,0 3-383,0 4 0,0-4 0,0 12 11,0 6 0,0 3 0,2 2 0,2 1-57,1-1 0,1 7 0,-6-1 0,0-2 23,0-1 0,0 3 0,2 0 0,2-1-13,2-3 1,0-1-1,-6-1 1,2 0 15,3 1 1,-3-1 1,4 1 0,-4-7-33,-2 1 34,0-8 1,6 2-1,0-12-11,-2-6 1,3 3 0,1-3 0,0-2 10,0-1 0,5 3 0,-1 1 1,3-1 10,3 2 0,-1-3 0,1 7 0,-1 2 2,1 2 0,5 2 1,0 0-1,-1 0 41,-3 0 1,0 0 0,3 2-39,1 4 1,0-2-1,-7 7 1,-3 1-13,-1-2 0,-8 5 0,2-3 1,-4 3 1,-2 3 0,0-1 28,0 1 0,-2-1 1,-4 1 13,-6-1 1,-3-1 0,-3-3 0,1-3-29,-1-2 1,-5-2 0,0-6 0,0 2-22,-3 3 1,7-3 0,-4 4-1,1-4-28,-1-2 0,4-6 0,-3-2-209,9-1 0,-1 3 0,8-6-50,2-1 1,4-3 288,6-1 0,12-1 0,9 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4.632"/>
    </inkml:context>
    <inkml:brush xml:id="br0">
      <inkml:brushProperty name="width" value="0.08571" units="cm"/>
      <inkml:brushProperty name="height" value="0.08571" units="cm"/>
    </inkml:brush>
  </inkml:definitions>
  <inkml:trace contextRef="#ctx0" brushRef="#br0">1 53 7569,'9'0'-1559,"1"0"1617,-4 0 1,-4 2 56,4 3 1,-4-1 0,-2 8 9,0 1 1,2 3-102,3 1 0,5-1 0,6-2 0,-3-5-27,-1-1 0,0 0 1,5-4-1,2 1-15,5-1 1,-5-2 0,4-2 0,-3 0-5,-3 0 0,3-6 0,1-1 0,2-1-22,-1 0 1,-3-5 0,-2 1 0,1-4 22,-1-1 0,1 0 0,-3-1-13,-3 1 1,-4 5 24,-8 0 0,-2 3 44,-4-3 0,2 4 6,-7 8 1,5 0 0,-4 2-13,2 4 0,2 4 1,6 9-1,0 2 12,0 3 0,0 7 0,0-2 0,0 2-9,0-2 0,2 10 0,2-4 1,4 4-12,2 3 0,-4-5 0,3 6 0,1-2-4,0-1 1,-6 7-1,1-4 1,-1-1 0,2 1 0,-4-2 0,4-8 1,-6-2 35,-6-2 0,2-2 0,-6 2 0,1-6-14,-1-3 0,-4-3 1,-7-1-1,-2-3-40,1-1 0,-5-8 0,-2 2 0,-4-4 21,-2-2 1,6 0 0,2-2 0,2-4-13,3-6 1,3-9-1,2-4 1,-1-2-1,3-5 1,3-1-1,6-1 1,4-1-1,2 0-116,0 0 1,2-8 0,2-2-3,2 1 1,15-1 0,2 6-1,7-1-214,-1 1 0,11 2 323,1 2 0,15 0 0,6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3.741"/>
    </inkml:context>
    <inkml:brush xml:id="br0">
      <inkml:brushProperty name="width" value="0.08571" units="cm"/>
      <inkml:brushProperty name="height" value="0.08571" units="cm"/>
    </inkml:brush>
  </inkml:definitions>
  <inkml:trace contextRef="#ctx0" brushRef="#br0">1 52 7569,'0'-11'-277,"0"-1"-2,0 8 0,0-5 204,0 3 310,0 4-318,0-6 174,0 8 339,0 0-489,0 8 100,7-6 0,-5 13 29,4-3-163,-4 3 127,-2 3 0,0-6-124,0-1 1,0 1 0,0 5-14,0 1 1,6-1-148,0 1 110,0-9 1,-6 7-171,0-4 107,7-5 153,-5 9 50,6-14 0,0 13 0,2-5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5.441"/>
    </inkml:context>
    <inkml:brush xml:id="br0">
      <inkml:brushProperty name="width" value="0.08571" units="cm"/>
      <inkml:brushProperty name="height" value="0.08571" units="cm"/>
    </inkml:brush>
  </inkml:definitions>
  <inkml:trace contextRef="#ctx0" brushRef="#br0">53 158 6748,'-10'-8'-428,"4"-4"1,-2 2 460,3-1 1,-3-1 77,2-5 0,4 5-70,-4 0 1,4 7 14,2-7 0,8 2 0,2-3-17,0 1 0,5 8 1,-3-2-32,3 4 0,-3 2 0,0 0-5,1 0 1,3 0 0,1 0-1,1 0 18,-1 0-26,0 0 1,1 6 0,-3 2 11,-3 2 1,2-5-1,-7 5 1,1 0 7,0 0 0,-2-5 1,-6 7-7,0 2 1,0-5 0,0 3 6,0 2 1,0-5 10,0 3 0,-2-6 36,-4 5-55,-4-7 0,-1 10-2,-1-8 0,6 5 0,-3-3-8,1 2 1,-4-4 0,4 3 50,-1-1 1,-3 6-15,-5-3 1,1-1 0,2 0 0,3-1 16,-3 1 0,6-4 1,1 4-10,-1-3 1,4 5-1,-6-4-28,3 1 1,1-3-56,6 6 54,0 0 1,0-1-1,0 1-8,0 1 1,6-3 0,1 0-22,3-2 0,2 3-92,5-5 1,1 6-349,-1-6 0,-7 1 455,-4-1 0,3-4 0,1 6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6.245"/>
    </inkml:context>
    <inkml:brush xml:id="br0">
      <inkml:brushProperty name="width" value="0.08571" units="cm"/>
      <inkml:brushProperty name="height" value="0.08571" units="cm"/>
    </inkml:brush>
  </inkml:definitions>
  <inkml:trace contextRef="#ctx0" brushRef="#br0">106 53 6249,'0'-10'86,"0"3"0,0 8-1,0 5 0,0-2 3,0 8-101,0-8 0,7 3-38,5-7 0,-2 0 0,-1-1 25,-1-5 0,-2 2-2,-6-8 1,0 6-1,-2-3 131,-4 1 1,-4 2 0,-7 6-1,0 0 13,-1 0 0,6 0 1,1 2-72,-3 4 0,6-2 0,3 7-68,3 3 1,2-4 0,2-1 0,3 1 11,7 0 1,-2-6 0,1 1-1,3-3-5,2-2 1,-5 0 0,1 0 12,1 0 0,-5-2 0,-2-3 36,-4-7 0,-2-4 22,0-1 0,-8 0 1,-3 1-102,-5 4 0,-1 5 1,-1 7-1,1 0-498,-1 0 544,8 0 0,-13 7 0,4 3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3.495"/>
    </inkml:context>
    <inkml:brush xml:id="br0">
      <inkml:brushProperty name="width" value="0.08571" units="cm"/>
      <inkml:brushProperty name="height" value="0.08571" units="cm"/>
    </inkml:brush>
  </inkml:definitions>
  <inkml:trace contextRef="#ctx0" brushRef="#br0">263 627 7569,'10'-2'-319,"-5"-4"1,-3 3 143,-2-9 1,-2 2 0,-1-3 193,-3 1 0,-8 8 1,1-2-1,-7 4 42,-3 2 0,0 0 1,3 0-1,-1 0 41,-2 0 0,-1 0 0,7 2 0,1 4-65,5 6 0,-5-3 0,6 3 0,1 2-35,3 1 1,4 3-1,2-1-26,0 1 0,8-1 0,1 1 0,3-3 0,0-3 1,5 1-1,6-7 1,-1-2-38,-3-2 1,4-2 0,1 0 0,-3 0-22,-1 0 0,-3 0 0,0-2 45,1-4 1,-3-4 0,-1-9 0,-4-2-22,-3-3 0,-1-5 0,-4 4 0,2-2-8,2-4 1,0-2 0,-6-2 0,0 0 28,0 0 0,0 0 0,0 0 0,0 0 39,0 0 1,0-5-1,0-1 1,0 4 110,0 6 0,0 0 0,-2 6 0,-2 0 165,-2-1 0,0 9 22,6 5-248,0 8 0,0-2-34,0 12 0,0-2 0,0 8 0,0 3 62,0 7 0,0-1 0,-2 8 1,-2 2 21,-1 2 0,-1 0 0,6-2 0,0-2-44,0 2 1,0-3 0,0-1-1,0 0-54,0 0 1,0-4 0,0 4 0,2-1-56,4-5 1,-3-2-1,7-1 1,-2-1-108,-4 1 1,4-1 0,-1 1 0,1-1-111,0 1 1,0-7 0,-4 1 0,3 0-290,3-3 557,-6-1 0,11 0 0,-5 2 0</inkml:trace>
  <inkml:trace contextRef="#ctx0" brushRef="#br0" timeOffset="1021">665 662 7569,'17'0'-509,"-7"0"498,5 0 0,-11 0 27,8 0 0,-8-2-48,2-4 1,-5-3-20,-1-9 1,0 7 0,0-1-9,0-2 1,2 5-79,4-3 86,-4 8 1,-2-4 41,-11 8 1,-5 2 0,0 4 0,3 4 0,1 0 0,6 5 0,-3-3 0,1 3 105,4 3 1,2-1-1,2 1 1,0-1-33,0 1 0,0-7 0,2 1 0,4-1-42,6-1 0,-3 6 0,3-7 1,1 1-18,3-4 0,7 2 1,1-2-1,-3-3-15,-2-1 0,1-2 1,1 0-1,2 0 4,-1 0 0,-3-5 0,-1-3 0,-1-2-23,0-4 0,1-1 1,-1-4-1,1-3-8,-1-1 1,-5-2-1,-2 3 1,-3-3 6,-3-2 1,4 0 0,-2-2-1,-2 3 3,-2 1 0,-2 6 1,0-4-1,-2 3 47,-4 3 0,2 7 0,-6 2 1,1 2 20,-1 1 0,-2-1-16,-5 6 0,-1 0-15,1 0 0,7 2 2,4 4 0,4-3-2,2 9 0,8-6 0,4 4-5,3-3 1,3-1 0,-1-6 0,1 0-6,-1 0 0,1 0 0,-1 0 0,1 0 10,-1 0 0,1 0 0,-3-2 0,-1-2 11,-3-2 0,-5 1 0,6 5 104,1 0 0,-5-2 0,0-2-94,0-2 1,1 0-41,9 6 1,-8 2 0,-3 2-17,1 2 1,-6 2-1,4-3 9,-4 7 0,-2-2 1,0 1 20,0 3 1,0 2 0,0 1 30,0 0 1,-2 1-1,-2-1 6,-2 1 0,-6-1 0,7 1-4,1-1 0,2 1 1,2-1-18,0 1 0,0-7 0,0 1-32,0 2 0,0-5 42,0 3 0,8-6 1,3 5 0,5-7 0,1 2 21,1-4 0,-7-2 0,1 0 11,2 0 0,-5-6 0,1-2 0,-2-1 1,5 5 0,-3-4-9,0 0 0,-1 6 0,-5-5-40,2-1-162,8 6 1,-10-6-484,7 8 114,-7 0 1,4 2-288,-8 4 801,0-4 0,-8 13 0,-2-5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50.920"/>
    </inkml:context>
    <inkml:brush xml:id="br0">
      <inkml:brushProperty name="width" value="0.08571" units="cm"/>
      <inkml:brushProperty name="height" value="0.08571" units="cm"/>
    </inkml:brush>
  </inkml:definitions>
  <inkml:trace contextRef="#ctx0" brushRef="#br0">36 123 6993,'-18'0'-126,"9"0"1,1 1 189,8 5 1,0 4 0,2 6 0,2-3-8,1-1 1,3-1 0,-4 9-1,2 1-6,-2 2 0,4 8 1,-1-1-1,1 3-19,0 1 0,3 1 0,-3 0 0,0 0-48,0 0 1,-1 6 0,-3 0 0,4-2-6,2-3 0,-6-1 1,3 0-98,1 0 74,-6-8 1,6 4 0,-8-7 0,2-3-12,4-2 1,-4-1 0,3-1-451,-3 1 364,-2-8 0,-2-3 1,-1-11 140,-3-7 0,-8-1 0,4-13 0</inkml:trace>
  <inkml:trace contextRef="#ctx0" brushRef="#br0" timeOffset="351">53 297 7569,'6'-17'-103,"0"-1"0,7 1-55,-1-1 1,4 7 0,1 1 0,2 2 0,3 4 99,1 2 0,0 2 0,-3 0 0,1 0 35,2 0 1,1 0-1,-7 0 1,1 0 82,-1 0 1,1 6 0,-3 2 0,-1 0-37,-3-1 0,1 7 1,3-2-1,-1 3-28,-2 3 1,-7-1 0,5 1 0,-2-1 7,-4 1 1,-2-1-1,-2 0 47,0 1 0,-2-1 0,-4 1-24,-6-1 0,-9 1 0,-2-3 0,-1-1-26,-1-2 0,4-9 0,-8 3 1,0-2-41,1 2 0,-3-4 0,8 4 1,2-4-35,1-2 1,5-2 0,1-2-69,3-2 0,7-2 1,-2 2 140,4-5 0,10-5 0,1-1 0</inkml:trace>
  <inkml:trace contextRef="#ctx0" brushRef="#br0" timeOffset="751">682 245 7569,'12'0'-439,"-1"0"0,1 0 0,5 0 501,1 0 0,-1 0 0,1 0 1,-1 0 10,1 0 0,-1 0 1,1 0-1,-1 2-45,0 4 1,1-3 0,-1 9 0,1 0-5,-1-3 0,-1 7 0,-3-6 0,-1 1-46,2 1 1,-7 0 0,-1 5-22,-4 0 0,-2 1 0,0-1 23,0 1 0,-2-8 199,-4-5 1,-3-3-120,-9-2 0,1-2-38,-1-3 1,9-5 0,3-8 0,4 1-37,2-1 0,0 1 0,2 0-135,4-1 0,3 1 0,9-1 0,-1 3-61,1 3 1,1-2 0,2 9 209,3 1 0,-1-6 0,-6 0 0</inkml:trace>
  <inkml:trace contextRef="#ctx0" brushRef="#br0" timeOffset="1150">1573 245 5969,'-18'0'257,"1"0"-169,-1 0 0,1 0 0,-1 0 0,1 0 2,-1 0 0,1 8 0,-1 3-12,1 5 1,5 1-1,3 1 1,1-1-42,4 1 1,2-1 0,2 0-42,0 1 0,8-3 1,3-1-1,5-4-6,1-2 1,1-3 0,1-3 0,3 2-15,1 2 0,0 0 0,-3-6 1,1-2-46,2-4 0,0-4 0,-5-7 53,-1-1 0,-1 1 0,-4-1 0,-5 1 6,1 0 1,-6-1 0,4 1 0,-4-1 5,-2 1 1,-2-1 0,-4 3-1,-6 1-1,-3 2 1,-3 9 0,1-3-1,-1 2-62,1-2 1,0 4-1,-1-4-88,1 4 0,5 2 53,0 0 102,8 0 0,4 8 0,10 2 0</inkml:trace>
  <inkml:trace contextRef="#ctx0" brushRef="#br0" timeOffset="1521">1817 227 7569,'10'0'-738,"5"0"0,-5 0 949,7 0 1,-5 0-17,0 0 0,-8 8-110,1 4 1,-1 3 0,0 3 0,2-1-24,-2 1 0,-2-7 0,-2 1 0,0 2-30,0 1 1,2 2-1,2 1-99,1-1 0,9-1 54,-2-4 1,-3-3-1,3-5 15,2 2 1,-1-2-1,1-8 1,-5-4-10,-1-1 1,6-1-1,-4-4 1,1 3-1,1-3 1,-6-3 0,3-5-1,-1-1-53,-4 2 1,4 1-1,-2 3 1,-3-1-81,-1 1 1,0 5 0,2 0-99,2-1 1,2 5 237,-2 2 0,3 4 0,9 2 0</inkml:trace>
  <inkml:trace contextRef="#ctx0" brushRef="#br0" timeOffset="1758">2516 297 7569,'-10'0'-972,"0"0"651,4 0 366,4 0 1,-5 2 53,7 4 0,0 4-68,0 7 1,0 1-160,0-1 0,0 0-140,0 1 268,0-1 0,7-7 0,3-2 0</inkml:trace>
  <inkml:trace contextRef="#ctx0" brushRef="#br0" timeOffset="1928">2428 35 7335,'-9'-8'-1267,"1"7"1267,8-7 0,0 0 0,0-2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7.523"/>
    </inkml:context>
    <inkml:brush xml:id="br0">
      <inkml:brushProperty name="width" value="0.08571" units="cm"/>
      <inkml:brushProperty name="height" value="0.08571" units="cm"/>
    </inkml:brush>
  </inkml:definitions>
  <inkml:trace contextRef="#ctx0" brushRef="#br0">1 542 7569,'7'-9'-1345,"-3"1"1288,8 8 1,0-6-1,5-2 1,1 1 165,-1-1 1,1-4 0,-1 4-87,0-1 1,1-3 0,-1-5 0,1 1-16,-1 4 0,1-3 0,-1 3 0,1-3-33,-1-3 0,-5 1 0,-1-1 0,3 1-37,2-1 1,-5-5 0,-1 0-1,0 2 16,-1 1 1,-5 3 0,2-1 55,-4 1 0,-2 5 0,-2 2 0,-4 3-31,-5 3 1,-5 2-1,-1 2 138,-1 0 1,6 0 12,1 0 0,1 2-95,-2 4 1,7-3-1,10 9 1,5 2-8,0 1 1,5-3 0,-3-1 0,5 3-15,7 2 1,-3 7 0,6 0-1,0-2-2,1-1 1,-7-3 0,4 1-1,-2-1-16,1 1 0,-3-1 0,-7-1 0,-5-3 0,-1-1 1,-2 0-1,-6 5 26,0 1 1,0-7 0,-2 1 13,-4 1 0,2-5 0,-7 0 0,-3-2 41,-1 0 0,-5-1 0,-1-5 0,-2 0-58,1 0 1,3 0 0,1 0 0,1 0-99,-1 0 0,1 0 0,-1 0-142,1 0 0,7-2 39,4-3 0,5 1 0,2-8 182,5-1 0,12-3 0,9-1 0</inkml:trace>
  <inkml:trace contextRef="#ctx0" brushRef="#br0" timeOffset="925">891 385 6948,'18'0'-220,"-6"0"0,-1 0 0,3 0 190,1 0 1,3 0 0,-1 0-14,1 0 0,-3-2 66,-3-4 0,-4 3 1,-8-9-18,0-2 0,0 5 0,0-3 5,0-2 0,0 5 1,-2-1 57,-4 2 1,-4-3 0,-7 5-28,-1 2 0,1 2 0,-1 2 26,1 0 0,-1 0 0,1 2 1,1 4-40,5 5 1,1-1-1,6 2 1,-2 1-12,2 3 1,2 1-1,2 1 1,0-1-35,0 1 0,2-7 0,4 1 0,6 2 21,3 1 0,-3 1 0,0-3 0,3-3-6,7-2 0,-3-1 0,4-3 0,-3 2-2,-3-2 1,6-2 0,1-2-1,-3 0-1,-2 0 1,5 0 0,-1 0-1,-2 0-21,-1 0 0,-3-6 0,1-2 0,-1-1 15,1-5 0,-1 4 1,1-1-1,-3-3-31,-3-1 1,1-3 0,-5 1 0,0-1 14,0 1 0,3-1 0,-5 1 0,-2-1 7,-2 1 0,4-1 0,0 1 19,-3-1 0,-3 3 1,-5 3 35,-7 7 0,2 3 0,-1 2 2,-3 0 0,-2 2-34,-1 3 0,5-3 1,3 6-11,1 0 0,2-4 0,8 5 13,4-1 1,-2-2-1,7-6 1,1 2-6,-2 4 0,5-4 0,-3 3 0,3-3-1,3-2 1,-1 0 0,1 0 8,-1 0 0,-5-2 0,0-1 19,1-3 0,3 0 0,-1 4 0,-1-2 23,-3-2 1,1 0 0,6 6-15,-1 0 1,0 0 0,1 0-11,-1 0 0,1 0-60,-1 0 0,-5 8 7,0 4 1,-9 3 42,3 3-17,-4-1 1,-2 1 0,0-1 27,0 1 0,-2-7 0,-2 1 0,-1 2 79,1 1 0,-4-3 0,2-1-62,2 3 1,-4 2-61,3 1 0,1-1-35,10-5 1,3 3 0,9-8-18,-1-3 0,-5-1 0,0-2 1,3 0-129,6 0 1,-1 0-1,3-2 1,-4-1 193,-1-3 0,-1-8 0,1 4 0</inkml:trace>
  <inkml:trace contextRef="#ctx0" brushRef="#br0" timeOffset="1312">1974 245 6699,'12'0'-243,"-1"0"0,-1 2 0,4 4 285,-3 6 1,-5-2 0,4 1 0,-2 3 180,-4 1 0,3 3 0,-1-1-146,-2 1 0,0-1 0,0 1-61,2-1 1,1-1 0,-3-3 0,2-1 1,2-8 46,-2 2 1,-2-4-62,7-2 1,-5-6-1,4-2 1,-1-2 0,1-3 0,-4 3 0,6-2 0,-1-1-2,-1-3 0,5-1 0,-5-1-32,0 1 0,5-1 1,-5 1-213,0-1 1,-1 9 19,-3 3 0,4 4-79,7 2 301,-7 0 0,6 0 0,-7 0 0</inkml:trace>
  <inkml:trace contextRef="#ctx0" brushRef="#br0" timeOffset="1538">2568 263 6723,'6'12'-4,"0"-1"0,-1 1 0,-5 5-32,0 1 0,0-1 1,0 1-46,0-1 1,0 1-256,0-1 248,0-7 88,0-2 0,8-8 0,2 0 0</inkml:trace>
  <inkml:trace contextRef="#ctx0" brushRef="#br0" timeOffset="1705">2533 36 5981,'0'-10'-59,"0"2"0,0 1 0,0-3 0</inkml:trace>
  <inkml:trace contextRef="#ctx0" brushRef="#br0" timeOffset="2095">3040 88 7489,'7'0'-518,"-7"0"357,-9 0 1,-7 0-1,-1 0 1,-1 0 224,1 0 0,-1 6 0,1 2 6,-1 2 1,1-1 0,1 5-1,3-2-20,1 1 0,6 3 0,-3 1 1,1 1 4,4-1 1,0 0 0,0 1 0,-2-1-31,2 1 1,4-6-1,4-1 1,4 3-7,2 1 1,-4 1 0,5-5-1,3-3 8,1 0 1,3-4 0,-1 6-1,1-3-13,-1-3 0,1-2 1,-1-2-1,1 0-76,-1 0 0,1 0 0,-1 0 0,0 0-251,1 0 1,-1-2-257,1-4 569,-1-3 0,1-17 0,-1-1 0</inkml:trace>
  <inkml:trace contextRef="#ctx0" brushRef="#br0" timeOffset="2556">3371 228 7569,'12'0'-332,"0"0"0,-7 0 225,7 0 0,0 0 1,5 0 74,1 0 1,-1 0-1,1 0 1,-1 0 84,1 0 0,-7 0 0,1 0-21,1 0 1,-3-6-1,0-2-5,-2-1 0,-3 3 0,-5-6-52,0-1 1,-5 3 0,-3 0-1,-2 3-10,-4 3 0,5 0 1,-3 0-1,-1-2 29,-3 2 0,4 2 0,1 2 0,-3 0 42,-1 0 1,3 0-1,0 0 10,-1 0 1,3 6-1,0 2 1,1 2 8,-1 3 0,6 3 0,-4 1 0,3 1-21,-1-1 1,0 0 0,6 1 0,0-1 18,0 1 1,0-1 0,0 1 37,0-1 0,2 1-61,4-1 0,3-5 0,9-2 0,-1-3-9,1-3 1,-1-2 0,1-2-1,-1 0-13,1 0 0,-1 0 0,1 0 0,-1 0 0,0 0 1,1-6 0,-1 0 13,1 3 1,-1-5-23,1 2 0,-1-8 0,1 5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9:45.386"/>
    </inkml:context>
    <inkml:brush xml:id="br0">
      <inkml:brushProperty name="width" value="0.08571" units="cm"/>
      <inkml:brushProperty name="height" value="0.08571" units="cm"/>
    </inkml:brush>
  </inkml:definitions>
  <inkml:trace contextRef="#ctx0" brushRef="#br0">263 87 7497,'0'-17'-177,"0"7"0,0 1-259,0 3 367,0 4 0,0-4 0,0 12 100,0 5 0,2 5 0,2 1 0,2 1 3,-3-1 1,5 1 0,-2 1 0,-2 3-28,-2 1 1,4 0-1,0-5 1,-1-1-100,3 1 0,-6-1 0,4 0-74,-4 1 1,-2-1-190,0 1 355,0-8 0,-8-3 0,-2-7 0</inkml:trace>
  <inkml:trace contextRef="#ctx0" brushRef="#br0" timeOffset="697">1 210 7569,'0'-12'-512,"0"0"1,2 9 465,4-3 1,3 4 0,9 2 0,-1 0 39,1 0 0,-1 0 0,3 0 0,1 0 86,2 0 0,6 0 1,-3 0-1,1 0-74,4 0 0,2 0 0,2 0 0,-2 0-12,-4 0 0,2 0 1,-6 0-1,0 0 23,1 0 1,-3 0 0,-6-2-1,1-2-138,-1-2 0,-5-2 0,0 3 128,1-7 0,-3-4 0,0-1 39,-3-1 0,-1 1 0,-6-1-19,0 1 0,-2 5 68,-4 1-89,-3 7-12,-9-4 1,9 16 0,3 4 9,4 3 0,2 2 0,0 1 1,0-1-5,0 1 0,2-1 0,2 1 0,3-1-3,3 1 1,-6-1 0,4 1 0,-2-1 1,-1 1 1,1-1 0,-4 1-2,4-1 1,-4 0 0,4 1 0,-4-1 0,-2 1 0,0-1 34,0-7-16,0-2 1,2-22-17,3-3 1,-1-5 0,6 5 0,0-1-1,-1 1 1,1 0-1,4-1 1,-3 1-27,3-1 1,1 1 0,3-1 13,-1 1 0,1 7 0,1 4 0,3 2 13,1-1 1,0 3-1,-5-4 1,-1 4 36,1 2 0,-1 6 0,0 1 1,1 1 4,-1 0 0,-5 6 0,-2-3 1,-3 5-17,-3 1 1,4 1-1,-2-1 1,-2 1-114,-2-1 0,-2 0 1,0 1-104,0-1 1,-6 1 83,0-1 104,-7-7 0,11 6 0,-6-7 0</inkml:trace>
  <inkml:trace contextRef="#ctx0" brushRef="#br0" timeOffset="1229">1293 297 7569,'18'0'-334,"-1"0"109,1 0 0,-1 0 0,1 0 0,-1 0 0,1 0 279,-1 0 0,1 0 1,-1 0 37,0 0 1,-1-2-1,-2-2 3,-3-2 0,-7-1-41,2 1 1,-2 2-139,2-8 1,-6 1 57,0-7 0,-8 3 0,-8 1 1,3 4 19,1 3 0,6-5 1,-5 6-1,-1 0-10,2-1 0,-5 5 1,3-4 101,-3 4 0,-3 2 1,1 0-74,-1 0 1,7 0 0,-1 2 0,-2 4 18,-1 5 0,3-1 1,2 2-1,1 1-1,-1 3 1,6 1-1,-2 1 1,4-1-6,2 1 0,0-1 1,0 0-1,0 1 11,0-1 0,2 1 1,2-1-4,2 1 0,8-9 0,-3-1 0,5-2-13,1 0 1,3 0 0,1-6 0,2 0 7,-1 0 1,3 0-1,0 0 1,0 0 17,1 0 0,-3-6 1,-4 0-1,3 0-8,1-2 1,0 7-1,-7-7 1,-3 2-297,-1 0-245,0 0 0,-1 0 23,1 1 479,-8-1 0,-4 6 0,-10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8.994"/>
    </inkml:context>
    <inkml:brush xml:id="br0">
      <inkml:brushProperty name="width" value="0.17143" units="cm"/>
      <inkml:brushProperty name="height" value="0.17143" units="cm"/>
      <inkml:brushProperty name="color" value="#008C3A"/>
    </inkml:brush>
  </inkml:definitions>
  <inkml:trace contextRef="#ctx0" brushRef="#br0">1 1 5750,'17'17'0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9.181"/>
    </inkml:context>
    <inkml:brush xml:id="br0">
      <inkml:brushProperty name="width" value="0.17143" units="cm"/>
      <inkml:brushProperty name="height" value="0.17143" units="cm"/>
      <inkml:brushProperty name="color" value="#008C3A"/>
    </inkml:brush>
  </inkml:definitions>
  <inkml:trace contextRef="#ctx0" brushRef="#br0">35 1 5988,'-9'0'-58,"-7"0"0,6 0 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9.668"/>
    </inkml:context>
    <inkml:brush xml:id="br0">
      <inkml:brushProperty name="width" value="0.17143" units="cm"/>
      <inkml:brushProperty name="height" value="0.17143" units="cm"/>
      <inkml:brushProperty name="color" value="#008C3A"/>
    </inkml:brush>
  </inkml:definitions>
  <inkml:trace contextRef="#ctx0" brushRef="#br0">1 18 6386,'17'0'-84,"1"0"-57,-1 0 1,-5 0 0,-1 0 99,3 0 1,-4 0-1,1-2 41,3-4 0,1 4 0,3-6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5.892"/>
    </inkml:context>
    <inkml:brush xml:id="br0">
      <inkml:brushProperty name="width" value="0.17143" units="cm"/>
      <inkml:brushProperty name="height" value="0.17143" units="cm"/>
      <inkml:brushProperty name="color" value="#008C3A"/>
    </inkml:brush>
  </inkml:definitions>
  <inkml:trace contextRef="#ctx0" brushRef="#br0">470 559 6208,'0'-9'25,"-8"-5"0,-3 8 27,-5 2 0,5 2 1,-1 2-17,-2 0 1,5 0-1,-3 0 1,-2 0-22,-1 0 1,-3 2 0,1 4 0,0 4 79,-1-1-65,-7 7-38,5-6 1,-11 7-41,8 1 0,-6-1 0,6 1 0,1-1 35,3 0 0,2 1 1,-1-1 7,1 1 0,1-1 1,4 1 3,7-1 0,5 1 1,5-1 1,5-1 0,8-5 7,-1-5 0,1-4 1,1-2-1,2 0-5,3 0 1,-1 0-1,-6 0 1,1 0-4,-1 0 0,1-6 0,-1-1 0,1-1-7,-1 0 0,1-6 0,-1 3-21,0-5 1,1-1 0,-3-1 0,-1 1-14,-2-1 1,-6 7 0,3-1 26,-1-1 1,0-3-4,-2-1 253,-4-1-133,5 8 0,-7 5-104,0 10 1,0 5-1,0 8 1,0-1-20,0 0 0,0-5 0,0 0 0,0 1-42,0 3 0,0 1 0,2-1-8,4-4 0,-2 3 1,8-5-280,1-1 349,-5-1 0,15 0 0,-3 2 0</inkml:trace>
  <inkml:trace contextRef="#ctx0" brushRef="#br0" timeOffset="784">750 612 7486,'-8'2'-104,"8"3"0,2-3 1,9 4-1,3-2 1,2 0-1,1 2-52,0-2 1,-5 3 100,0-1 1,-3 8 0,5-5-1,-4 3 54,-2 0 1,-1-6 0,-3 5-2,2 3 0,2-1 1,-4 1 87,1-2 1,1-1-70,-6 7 1,0-7-7,0 1-60,0-8 0,0 2 1,0-12 1,0-4 0,0-7 24,0-1 1,2 1 0,2-1 0,2 1 22,-2-1 1,-2 1 0,0-1 0,2 1-4,1 0 1,9 5 0,-2 0-1,3 1 2,3 1 1,-1-4 0,2 9-1,3 1 15,1 2 0,2-4 1,-3 0-1,1 2-13,-2 2 1,5 2-1,-3 0 1,0 2-1,2 4 1,-5-4-1,3 6 1,-4-2 4,-1-1 1,-1 7 0,1-4 9,-1 1 0,-1 3 0,-3 6 1,-3-1 0,-2 0 1,-2-5-1,-6 0 1,0 1-12,0 3 0,0 1 1,0 1-2,0-1 0,0 1-10,0-1 1,0-5-56,0-1 0,0-9 50,0-2 0,-2-7 1,-4-11 0,4 1 0,-4-1 0,4 1 4,2-1 1,0 1 0,0-1 0,0 1 1,0-1 0,2-5 0,4 0 1,6 4 7,3 5 1,3-2-1,-1 7 1,1-3-5,-1 0 0,2 9 1,3-3-1,1 4-1,-2 2 1,-1 0 0,-3 0 0,1 0-3,-1 0 1,1 2 0,-1 2-1,1 3-23,-1 3 1,-5 0 0,-1 3-1,1-1-26,-2 2 1,3 1-1,-5 3 1,0-1-60,0 0 1,3-5 109,-5 0 0,8-1 0,-5 7 0</inkml:trace>
  <inkml:trace contextRef="#ctx0" brushRef="#br0" timeOffset="1203">2199 524 7112,'-17'0'-640,"-1"0"916,9 0-511,1 0 0,8 8 210,0 4 1,2 3 0,2 3 38,1-1 1,1 6-1,-4 1 1,2-1 30,2 2 0,0-5 1,-6 5-1,0 0-17,0 4 0,6-2 0,-1 2 0,-1 3-9,-2 1 1,-2 1-1,0 1 1,0 0-24,0 0 1,0-6-1,0-1 1,0-3 3,0-4 0,0-2 0,0-1 0,0-1-140,0 1 1,0-6-317,0-1 456,0 1 0,-8-10 0,-1-4 0</inkml:trace>
  <inkml:trace contextRef="#ctx0" brushRef="#br0" timeOffset="1590">2182 594 6572,'11'-8'0,"1"-1"-61,2-1 1,1 2 0,3 8 0,-1 0 12,0 0 25,9 0 14,-7 0 1,12 0-18,-8 0 0,7 0 0,-5 0 1,0 0 14,0 0 0,0 2 0,-3 2 0,1 2-5,-2-2 1,-1 0 0,-3 0 0,1 1 63,-1-1 1,-5 4 0,-2 0-37,-3 1 1,-1 3 0,-6 6 0,-2-1 91,-4 0 1,-3 1-1,-9-1 1,1 1-115,-1-1 1,-5 1 0,-2-1 0,-2 1-47,-4-1 1,-2-5-1,-2-2 1,0-1-16,0 1 0,0-6 0,-2 2 0,-2-4 4,-2-2 1,7 0-1,4 0 1,1 0 66,2 0 0,2-2 0,7-4 0,1-4 0,0-7 0</inkml:trace>
  <inkml:trace contextRef="#ctx0" brushRef="#br0" timeOffset="2128">2880 0 6895,'0'18'-158,"2"-1"0,2 3 0,2 1 156,-2 2 0,4 3 1,-3-3-1,1 4 32,2 0 1,-6 6 0,4-4 0,-4 4 4,-2 2 1,2 0 0,1-2 0,3-2 19,-2-2 1,4-2 0,-2 4 0,0-1-22,1 1 1,-3-4 0,6 0 0,0-2-16,-1-3 0,-3-3 0,4-2 0,0 1-362,-1-1 1,-3 1 187,6-1 0,-6-7 155,5-4 0,1 4 0,5-1 0</inkml:trace>
  <inkml:trace contextRef="#ctx0" brushRef="#br0" timeOffset="2767">3404 629 7284,'10'-10'-482,"5"3"0,-3 7 477,4 0 0,1 0 0,1 0 1,-1-2-34,0-4 1,1 4 0,-1-4 3,1 4 0,-3 0 0,-1-2 34,-2-1 1,-7-7 0,5 4-1,-2-2 23,-4-3 0,-2 3 1,0 0-1,2 1 51,1-1 0,1 4 0,-6-5-31,0-3 0,-2 6 1,-4 0-28,-5 1 1,-5 5-1,-1-4-41,-1 4 0,1 2 0,-1 0 0,1 0 6,-1 0 1,-5 6-1,0 0 1,2-2 11,1-3 1,-3 5 0,0 0 0,1 0 8,3 2 1,-1-1-1,-1 7 1,-2-2 55,1 1 0,3 3 0,2 1 0,1 1-46,4-1 0,-1 1 1,5-1-1,0 1-2,1-1 0,1 0 0,6 1 1,0-1-27,0 1 1,0-6 0,0-1-3,0 3 1,7 1 30,5 3 1,4-7 0,1 1-4,1 2 1,-1-7-1,0-1 1,1-4-4,-1-2 0,1 6 0,-1 0 1,1-2 3,-1-2 1,1-2 0,-1 0 0,1 0-6,-1 0 1,3 0 0,1 0-1,2 0-14,-1 0 1,-3 0 0,-2 0-34,1 0 1,-7 0 0,1-2-99,2-4 0,1 2 7,3-8 1,-7 3 131,1-3 0,0-4 0,5 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4.005"/>
    </inkml:context>
    <inkml:brush xml:id="br0">
      <inkml:brushProperty name="width" value="0.08571" units="cm"/>
      <inkml:brushProperty name="height" value="0.08571" units="cm"/>
    </inkml:brush>
  </inkml:definitions>
  <inkml:trace contextRef="#ctx0" brushRef="#br0">18 18 7406,'-10'0'-351,"2"0"1,10 0 387,4 0 0,-2 0 0,8 0 0,1 0 12,3 0 0,1 0 0,1 0 0,-1 0 33,1 0-86,7 0 1,-6 0-64,5 0 1,-5 0 0,-2 0 0,1 0-279,-1 0 0,1 0 345,-1 0 0,-7 0 0,6-7 0,-7-3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4.517"/>
    </inkml:context>
    <inkml:brush xml:id="br0">
      <inkml:brushProperty name="width" value="0.17143" units="cm"/>
      <inkml:brushProperty name="height" value="0.17143" units="cm"/>
      <inkml:brushProperty name="color" value="#008C3A"/>
    </inkml:brush>
  </inkml:definitions>
  <inkml:trace contextRef="#ctx0" brushRef="#br0">36 88 7569,'17'0'-323,"-5"0"78,0 0 0,-7 5 1,7 1-1,2 0 232,1 2 1,-1 0 0,1 5-1,5-3 1,-1 0 13,0-1 0,-1-3 0,-1 4 0,1 0 0,-1-1 0,1 1 1,-1 4-1,1-5 1,-1-1 0,1 4 0,-1-5 0,1 1-39,-1 0 1,0 0 0,1-4-45,-1 1 0,1 1 0,-3-4 81,-3 4 0,4-4 0,-7 6 0</inkml:trace>
  <inkml:trace contextRef="#ctx0" brushRef="#br0" timeOffset="417">263 0 6289,'-10'8'5,"-3"-4"1,5 8 10,-2 1 1,4-3 0,-3 2 0,-1-1 2,0-1 0,0 5 0,-3-3-2,1 4 0,3 1 0,-5 0 0,2 1-10,-1-1 1,-1 1 0,1 1-1,1 3-40,-2 1 0,1 2 0,-1-4 0,4 3-130,3-3 0,1-1 0,6-3 163,0 0 0,0 1 0,0-1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23.114"/>
    </inkml:context>
    <inkml:brush xml:id="br0">
      <inkml:brushProperty name="width" value="0.17143" units="cm"/>
      <inkml:brushProperty name="height" value="0.17143" units="cm"/>
      <inkml:brushProperty name="color" value="#008C3A"/>
    </inkml:brush>
  </inkml:definitions>
  <inkml:trace contextRef="#ctx0" brushRef="#br0">1 71 6344,'0'-10'-24,"8"2"1,-1 16 20,5 4 1,2 3-1,-9 3 4,-1-1 0,-2 1 0,0-1 0,2 1 0,2-1 20,-2 1 1,-2 5-1,-2 0 1,0 0 25,0 3 1,0-5 0,0 6-1,0 0-11,0 0 1,0 1-1,0 3 1,0-4-27,0-2 0,0 4 0,0-6 0,0-1-1,0-3 0,0-1 0,0-1 9,0 1 1,0-1 9,0 1 1,0-7 67,0 1-62,0-8 1,2 3 0,4-7-24,5 0 1,3-1 0,-1-3 0,-1-2-24,2 2 0,3 0 0,4 0 8,3-2 0,5 1 1,-6 5-1,-2 0 8,-1 0 0,-3 0 1,1 0-1,-1 0 1,1 0 1,1 0 0,2 0 0,3 0-27,-3 0 0,-2 0 0,-1 0 0,-1 0-76,1 0 1,-1-2 0,1-2-1,-1-2-169,1 2 1,-1 2 265,1 2 0,-1-8 0,1-1 0</inkml:trace>
  <inkml:trace contextRef="#ctx0" brushRef="#br0" timeOffset="425">158 455 6434,'10'0'47,"-2"0"1,-1-2-112,5-4 1,3 2 0,3-5 69,-1 1 0,1 0 0,-1 4 1,1-3-32,-1-3 1,1 6 0,-1-4 0,1 2-36,-1 1 1,6-3 0,1 4-42,-3-2 1,-2-6-1,-1 7 101,-1 1 0,-7-6 0,-2 8 0,-8-6 0</inkml:trace>
  <inkml:trace contextRef="#ctx0" brushRef="#br0" timeOffset="767">71 71 7569,'11'-6'-654,"1"0"229,-8 0 242,4 6 1,-6 0 143,3 0 1,5 0 29,8 0 1,-7-5-1,1-1 28,2 2 0,-7 0 0,1 0 61,0-2 1,-4 0-48,7 6 1,-5 0 0,6-2-1,1-1-49,3-3 1,3 0-1,5 6 1,3 0-133,0 0 0,6 0 1,-4 0 147,4 0 0,2 0 0,0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5:46.590"/>
    </inkml:context>
    <inkml:brush xml:id="br0">
      <inkml:brushProperty name="width" value="0.17143" units="cm"/>
      <inkml:brushProperty name="height" value="0.17143" units="cm"/>
      <inkml:brushProperty name="color" value="#008C3A"/>
    </inkml:brush>
  </inkml:definitions>
  <inkml:trace contextRef="#ctx0" brushRef="#br0">210 716 7569,'0'-17'-1362,"0"-1"1396,0 1 0,0-1 1,0 1 109,0-1 1,-6 7-49,1-1 1,-9 8-1,2-2-70,-3 5 1,3 1 0,0 0-1,-1 0-13,-3 0 1,5 5 0,-1 3 0,0 2-5,3 3 1,-5 5 0,6 3 0,1 2-12,-1-1 1,0-1 0,4 1 0,-2 1 11,3-2 1,1-1-1,2-3 1,0 0 46,0 1 1,5-6 0,1-1-39,-2 3 0,4-4 0,0-1-34,1-1 1,3-2 0,5-6-1,1 0-9,-1 0 1,-5-6 0,0-2-1,1-1 15,3-5 1,-1-2 0,-1-1-1,-2-1 4,1 1 1,-3-2 0,1-3-1,1-1 9,-2 2 0,3 1 1,-5 3 6,2-1 0,-6 1 0,3 1 0,-1 3-5,0 1 1,0 6-2,-6-5 0,-2 1-10,-4-2 0,2-1 20,-7 7 1,7-2 141,-2 2-30,4 4 1,2-3-77,0 10 0,2 5 0,2 8 0,4-1-22,1 0 0,-3 1 0,4-1-60,-2 1 1,5-1 0,-1 1-40,3-1 0,3 1 0,-1-3-44,1-3 1,-3-2 0,-1-7 0,-3 3 43,3-2 0,-4-2 0,1-2-120,3 0 0,2-8 1,1-3-1,-2-5 190,-3-1 0,2-1 0,-8 1 0,7-8 0,-3-3 0</inkml:trace>
  <inkml:trace contextRef="#ctx0" brushRef="#br0" timeOffset="303">507 175 7379,'0'-18'-845,"0"7"837,0-1 113,0 8 1,6-2-1,2 10-67,1 2 0,-3 8 0,4-3 0,0 5-7,-1 1 0,-3 7 0,6 1 1,-1 0-33,-1 0 1,6 6-1,-7-4 1,3 3-25,0-1 0,-7-6 0,5 6 0,-2 0-48,-4-2 1,4 6 0,-1-5 0,1-1-50,0-4 0,0-4 0,-5-1-108,3-1 1,2 1 229,-2-1 0,4 1 0,7-1 0</inkml:trace>
  <inkml:trace contextRef="#ctx0" brushRef="#br0" timeOffset="582">542 472 7219,'15'-2'-275,"-3"-4"1,4 4-1,-5-6 298,5 1 1,1 5-1,1-6 1,-1 2-12,1 0 1,-1 0 0,1 6 0,-1 0-188,1 0 0,-1-5 175,0-1 0,9-8 0,1 4 0</inkml:trace>
  <inkml:trace contextRef="#ctx0" brushRef="#br0" timeOffset="942">874 35 6651,'9'0'49,"7"0"0,-14 2 1,4 4 13,-4 6 1,4-1 0,-1 5-1,1 3-33,2 1 1,-6 7-1,6 0 1,-3 2-46,1 0 1,6 0 0,-4 4 0,-1-2 1,1-2 0,4 0 1,-4 4-1,-1-2-104,1-1 0,4-7 0,-6 4 1,-1-2-26,3-3 0,-6-3 0,6-2 142,0 1 0,-6-1 0,5 1 0</inkml:trace>
  <inkml:trace contextRef="#ctx0" brushRef="#br0" timeOffset="1426">1188 402 7569,'10'0'-510,"5"-8"0,-7 4 1,6-7 485,-3-3 1,-7 4 77,2-1 1,-6-1-17,-6-5 0,-2 5 1,-5 2-6,1 2 0,6 3 0,-5 3 121,-3-4 1,5 4-102,-3-4 0,6 10 1,-4 4-1,3 1-36,3 5 0,2 2 0,2 1 1,0 0-1,0 1 0,0 5 0,0 1 1,2-3-55,4-2 1,1-1 0,7-1 0,-2-1-219,1-5 1,8 3-1,5-8 255,1-2 0,2-2 0,6-2 0</inkml:trace>
  <inkml:trace contextRef="#ctx0" brushRef="#br0" timeOffset="1922">1590 210 6206,'-12'0'72,"1"0"1,-1 0 0,-4 2 0,5 4 1,-5-3-33,5 9 1,-5 0 0,-1 5-9,-1 1 1,8-7-1,3 1-16,-1 1 0,6 3 0,-4 1-20,4 1 1,4-6 0,4-1 8,6 3 1,-3-6 0,3-3-17,2-3 0,1-2 0,2 0 0,1 0-41,-1 0 0,-5-2 0,0-3 0,1-7 16,3-4 1,-5 5 0,-1-1 33,-2-1 1,-2-3-1,-4-1 1,2-1 37,1 1 0,1-1 132,-6 1-114,0 7 0,0 4-85,0 12 1,0 4 0,0 7 0,0 1-89,0-1 1,6-5 0,2-1-28,1 3 1,3 0-1,6-3 145,-1-5 0,1-4 0,-1-10 0,0-2 0</inkml:trace>
  <inkml:trace contextRef="#ctx0" brushRef="#br0" timeOffset="2291">2061 70 7263,'0'-17'-1132,"-7"7"1263,-5 4 0,2 4 0,-1 2 31,-3 0 1,-2 0-66,-1 0 0,0 8-64,-1 4 1,6 1-1,3 1 1,1-3-51,4 3 1,2-4 0,2 1 23,0 3 1,2 1 0,4 1 0,4-3-23,-1-1 1,7-6-1,-4 4 1,3-3-18,2-3 0,1 4 0,-3 0 0,-1 0 17,-2-1 1,-1 5 0,5-4 0,-3 0 10,-1-1 1,-8 1 0,2-2 3,-4 5 1,-2-1 0,0 2-1,0 1 0,-2-5 1,-4 0-22,-6 0 1,-3-6-141,-3 3 0,1-3-36,-1-2 1,9-2 196,3-3 0,12-13 0,3-9 0</inkml:trace>
  <inkml:trace contextRef="#ctx0" brushRef="#br0" timeOffset="2566">2253 18 7401,'-9'-10'-47,"1"2"1,14 10-1,2 4 1,-1 6 65,1 3 1,0 5 0,-4 1 0,4 4-45,1 2 0,-5 0 0,2 4 0,-2-3 10,2-3 1,-4 4 0,5-6 0,-1 1-101,0 1 1,0-6 0,-6 4-59,0-3 0,6-8 1,-1-1-14,-1 3 1,0-1 185,2-1 0,-4-4 0,6-8 0</inkml:trace>
  <inkml:trace contextRef="#ctx0" brushRef="#br0" timeOffset="2750">2341 192 7569,'0'-17'-1067,"8"5"1107,3 1 1,-3 5 0,0-4 0,-1 0-17,5 1 0,4 5 0,1-4 0,1 2-48,-1 0 1,0-5 0,1 5 0,-1 2-523,1 2 546,-1-6 0,1 6 0,-1-5 0</inkml:trace>
  <inkml:trace contextRef="#ctx0" brushRef="#br0" timeOffset="3916">2009 716 6601,'12'-8'-14,"-1"-3"0,-5 3 0,6 0 67,1 1 1,3 3-1,1-6 1,1 2-45,-1 4 0,1-3 0,1-1 0,4 0-264,6 0 0,-1-3 255,1 5 0,0-16 0,6 3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6:06.160"/>
    </inkml:context>
    <inkml:brush xml:id="br0">
      <inkml:brushProperty name="width" value="0.17143" units="cm"/>
      <inkml:brushProperty name="height" value="0.17143" units="cm"/>
      <inkml:brushProperty name="color" value="#008C3A"/>
    </inkml:brush>
  </inkml:definitions>
  <inkml:trace contextRef="#ctx0" brushRef="#br0">34 193 7569,'-2'-10'-1100,"-2"2"779,-2 0 0,-2 6 318,2-3 0,4 1 6,-3-2 0,5 4 1,5-4-4,7 4 1,4 2 0,1 0-1,0 0 0,1 0 1,-1 0-1,3 0 0,3 0 0,-4 0 0,7 0 0,-3 0 0,0 0 0,8 0 0,-2 0 0,4 0 10,2 0 0,6 0 1,2 0-1,1-2 14,5-3 1,1 1 0,5-6 0,1 2-19,2 4 1,2-3-1,-1-1 1,3 0-6,0 0 1,6 0 0,-4 5 0,4-3-2,1 2 1,-6 2-1,-3 2 1,-4 0-3,-4 0 1,11 0-1,-11 0 1,0 0-3,-3 0 0,7 0 0,-4 0 0,5 0 9,3 0 0,-4-6 0,8 0 1,2 2-4,2 2 1,0-3-1,-2-1 1,-2 2-4,2 2 1,2 2 0,0 0 0,-2 0 0,-2 0 1,-8 0-1,4 0 1,-2 0-1,1 0 1,1-6 0,-4 0 0,2 2 3,-1 3 1,5 1 0,0 0 0,2 0-1,0 0 0,-6 0 0,4 0 0,-2 0-2,-3 0 0,5 0 0,0 0 0,2 0-3,0 0 1,-2 0 0,4 0 0,-2 0 3,2 0 1,2 0-1,2 0 1,-2 0 2,-4 0 0,4 0 1,-6 0-1,2 0-5,0 0 1,0 0-1,6 0 1,0 1 1,-1 5 0,-5-4 1,0 4-1,2-4-6,2-2 0,-4 0 0,-2 0 0,1 0 4,-1 0 1,-4 0-1,4 0 1,-2 0 13,-4 0 1,-1 0 0,-3 0 0,1 0-7,-1 0 1,-7 0-1,-3 0 1,-3 0-5,-4 0 0,4 0 1,-12 0-1,0 2-53,-4 4 1,-3-2 0,-5 7 47,-3 3 0,4 9 0,-7 4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5:49.976"/>
    </inkml:context>
    <inkml:brush xml:id="br0">
      <inkml:brushProperty name="width" value="0.17143" units="cm"/>
      <inkml:brushProperty name="height" value="0.17143" units="cm"/>
      <inkml:brushProperty name="color" value="#008C3A"/>
    </inkml:brush>
  </inkml:definitions>
  <inkml:trace contextRef="#ctx0" brushRef="#br0">88 332 7339,'-10'0'-531,"2"0"1,8-2 578,0-3 0,8 1 1,3-8 7,5-2 1,1 5 0,1-3 0,1 0-5,5 3 0,-3-7 0,8 5 1,2-5-43,2-1 0,2-1 0,0 1 0,0-1-98,0 1 0,0 5 0,0 0 0,0 1-77,0 1 0,-1-5 0,-1 5 165,-3 0 0,3-13 0,-6 4 0</inkml:trace>
  <inkml:trace contextRef="#ctx0" brushRef="#br0" timeOffset="18847">0 856 7569,'12'0'0,"-2"-2"-145,-3-4 1,5 3-183,-6-9 0,5 6 1,-3-4-1,2 3 296,3 3 0,-3-4 0,2 2 46,1 2 0,-3 2 1,2 2-9,1 0 0,3 0 0,1 0-5,1 0 0,1 0 1,3 0-1,1 0-2,-2 0 1,6-2-1,1-1 1,1-3-3,0 2 1,0 2 0,6 2 0,2-2 6,3-4 0,-3 2 0,4-5 1,-4 1 10,-2 4 1,6-4-1,-1 0 1,-1 1-10,-2-1 1,4 0 0,-1 4 0,-1-2-5,-2 3 1,4 1 0,2 0 0,-1-2-7,1-2 0,4 0 0,-5 6 1,3-2-1,3-4 1,-3 4 0,2-3 0,-1 3-1,-1 2 1,5-2 0,-3-2 0,3-2 1,3 2 1,-5 0-1,3 0 1,3-1 0,0 1 0,1-4 0,-1 2 0,2 0 3,2-1 1,6 5-1,-3-6 1,1 2-3,4 0 1,-4-2-1,2 5 1,0-3-2,-2 2 0,4 0 1,-6 0-1,0-2 2,0 2 1,-1 2 0,-7 2 0,0 0-3,1 0 0,-1 0 0,1 0 1,-1 0-2,0 0 1,7 0 0,-1 0 0,-2-1 2,-2-5 1,5 4 0,1-4 0,2 4 3,4 2 1,-4-6-1,2 0 1,0 2-6,-2 3 1,6-1-1,-4-2 1,2-2-3,-2 2 1,-2 2 0,-6 2-1,3 0 0,-3 0 0,0 0 0,0 0 0,3 0 0,-3 0 1,4 0-1,-2 0 1,1 0-1,1 0 1,-4 0 0,6 0 0,-2-2 0,-4-4 0,5 4 1,-1-3-1,0 1 2,0-2 0,-2 4 0,-3-4 0,-1 2 5,-2-2 0,10 4 0,-9-3 1,1 3-8,1 2 0,-3-2 0,0-2 0,1-2 0,-1 2 0,0 0 0,3 0 0,-1-1 0,-1 1 0,9-4 0,-12 2 1,1 0-2,-3-1 1,-3 5 0,3-6 0,-3 2 8,-2 0 1,3 0 0,-5 6-1,-2 0 8,-2 0 1,-3 0-1,3 0 1,2 0-17,2 0 1,2 0-1,-5 0-12,3 0 15,8 0 0,-11 0 0,7 0 0,0 0-3,-1 0 1,-5 0 0,4 0 0,-2 0-5,-1 0 1,1 0-1,-6 0 1,0 0 1,0 0 1,2 0 0,3 2 0,5 2 1,0 2 0,5 0 0,-3-6 0,3 0 0,3 0 0,-1 0 0,0 0 0,1 0 0,-1 0 0,-1 0 0,-1 0 0,-1 0 0,-1 0 0,5 6 0,-11-1 0,3-1 0,3-2 0,-5-2 0,0 0 0,-3 0 0,1 0 0,2 0 0,-2 0 0,3 0 0,1 0 0,5 0 0,-3 0 0,5 0 0,7 0 0,-3 0 0,6 0 0,-2 0-2,-4 0 0,5 0 0,-3 0 0,-2 0 0,-2 0 0,-1-2 0,-1-2 0,-1-1 1,-5 1 1,8 2 0,-5 2 0,-2-2-1,-3-4 0,5 4 0,-3-4 0,5 4 2,1 2 0,1 0 0,-1 0 0,2 0-1,4 0 1,-3 0 0,5 0-1,-2 0 0,0 0 0,6 0 0,-3 0 1,-1 0-1,0 0 0,0 0 0,-4 0 0,3 0 0,-3 0 0,0 0 0,0 0 0,3 0 0,-3 0 0,4 0 0,0 0 0,0 0 0,0 0 0,6 0 0,-3 0 0,1 0 0,0 0 0,-2 0 0,4 0 0,-2 0 0,2 0 0,-4 0 0,0 0 0,-2 0 0,-4 0 0,4 0 0,-3 0 0,-5 0 0,-3 0 0,1 2 0,6 2 0,-3 2 0,-3-2 0,6-2 0,-5-2 0,5 2 0,0 4 0,-1-4 0,-3 3 0,1-3-3,-1-2 0,0 0 0,1 0 0,-1 0-1,1 0 1,5 0-1,0 0 1,-2 0 2,-1 0 1,-3 0-1,0 0 1,1 0-1,-1 0 1,1 0 0,-1 0 0,-2 0 6,-3 0 0,3 0 0,-3 0 0,3 0-3,3 0 1,-1 0 0,-1 0 0,-3 0-4,-1 0 0,-1 0 1,7 0-1,-3 0 1,-3 0 0,3 0 0,-5 0 1,1 0 0,1 0 0,-2 0 1,3 0-1,-3 0 0,-3 0 1,7 0 0,-2 0-1,1 0-2,-1 0 1,3 0-1,-3 0 1,3 2 0,2 4 0,7-4 0,-1 4 0,-4-4-2,-5-2 0,7 0 0,-4 2 1,1 2-2,-5 1 1,3 1 0,-5-6 0,5 0 0,1 0 1,-1 6 0,-3 0-1,-1-2 1,1-2 0,3-2 0,1 0 0,0 0 0,1 0 0,-1 0 0,1 0 0,-1 0 1,0 0 1,7 5 0,-1 1-1,-4-2 4,-5-2 1,7-2-1,-6 0 1,1 0-5,-3 0 0,-1 0 0,3 0 0,-1 0-2,-2 0 1,-9 6 0,5 0-1,-2-2 2,0-2 0,-1-2 1,-5 0-1,0 0-3,0 0 1,0-2 0,0-2 0,0-2 0,0 2 0,5 2 0,3 0 0,0-2 1,0-2 0,-1 1 0,-3 5 0,2 0 0,-2 0 0,-3 0 0,-1 0 0,-2-2 1,-3-4 1,3 4 0,-4-4-1,2 4 6,-2 2 0,2 0 1,-6 0-1,0 0-3,0 0 1,5 0 0,-7 0 0,0-2 8,2-4 1,-5 4 0,3-3 0,-2 3 7,3 2 1,-3-2 0,6-2 0,0-2-8,1 2 1,-7 2-1,4 2 1,-2 0 27,1 0 0,1-6 1,-4 1-1,3 1 7,-3 2 1,-2 2-1,-1 0-68,-1 0 0,-5 0-126,0 0 7,-9 0 0,5 8 0,-12 3 138,-7 5 0,-9 9 0,-15 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23:05.856"/>
    </inkml:context>
    <inkml:brush xml:id="br0">
      <inkml:brushProperty name="width" value="0.08571" units="cm"/>
      <inkml:brushProperty name="height" value="0.08571" units="cm"/>
    </inkml:brush>
  </inkml:definitions>
  <inkml:trace contextRef="#ctx0" brushRef="#br0">280 105 6093,'17'-7'7,"-7"5"1,-4-6 41,-12 8 0,-4 0 64,-7 0 1,-1 0-58,1 0 0,0 0 0,-1 0-6,1 0 0,-1 0-10,1 0 1,1-2-4,5-4 0,3 2-73,8-7 1,0-1-61,0-5 1,2 5 81,4 0 0,-3 8 14,9-1 1,0 3 0,5 2-6,1 0 0,-1 0 1,1 0-1,-1 0 15,0 0 0,1 5 1,-1 1-1,1 0 2,-1 2 1,1-4 0,-1 5 0,-1 1 24,-5 0 0,3 2 0,-8 5-1,-2 0 0,-2 1 0,-2-1 0,0 1-10,0-1 1,-2 1-1,-2-1-7,-2 1 0,-6-1 1,5 1-17,-3-1 0,4-5 0,-6-1 0,-1 1-2,-3-2 1,-1 3 0,-1-5 0,1 2-4,-1 3 1,1-3 0,0 0 0,-1-2 6,1-5 1,-1 5 0,1-2 5,-1-2 1,1-2-7,-1-2 1,7 0 0,-1 0-10,-2 0 0,5-2 1,-1-4-17,2-6 1,-3 3-1,5-3 2,2-2 1,-4-1 11,2-3 0,0 7 1,6-1-24,0-1 0,2 5 0,4 2 20,6 4 1,3 2 0,3 0 49,-1 0 1,1 0 0,-1 0-10,1 0 0,-1 0 1,1 0 4,-1 0 1,1 6 0,-1 0 0,1 0 15,-1 1 1,-5-5 0,-1 6-70,3 0 0,1-6 0,3 5 1,-1-1-1,1 0-103,-1-2 1,1 4 0,-1-2 0,1-1-69,-1 3 0,6-6 0,3 6 0,-1-2-164,0 0 351,6-1 0,-4-5 0,8 0 0</inkml:trace>
  <inkml:trace contextRef="#ctx0" brushRef="#br0" timeOffset="698">1118 193 6283,'-11'-10'-34,"-1"4"1,0 4 88,-5 2 1,1-2 0,3-2-16,1-1 1,0-1 0,-5 6 0,-1 0 0,1 0 1,0 0 0,-1 2-26,1 4 0,-1-4 0,3 5 0,1-1 7,2 0 1,7 6-1,-5-5 1,0 3-26,0 4 0,5 1 1,-5 3 20,2-1 0,2 1 0,6-1 0,0 0-9,0 1 0,0-6 0,0-1 0,2 1 2,4-2 0,4 3 0,7-5 1,1 0 1,-1-1 0,7-1 0,-1-6 0,0 0-10,2 0 0,-3 0 0,5 0 0,-2 0-11,-4 0 1,5 0 0,-3 0 0,-2 0-2,-1 0 0,-3-2 0,1-2 0,-3-3-13,-3-3 0,3 4 0,-5-5 16,0-3 0,3 4 0,-5-1 1,0-3 3,0-2 1,-1 5 0,-3-1 0,2-1 9,-2-3 1,-2-1-1,-2-1 3,0 1 0,0-1 0,-2 3-13,-4 3 0,2-2 0,-7 7 0,-3-1-13,-2 0 1,-3 2 0,-2 6-1,-5 0-47,-1 0 1,0 0 0,-4 0-1,2 0-102,-2 0 0,4 6 163,-2 0 0,7 8 0,-3-5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36.236"/>
    </inkml:context>
    <inkml:brush xml:id="br0">
      <inkml:brushProperty name="width" value="0.17143" units="cm"/>
      <inkml:brushProperty name="height" value="0.17143" units="cm"/>
      <inkml:brushProperty name="color" value="#008C3A"/>
    </inkml:brush>
  </inkml:definitions>
  <inkml:trace contextRef="#ctx0" brushRef="#br0">350 576 7361,'0'-11'-311,"0"-1"0,-2 2 1,-4-1 364,-5 5 0,-5 4 0,-1 2 0,-1 0-8,1 0 1,-1 0 0,-1 0 0,-3 0 79,-1 0-185,-8 0 96,12 8 0,-7 1-16,9 9 0,-1-6 0,1-1 0,2 3-30,3 1 1,-2 3 0,8-1-1,3 1-26,1-1 53,2 1 10,0-1 5,0 1 0,5-1 0,3-1-5,2-5-20,2-3 0,5-8 1,2 0-119,5 0 124,-5 0-5,6 0-166,1 0-4,-7 0 161,6-8-11,0-2-183,-5-7 178,5 0 0,-7-1 6,-1 1 1,-1 5 11,-5 0-38,5 1 59,-14-7-76,13 1 13,-13-1 155,6 9-57,-8 1 0,2 8 43,4 0-63,-4 0 0,5 2 0,-7 4-33,0 5 1,6 5 0,0 1-98,-2 1 1,-2-1-1,-2 1 1,2-1 32,4 1 0,-3-3 1,7-1-1,0-5 59,0-1 0,1-2 0,7-6 0</inkml:trace>
  <inkml:trace contextRef="#ctx0" brushRef="#br0" timeOffset="624">734 576 7569,'12'0'-1158,"-1"0"891,-7-7 522,12 5-211,-14-6 39,6 8 1,-7 0 33,5 0 1,-2 0-3,8 0-55,-8 8-216,3 1 206,1 9-41,-6-8 0,6 5 0,-6-3-65,4 3 49,-4 3 1,5-1 0,-7 1 14,0-1-4,0 1-49,0-9 61,0 7-16,0-7-6,0 1 2,0 6-153,0-7 155,0 1-13,0-2 0,0-10 6,0-4 0,2 2 0,2-7-9,2-3 7,0-2 2,-6-1 1,8 0 1,-5-1-6,9 1 4,-8-1 11,12 1-10,-15 7 4,15-6-3,-6 7 35,7-1-34,-7-5-2,5 13 74,-5-6-69,8 0-1,-1 6 4,0-6 23,1 8-22,-1 0 0,-5 0 142,0 0-137,-1 0 2,-1 0 1,6 6 59,-5 0-56,5 8 13,-7-5 87,7 9-93,-6-1 10,-1 1-96,7-1 90,-14 1-2,6-1 13,-8 1-111,0-1 96,0-7 0,0 5-182,0-5 173,0 0-3,0 5-6,0-13-176,0 6 165,7-24-5,-5 5-107,14-15 104,-14 9 3,13-8-29,-13 5 25,14-5-6,-7 8 6,9-1-19,-1 1 15,-7-1-5,6 1 3,-7-1 42,9 9-42,-1-7-6,1 14 124,-1-13-112,8 13-2,-5-6 8,5 8 62,-8 0-57,1 0-4,-1 0 11,1 8-88,-8 1 80,5 9-52,-5-1 0,0-5 0,-3 0-142,1 1 185,-6 3 18,6 1 0,0 1 0,1-1 0</inkml:trace>
  <inkml:trace contextRef="#ctx0" brushRef="#br0" timeOffset="945">1957 507 6926,'2'-10'-128,"3"4"1,-3 6 237,4 6 1,-4 4 0,0 7-1,2 2-83,2 5 0,0 1 0,-6 6 0,0-2-35,0 2 1,0 2-1,0 2-28,0 0 0,0 0 84,0 0-5,0-8-109,0 6 91,0-6-26,0 0 26,0 6-204,0-13 3,0 5 157,0-8-177,0 1-17,0-1 192,0 1-28,0-9-145,0-1-11,0-8 158,0 8 47,0-6 0,0 6 0,0-8 0</inkml:trace>
  <inkml:trace contextRef="#ctx0" brushRef="#br0" timeOffset="1267">2044 559 7569,'17'-18'-362,"-7"9"274,6-7 181,-7 7-92,9-9-134,-1 8 0,1-3 18,-1 7 56,8 0 1,-5 6 87,3 0 0,-2-6-124,3 0 144,-5 1 0,6 5-45,-7 0 29,-1 0 23,1 0-54,-1 7 0,1-3-4,-1 8-1,1 0 23,-1 5-98,-7-7 100,5 5-15,-13 3-72,14 1 80,-14 6-5,5-7 6,-7-1-155,0 1 138,0-1 0,0-5 0,-1 0 0,-5 1-4,-6 3 0,-3-5 0,-3-1 1,1-2-12,-1-4 1,-1 3 0,-3-1 0,-3 0-48,-2 2 1,6-6-1,-5 4 1,3-5-31,0-1 1,0 0-1,5 0 93,1 0 0,-1 0 0,1 0 0</inkml:trace>
  <inkml:trace contextRef="#ctx0" brushRef="#br0" timeOffset="1608">2777 0 7569,'10'0'-621,"6"0"520,-7 0 0,3 8 1,-2 5-1,-1 7 136,1 3 1,-6 0 0,2-3-1,-4 3-7,-2 6 1,2 4 0,2 2 0,1 0-2,-1 0 22,-2 0 13,-2 0-56,0-8 49,0 6-173,0-6-1,0 8 127,0-8 23,0-2-146,0 1 129,0-7-19,0 14-174,0-14-11,8 7 184,-6-9-19,6 1-251,-8-1 117,0 1 159,7-9 0,-5 7 0,6-7 0</inkml:trace>
  <inkml:trace contextRef="#ctx0" brushRef="#br0" timeOffset="2161">3179 629 7569,'10'0'-1205,"0"0"1185,-5 0 0,5 0 17,8 0 0,-1-2 1,0-2-1,1-2 7,-1 2 1,-5 2 0,0 0 2,1-3 3,3 3-2,-7-6 13,7 0-13,-6 6 2,-1-13-1,7 13-1,-14-14-5,13 14-43,-13-13 0,8 7 1,-6-6-25,2 3 61,0 7 0,-6-12-12,0 5 0,0 1 14,0-2 1,-8 8-1,-4-1 9,-3 3 1,-3 2 0,1 0 11,-1 0 1,1 5 0,-1 3 0,1 2 13,-1 4 1,1 1 0,-1 3 0,3-1 6,3 0-30,-3 1 19,13-1-12,-14 1 0,14-1 1,-7 3 0,5 1 41,-2 2-5,0-7 1,6-1 0,0-3 27,0 4 0,0 1 1,2-1-36,4-5 0,4 3 0,7-8 0,1-1 5,-1 3 0,0-6 0,1 4 0,-1-4 5,1-2 1,-1 0 0,1 0-2,-1 0 1,1 0-1,-1 0-36,1 0 0,-1 0-2,1 0-72,-1-8 0,-5 0-684,-1-3 273,-7 3 464,4 8 0,-16-8 0,-2-2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2:34.648"/>
    </inkml:context>
    <inkml:brush xml:id="br0">
      <inkml:brushProperty name="width" value="0.17143" units="cm"/>
      <inkml:brushProperty name="height" value="0.17143" units="cm"/>
      <inkml:brushProperty name="color" value="#008C3A"/>
    </inkml:brush>
  </inkml:definitions>
  <inkml:trace contextRef="#ctx0" brushRef="#br0">0 140 6067,'8'-10'493,"-6"2"-255,6 8-167,-1 0 0,-5 2-50,4 4 1,-4 4 0,0 7 0,2 1-13,2-1 1,0 6-1,-6 1 1,1-1 0,5 2 1,-4-3 0,4 5 0,-4 0 10,-2 0 1,0-4 0,0 5 14,0-3-25,0-2 1,6-4-1,0 3 1,-2 1 6,-3-2 1,-1-7-1,0-2 7,0 1 0,2 1 0,2-1 49,2-1 0,2-8-38,-2 2 0,3-4 1,9-2 13,-1 0 1,1 0-1,-1 0-57,1 0 0,-1 0 0,1 0 0,-1 0-55,1 0 1,-1-2 0,0-2-121,1-2 0,-1 0-189,1 6 202,-1-7-29,1 5 98,-1-14 59,1 14 1,-1-8 40,1 5 0,-1-5 0,1-8 0</inkml:trace>
  <inkml:trace contextRef="#ctx0" brushRef="#br0" timeOffset="253">262 437 6121,'18'0'33,"-9"0"-38,7 0-2,-7 0 37,17 0-34,-7 0 0,6-6 0,-7 0 0,-1 0-27,1-2 0,5 7 0,0-7-93,-1 0 124,-3 6 0,-1-13 0,-1 5 0</inkml:trace>
  <inkml:trace contextRef="#ctx0" brushRef="#br0" timeOffset="503">105 52 7354,'12'0'-298,"-1"0"0,-5 0 1,6 0-1,1 0 299,3 0 1,1-5 0,1-1 0,1 2 8,4 2 0,-3 0 0,5-2 1,-2-2-35,1 2 1,5 3 0,-4 1 0,0 0 23,0 0 0,6-8 0,-3-2 0</inkml:trace>
  <inkml:trace contextRef="#ctx0" brushRef="#br0" timeOffset="798">786 280 7474,'17'9'-266,"-1"1"0,-2-6 358,-3 2-27,1 7 0,5-9 1,1 6-1,1-1 23,5 1 0,-5 2 0,4 3-52,-3-3-43,-3 4 0,1-7 1,-1 9-1,0-1 1,1 1-78,-1-1-47,-7 1 171,6-1-283,-7 0 113,9 1 4,-9-1 74,7 1-255,-14-1 121,13-7-1,-5 6 86,0-7 101,-2 1 0,-1 5 0,3-5 0</inkml:trace>
  <inkml:trace contextRef="#ctx0" brushRef="#br0" timeOffset="1054">1310 227 7376,'-18'0'-432,"1"0"0,5 2 605,1 4-147,-1 4 0,-5 1 0,1 1 43,4 1-26,-3 11-8,5-5-169,-7 14 159,-1-13 0,1 13-54,-1-6 0,1 2-41,-1 0 91,9 0-251,-7-2 140,7-2 0,-1-1-21,4-1 1,4 0 0,2-5 110,0-1 0,0-7 0,0-2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6.834"/>
    </inkml:context>
    <inkml:brush xml:id="br0">
      <inkml:brushProperty name="width" value="0.08571" units="cm"/>
      <inkml:brushProperty name="height" value="0.08571" units="cm"/>
    </inkml:brush>
  </inkml:definitions>
  <inkml:trace contextRef="#ctx0" brushRef="#br0">18 0 7569,'18'8'-122,"-3"-4"75,-3 8 0,-4-7 0,-8 7 0,0 2 100,0 1 0,0 3 0,0-1-440,0 0 0,-8 1 387,-4-1 0,-11 1 0,-4-1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8.988"/>
    </inkml:context>
    <inkml:brush xml:id="br0">
      <inkml:brushProperty name="width" value="0.08571" units="cm"/>
      <inkml:brushProperty name="height" value="0.08571" units="cm"/>
    </inkml:brush>
  </inkml:definitions>
  <inkml:trace contextRef="#ctx0" brushRef="#br0">1 0 6961,'0'18'-56,"0"-1"0,0-5 0,0 0 122,0 1 0,0 3 1,0 1-155,0 1 1,7-7 47,5 1 0,-2-8 48,1 2 1,-5-6 14,6-6 1,-8 2-1,4-6 1,-3 1-8,1-1 1,8 0 0,-5-3 0,3 1 14,0-2 1,-1 5 0,7-1 0,-1 0 28,1 1 1,-1 5 0,1-4 0,-1 2-19,1 0 1,-1 0 0,1 6-1,-1 0-25,1 0 0,-1 0 1,0 0-1,1 0-2,-1 0 1,1 6-1,-3 2 1,-1 0-72,-2 0 0,-7 5 0,5-1-26,-2 3 1,-2 3-1,-6-1 14,0 1 0,0-1 0,-2-1 1,-4-3 13,-6-1 1,3-6 0,-3 3-1,-2-1-11,-1-4 1,-8-2 0,-1 0 0,3 2-112,2 2 1,1-1 0,1-5 175,-1 0 0,1-7 0,-1-3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4.227"/>
    </inkml:context>
    <inkml:brush xml:id="br0">
      <inkml:brushProperty name="width" value="0.08571" units="cm"/>
      <inkml:brushProperty name="height" value="0.08571" units="cm"/>
    </inkml:brush>
  </inkml:definitions>
  <inkml:trace contextRef="#ctx0" brushRef="#br0">0 1 6413,'18'0'-152,"-1"0"156,1 0 0,5 0 0,0 0 0,0 0-33,3 0 0,-1 0 0,6 0 1,-4 0-56,-2 0 1,1 0-1,-5 0 84,2 0 0,0 0 0,-5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9.172"/>
    </inkml:context>
    <inkml:brush xml:id="br0">
      <inkml:brushProperty name="width" value="0.08571" units="cm"/>
      <inkml:brushProperty name="height" value="0.08571" units="cm"/>
    </inkml:brush>
  </inkml:definitions>
  <inkml:trace contextRef="#ctx0" brushRef="#br0">0 71 7569,'0'-18'-118,"0"7"1,0-1 95,0-2-513,0 7 535,0-1 0,8 8 0,2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7.764"/>
    </inkml:context>
    <inkml:brush xml:id="br0">
      <inkml:brushProperty name="width" value="0.08571" units="cm"/>
      <inkml:brushProperty name="height" value="0.08571" units="cm"/>
    </inkml:brush>
  </inkml:definitions>
  <inkml:trace contextRef="#ctx0" brushRef="#br0">0 523 7466,'2'9'-164,"4"-3"1,4 2 0,7-2 145,0-3 0,1-1 0,-1-2 0,1 0-18,-1 0 1,1-5-1,-3-3 1,-1 0 6,-2 0 0,-3-5 0,3 1 0,-4-1 37,-1 1 1,-5-4 0,4 5 0,-4-5 55,-2-1 1,0 5-1,0 0 205,0-1-44,0 5-76,0 0 0,0 22-133,0 3 1,0 5 0,0-5 0,0 1-209,0-1 1,2 1 0,4-1-22,5 1 1,-1-7 0,2-1-184,1-2 396,3-3 0,1 3 0,1 2 0</inkml:trace>
  <inkml:trace contextRef="#ctx0" brushRef="#br0" timeOffset="200">332 51 7569,'2'-12'-103,"4"1"0,-4 5-432,3-6 443,-3 8 0,-2-1 0,0 10-27,0 7 0,6-2 0,0 1 0,-2 3-32,-2 1 151,-2-5 0,0 13 0,0-3 0</inkml:trace>
  <inkml:trace contextRef="#ctx0" brushRef="#br0" timeOffset="433">576 121 7569,'10'0'-45,"6"0"0,-9 2 1,7 4 104,-2 5 1,-7 5 0,5 3-1,0 3-118,0 1 1,-7 6 0,5-4 0,-2 0-45,0 1 1,0 3 0,-6-4 0,0 0-91,0 0 1,0-1-1,0-7 1,0 1-144,0-1 335,0 1 0,0-1 0,0 0 0</inkml:trace>
  <inkml:trace contextRef="#ctx0" brushRef="#br0" timeOffset="633">507 435 7569,'17'0'-84,"0"0"1,-1-2 61,-4-4 0,3 4 1,-3-3-1,3 1 1,3 0-1,1-2 30,4 2 1,-3 2 0,3 2 0,-3 0-161,-3 0 1,0 0 0,1 0 0,-1 0-415,1 0 566,-1 0 0,1 0 0,-1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0.238"/>
    </inkml:context>
    <inkml:brush xml:id="br0">
      <inkml:brushProperty name="width" value="0.08571" units="cm"/>
      <inkml:brushProperty name="height" value="0.08571" units="cm"/>
    </inkml:brush>
  </inkml:definitions>
  <inkml:trace contextRef="#ctx0" brushRef="#br0">280 524 7569,'-18'0'-96,"7"-2"0,-1-1 0,-2-3 0,-1 2 0,-3 2-307,1 2 0,0 0 460,-1 0-19,8 0 356,-5 0-132,5 0-22,0 0-153,-5 0-31,5 0 0,-1 8 84,-1 3-150,8-3-20,-11 8 116,13-7 21,-14 9-204,14-1-1,-6 1 194,8-9-193,0 7 81,0-6 1,2 7 0,4-1 38,6-5 0,3 3 0,3-8-206,-1-2 195,1-3-21,-1-1-168,8 0-11,-5 0 181,5-7-16,-8-3-264,1 0 120,-1-5-9,1 5-184,-1-15 360,1 5 0,-9-5 0,7 0 0,-6-2 0</inkml:trace>
  <inkml:trace contextRef="#ctx0" brushRef="#br0" timeOffset="300">158 18 7569,'0'-10'-491,"0"2"526,0 8-59,0 0 6,7 0 77,-5 8 1,6 2 59,-8 7-192,0 1 141,0-1 17,0 9-215,8-7 189,-6 14-25,5-6 1,-7 2-163,0 0 175,0 0-22,0-1 0,6 3-115,0-8 1,0 6 107,-6-6 0,0 3 9,0-3-33,8-4 22,-6 6-429,5-7 204,-7-1-47,8 1-89,-6-1 168,6 1 177,-8-1 0,8 1 0,1-1 0</inkml:trace>
  <inkml:trace contextRef="#ctx0" brushRef="#br0" timeOffset="853">681 524 6493,'-7'-9'147,"3"1"0,-8 8-87,-1 0 1,-3 0-1,-1 0 51,-1 0-75,1 0 0,-1 0 74,1 0-90,-1 0 1,7 6-1,-1 1-12,-2 3 1,1 2-1,-1 3 1,5-1-4,1-2 1,2-1 0,6 7 9,0-1 1,0-5-1,0-1 0,0 3 1,6-4 0,2-1-1,1-1-15,5-4 1,-4-2 0,1-2-30,3 0 1,1 0-1,3-2 13,-1-4 1,-5 2 0,-2-7 0,-1-3 3,1-1 1,-4-3 0,3 1-9,-1-1 1,4 1-1,-6-1 110,-2 1 98,-2 7-165,-2 2 1,0 10-15,0 4 1,0 4-1,0 7 1,0 1-17,0-1 1,1-5-1,3 0 1,4 1-1,2 3 0,0-5 1,3-1-1,-1 0-175,1-1 1,3-5-1,1 2 1,1-2-101,-1 2 0,1-4 1,-1 4 281,1-5 0,-1-8 0,1-3 0</inkml:trace>
  <inkml:trace contextRef="#ctx0" brushRef="#br0" timeOffset="1113">978 210 7569,'0'-17'0,"0"-1"0,2 6-131,4 1 1,-2 7 170,8-2 1,-8 6 0,3 6 0,-1 6-21,0 3 1,2 8-1,-4 3 1,1-1 9,-1 0-226,6 6 139,-8-4 1,6 2 0,-8 0 0,2 1 0,1-3 0,3-2-139,-2 0 1,-2-5 0,0 5 0,2-2-211,2 0 405,0 1 0,-6 1 0,0 2 0</inkml:trace>
  <inkml:trace contextRef="#ctx0" brushRef="#br0" timeOffset="1355">891 524 6559,'12'0'51,"-1"0"1,3 0-1,1 0 166,3 0-247,-1 0 1,7 0-1,1 0 1,0 0-170,0 0 1,4 0 0,-3 0 0,-1 0 198,0 0 0,14-7 0,-2-3 0</inkml:trace>
  <inkml:trace contextRef="#ctx0" brushRef="#br0" timeOffset="1838">1729 437 6778,'-7'-10'27,"3"3"0,-8 7 1,-2 0-1,-1 0 10,-3 0 0,1 0 0,0 2 0,-1 1 17,1 3 1,-1 6-1,1-4 1,-1-1-41,1 1 0,1 6 0,3-3 0,3 5-19,2 1 0,-3-5 1,5 0-1,2 1 4,2 3 0,2 1 1,0 1-17,0-1 1,2 1 8,4-1 1,3-5 0,9-3 0,-1-1-36,1-4 0,-1-2 0,1-2 0,-1 0-1,1 0 0,-1-2 0,1-2 0,-3-4 21,-3-1 1,3-3-1,-3-3 1,1 1-16,-1 2 1,2 1 0,-7-7 147,3 1 1,-6-1 0,2 1-5,-4-1 1,-2 7 61,0-1 139,0 8-157,0-4 0,0 16 0,0 4-123,0 3 1,0-3 0,2 0 0,4 1 24,5 3 0,-1-5 1,2 1-1,1 0-272,3-3 1,3 5 0,2-6 0,3-1 219,-3 1 0,14-2 0,2-6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38.407"/>
    </inkml:context>
    <inkml:brush xml:id="br0">
      <inkml:brushProperty name="width" value="0.08571" units="cm"/>
      <inkml:brushProperty name="height" value="0.08571" units="cm"/>
    </inkml:brush>
  </inkml:definitions>
  <inkml:trace contextRef="#ctx0" brushRef="#br0">245 53 7334,'0'-17'-468,"0"-1"882,0 9-312,0 1 0,0 10 1,0 4-87,0 5 1,0 5 0,0 1-1,2 1-54,4-1 1,-4 1 0,4-1 0,-3 3-102,3 3 1,-4-4 0,4 4 0,-4-3-100,-2-3 0,0 1 1,0-1 237,0 1 0,0-1 0,0 1 0</inkml:trace>
  <inkml:trace contextRef="#ctx0" brushRef="#br0" timeOffset="690">1 176 7325,'17'0'0,"0"0"-165,1 0 0,-1 0 1,1 0-1,1 0 1,3 0 154,1 0 0,2 0 0,-2 0 1,5 0-1,-1 0 0,4 0 1,-8 0-1,0 0 10,3 0 0,-5 0 0,6 0-31,-2 0 28,-1 0 1,-7-2 0,1-2-212,-1-2 191,0-8 1,1 10-1,-3-7 4,-3-3 1,2 4 0,-8-1 95,-3-3 0,-1-1 7,-2-3 1,-5 7-11,-1-1 1,-8 8-14,2-2 1,3 4 0,-1 4-1,2 4 0,2-2-53,6 8 10,0-1 1,0 1-1,0 0 1,0 1-1,0 3 0,0-5 1,0 1-1,0 2-34,0 1 1,0 3 0,0-1 0,0 0 0,0 1 0,6-6 0,0-1-38,-2 3 0,-2 1 0,0 1 3,4-5 1,-4-1-1,3-4 49,-3-4 1,-2 4 0,0-12 9,0-6 1,2-3 0,2-3-6,2 1 0,6-1 0,-5 1 11,3-1-15,2 9 0,5-7 0,1 7 73,-1-1-68,1-6 0,5 14 0,0-3 0,-1 1 19,-3-2 0,0 4 1,3-4-1,1 4 28,-2 2 0,-1 0 0,-3 2 1,1 2-20,-1 2 0,-5 5 1,-1-3-1,1 2-116,-2 3 0,3-3 0,-7 2-12,-2 1 1,-2 3 0,-2 1-381,0 1 475,0-1 0,-8 1 0,-1-1 0</inkml:trace>
  <inkml:trace contextRef="#ctx0" brushRef="#br0" timeOffset="1127">1223 280 7569,'18'0'-294,"-1"0"1,-5 0 167,-1 0 43,-7-7 1,6 5 0,-4-4 0,3 2 68,1-2 1,0-2 0,-6-5 97,1 1 1,1 6-15,-6-5 1,0 5 0,-2-4 55,-3 2-198,-5 3 106,-8 5 10,1 0-128,7 0 118,-5 0-1,5 0-24,-15 7 1,9-3 2,-7 8 1,13-6 6,-7 5 59,3-7-63,-3 12 4,7-14 53,-5 13-48,13-5-7,-6 7 55,8-7 0,0 6 81,0-5-108,8 5 122,-6 1-128,13 1-1,-5-1 0,7-1 0,1-3 81,-1-1-54,1-1-52,-1-1 41,1-2 3,-1 0-2,0-6 3,1 5 12,-1-7-30,1 0 29,-1 0-497,1 0 233,-1 0 0,1 0 1,-1 0-1,1-2 195,-1-3 0,1-5 0,-1-8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46.640"/>
    </inkml:context>
    <inkml:brush xml:id="br0">
      <inkml:brushProperty name="width" value="0.08571" units="cm"/>
      <inkml:brushProperty name="height" value="0.08571" units="cm"/>
    </inkml:brush>
  </inkml:definitions>
  <inkml:trace contextRef="#ctx0" brushRef="#br0">3895 540 7569,'12'0'0,"-1"0"-76,3 0 0,1 0-128,3 0 0,-1 0 0,-1-2 0,-3-2 199,-1-2 0,-6 0 0,5 4 28,3-4 1,-4 2 0,-1-7 40,-1-3 1,4 5-1,-6-3-12,-2-2 1,-2 5-1,-2-3-56,0-2 0,-2 7 47,-4 1 0,-4 4 0,-7 2 7,-1 0 0,1 0 0,-1 0-28,1 0 0,-1 6 1,1 1-1,1 3-18,5 4 0,1 1 1,6 3-1,-2-1-8,2 1 1,-3-1 0,1 1-2,2-1 0,4 1 110,6-1 1,3 0-1,9-1 42,-1-4 0,1-3 1,-1-5-97,1 2 1,-1 2 0,1-4 0,-1 1-189,1-1 0,-1-2-68,1-2 0,-1 0 1,0 0-1,-1-2 97,-4-3 1,1 1-1,-5-6 108,2 2 0,1-5 0,7 3 0</inkml:trace>
  <inkml:trace contextRef="#ctx0" brushRef="#br0" timeOffset="-3661">280 609 6382,'8'-9'-73,"-6"-1"0,3 4 51,-3-5 1,-2 1 109,0-2 0,0 6 15,0-5 0,-2 1-42,-3-2 0,-5-1 1,-8 7-32,1 2 0,-1 2 1,1 2-1,0 0 5,-1 0 1,1 0 0,-1 0-1,1 2 43,-1 4 1,3-2 0,1 7-26,2 3 0,3 2 0,-5 1 0,4 1-14,3-1 0,1 0 0,4 1 1,-2-1-72,-2 1 0,0-7 0,8 1 0,2 2 51,2 1 1,6-3 0,-5-2-1,3-3-14,4-3 1,1-2 0,3-2-1,-1 0-26,1 0 1,-1 0-1,1 0 1,-1-2-18,1-4 0,-3 3 0,-1-7 0,-5 0-45,-1 0 1,6-1 58,-3-7 0,-3 1-5,-2-1 1,2 1 11,-3-1 195,1 9 1,-4 1-172,4 8 0,-2 0 0,6 2 2,-3 4 1,5 3 0,-4 7 0,0-2-117,-1-3 1,5-5 0,-4 4-1,0-1-118,-1 1 1,5-4 0,-4 4 0,1-3 224,5-3 0,-6-2 0,7-2 0,-5 0 0</inkml:trace>
  <inkml:trace contextRef="#ctx0" brushRef="#br0" timeOffset="-3299">542 505 7569,'6'-12'-119,"-1"0"0,3 8-28,-2-1 1,-4 1-1,6 0 259,-1-2 0,1 2-58,4 10 0,3 4 1,-5 7-1,0 1 1,-4-1 1,1 1 0,1-1 0,0 1-129,0-1 0,-1-5 0,-3-1 10,2 3 0,8-1 53,-3-1 0,-1-4 0,2-8 22,1 0 1,-3 0 0,0-2 0,-1-4 3,1-6 0,-4-3 0,4-3 0,-1-1-7,1-4 1,-4 1-1,6-5 1,-1 0-90,-1 0 1,5 6 0,-5-3 0,2 5-69,-1 1 1,-5 7-1,4-1-130,-2-1 278,5 5 0,-3 8 0,7 9 0</inkml:trace>
  <inkml:trace contextRef="#ctx0" brushRef="#br0" timeOffset="-2527">1380 435 7569,'-6'-12'0,"-1"2"-74,-3 3 0,4 1-55,-6 6 0,1 0 1,-7 0-1,1 0 166,-1 0 0,1 0 0,-1 2 36,1 4 1,-1 1-1,1 7-58,0-2 1,1-1 0,4 7-1,5-3 22,-1-3 1,6 3 0,-4-3 0,4 4-3,2 1 0,0 1 0,0-1-60,0 0 1,2-1 0,4-2 15,6-3 0,3-1 0,3 2 10,-1-7 1,0-3 0,1-2 0,-1 0-49,1 0 0,-1-6 1,1-1-1,-3-3 10,-3-4 0,3-1 0,-5-3 0,2 1 37,-1 0 1,-5-1 0,4 1-65,-2-1 1,-1 1 33,-1-1 0,-4 1 23,4-1 0,-6 9 64,-6 3 1,4 6 7,-4 6 1,-1 3-1,1 9-18,2-1 1,2 1-1,2-1 1,0 1-27,0-1 1,0 1 0,2-1-10,4 0 0,-2-1 1,5-2-1,1-5-15,0-1 0,1 4 1,7-7-1,-1-1-53,1-2 0,-1-2 0,1 0 24,-1 0 0,7-7 0,-1-5 20,-2-4 0,-1 5 0,-3-1 1,-1-2 6,-5-1 1,5-2 0,-7-1 0,3 1 40,0-1 1,-6 1 41,5-1 1,-7 1-9,2-1-49,-4 9 0,-2 3-3,0 12 1,0-3-1,0 9 1,0 2-16,0 1 0,0 3 1,0-1-1,0 1-23,0-1 1,0 1 0,2-1-32,4 0 0,3 1-249,9-1 1,-1-1-1,1-4 22,-1-7 278,-7-3 0,13-2 0,-3 0 0</inkml:trace>
  <inkml:trace contextRef="#ctx0" brushRef="#br0" timeOffset="-2335">1747 225 7463,'-2'-17'0,"-2"-1"-381,-2 1 0,0 5 296,6 1-113,0 7 0,0 4-14,0 11 212,0 5 0,8 1 0,2 1 0</inkml:trace>
  <inkml:trace contextRef="#ctx0" brushRef="#br0" timeOffset="-2027">2009 16 7503,'2'-10'-94,"4"4"0,-5 6 1,5 6 154,-4 6 0,4 9 0,0 4 0,-2 0 1,-2 3 31,-2-1 0,0 2 1,0 6-1,2 0-148,3 0 0,-3 0 0,4-2 0,-4-2 8,-2-2 0,2-2 1,2 4-1,2-4-123,-2-2 0,-2 1 0,0-5 0,1 2 0,3-2 0,2-1 0,-4-3 0,4-1 170,1-4 0,3 3 0,6-5 0</inkml:trace>
  <inkml:trace contextRef="#ctx0" brushRef="#br0" timeOffset="-1523">2568 435 7264,'-18'-8'-403,"3"4"1,1-6 554,2 3 0,1 1 1,-7 6-46,1 0 0,5 0 1,1 2-107,-3 4 0,-2 3 1,-1 9 47,0-1 0,1 1 0,2-1 0,5 1-27,1-1 1,-4 1-1,7-1 1,1 1-26,2-1 1,2-5 0,0-1-20,0 3 1,2-1 0,3-1 2,7-6 1,4-4-1,1-2 1,1 0 2,-1 0 1,6 0 0,1-2-1,-3-4-37,-2-6 0,-1-1 0,-3-1 1,-1 3 42,-2-3 1,-7 4 0,5-1 89,-2-3 1,-2 4 60,-6-1-82,0 7 0,-2-4-23,-4 8 0,4 2 0,-4 4-49,4 6 1,2-3 0,0 3-94,0 1 1,6-3 0,2 0 0,1 0-116,5-1 0,-4-3 0,1 4 69,3-2 1,2-3 151,1-5 0,0 0 0,1 0 0</inkml:trace>
  <inkml:trace contextRef="#ctx0" brushRef="#br0" timeOffset="-957">2830 155 7569,'0'-17'-948,"0"-1"1081,0 1 0,0 5 130,0 1-289,0 7 1,5-2-1,3 12 1,0 5 23,0 5 0,3 3 1,-3 3-1,0 1-16,0-2 0,-1 5 0,-3-1 1,2 0-1,-2 0 0,-2 0 0,-2-3 0,0 1-15,0-2 1,0-7 0,0-2 5,0 1 0,0-3 0,2 0 14,4-3 8,-4-1 0,11-8 0,-5-2 1,2-3-2,3-3 0,-3 0 0,2-3 0,1 3 7,3 2 0,1 0 0,1 5 19,-1-3 0,1 0 0,-1 6 0,1 0 42,-1 0 1,-5 0-1,-1 0-13,3 0 1,-1 8-1,1 3-26,-2 5 0,-7 1 0,5 1 1,-2-1 0,-4 1 0,-2-1 0,-2 3 0,0 1-69,0 2 1,-2 1 0,-4-7 0,-4 0 24,1 1 0,-7-6 1,6-1-1,-1 1 18,-1-2 1,0 3 0,-5-7 0,0-2 72,-1-2 1,1 0 0,-1 2 0,1 1-78,-1-1 1,1-2 0,-1-4-60,1-4 0,-1-1 1,3-7-1,3 2-109,6-1 0,-1-3 0,1-1-75,2-1 0,2 1 249,2 0 0,8-1 0,1 1 0</inkml:trace>
  <inkml:trace contextRef="#ctx0" brushRef="#br0" timeOffset="-451">3354 679 7412,'7'18'-482,"-3"-9"401,8-3 0,-6-4 0,5 0 171,3 4 1,1-4 0,3 4-128,-1-4 1,-5-10-1,0-4 65,1-3 0,-3 3 1,0 0-1,-1-1-26,1-3 1,-4-1 0,4-3 0,-3-1 12,-3-2 1,4-2 0,-2 1 0,0-3-56,1 0 1,-5-6-1,4 6 1,-2-2 6,2 0 0,-4 5 0,4-3 0,-4 2 21,-2 4 1,0-5 25,0 3 1,-6 0 0,0 5 0,0 3 0,0 1-20,0 3 1,-5 5 0,3-4-19,-2 2 1,4-3 51,-5 5 0,5 0 34,-6 6 0,8 2 0,-1 4 0,3 7 11,2 9 1,0-1-1,0 8 1,0 2-19,0 2 0,0 2 0,0 0 0,0-2-53,0-4 1,6 2 0,-1-6 0,1 1-79,2-1 1,-4-2 0,6-5 0,-1-1-56,1 1 0,0-1 1,3-1-1,-3-3-20,-2-1 1,5-6 149,-1 5 0,3-7 0,3 4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0:21.069"/>
    </inkml:context>
    <inkml:brush xml:id="br0">
      <inkml:brushProperty name="width" value="0.08571" units="cm"/>
      <inkml:brushProperty name="height" value="0.08571" units="cm"/>
    </inkml:brush>
  </inkml:definitions>
  <inkml:trace contextRef="#ctx0" brushRef="#br0">1 18 6708,'9'0'-520,"5"-2"591,-8-4 0,1 4 92,-1-4-7,-4 4-98,6 2 0,-8 2 0,0 4 0,0 5-26,0 5 1,0 1-1,0 3 1,0 1-35,0 2 1,0 1 0,0-5-1,2 3-73,4 1 1,-4 0 0,5-5 0,-1-1 20,0 0 1,2-1 0,-4-2 0,1-3 3,-1 3 0,-2-4 1,0-1-1,2 1-403,2 0 453,0-7 0,-6 5 0,0-8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0:21.436"/>
    </inkml:context>
    <inkml:brush xml:id="br0">
      <inkml:brushProperty name="width" value="0.08571" units="cm"/>
      <inkml:brushProperty name="height" value="0.08571" units="cm"/>
    </inkml:brush>
  </inkml:definitions>
  <inkml:trace contextRef="#ctx0" brushRef="#br0">1 53 7208,'11'0'-453,"1"0"0,0 0 528,5 0 1,0 0-1,1 0 1,-1-2-21,1-4 0,-1 4 0,1-6 0,-1 2-27,1 0 1,-1 1 0,1 3-1,-1-2-108,1-2 0,5 0 0,0 6-147,-2 0 1,-1 0-1,-3 0 227,1 0 0,-8 8 0,5-6 0,-5 6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0:21.703"/>
    </inkml:context>
    <inkml:brush xml:id="br0">
      <inkml:brushProperty name="width" value="0.08571" units="cm"/>
      <inkml:brushProperty name="height" value="0.08571" units="cm"/>
    </inkml:brush>
  </inkml:definitions>
  <inkml:trace contextRef="#ctx0" brushRef="#br0">0 36 7377,'12'0'-274,"-1"0"1,-5 0 0,6 0 0,1 0 300,3 0 0,1 0 0,1 0 1,-1 0-36,1 0 1,5 0 0,2 0-1,1-2-46,-1-4 1,0 4 0,-4-4 0,3 4-146,-3 2 199,-2 0 0,-1-8 0,-1-1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0:44.074"/>
    </inkml:context>
    <inkml:brush xml:id="br0">
      <inkml:brushProperty name="width" value="0.08571" units="cm"/>
      <inkml:brushProperty name="height" value="0.08571" units="cm"/>
    </inkml:brush>
  </inkml:definitions>
  <inkml:trace contextRef="#ctx0" brushRef="#br0">18 105 6533,'-9'-8'-28,"1"7"1,8-9 14,0 4 1,2 4 45,4-4 0,-3-2 0,9 3 0,2 1 0,-1 0 15,-1-2 1,3 4-1,-3-4-47,4 4 1,1 2 0,1 0 0,-1 0-1,0 0 17,1 0 0,-1 2 1,1 4-1,-1 4-42,1 0 0,-3 5 1,-1-3-1,-2 3 13,1 3 0,-3-1 0,0 1 8,-3-1 1,5 1 0,-6-1 4,-2 0 0,-2 1 77,-2-1 1,-8-5 0,-4-2-22,-3-2 0,-3-3 22,1-5 1,-1 0-38,1 0 0,5-7 1,2-5-1,3-4-24,3-1 0,2-1 0,4 1 1,4 0-51,5-1 1,5-5-1,1 0 1,1 1-40,-1 3 0,1 3 0,1 3 1,2 1-9,3-2 1,1 7-1,-4 1 1,3 4-114,-3 2 0,4 0 191,-2 0 0,8-8 0,-3-2 0</inkml:trace>
  <inkml:trace contextRef="#ctx0" brushRef="#br0" timeOffset="451">892 70 7569,'9'0'-677,"7"0"0,-16-6 729,0 1 1,-2-3 65,-10 2 1,1 4 0,-7-4-30,1 4 1,-1 2-4,1 0-50,-1 0 0,7 6 0,-1 2-44,-2 2 54,7 1-114,-9 7 1,14-7 82,-4 1 0,4-6 0,4 4-41,4-3 5,-4 7 0,14-12 1,-5 4 10,5-4 1,3-2 0,2 0 0,5 0-1,1 0-18,4 0 31,-6 0-7,8-8 5,-13 6 1,5-12 0,-8 7 0,1-1-5,-1 0 1,1-6 5,-1 5 41,-7-1 0,-2-5-42,-8 3 1,-8 2 0,-6 0 0,-5 1-28,-4-1 1,-1 6 0,5-2-122,-4 4 0,3 2 87,-3 0 1,3 0-251,3 0 74,0 8 235,-1 2 0,8 7 0,3 1 0</inkml:trace>
  <inkml:trace contextRef="#ctx0" brushRef="#br0" timeOffset="1168">1258 53 7569,'10'0'-1142,"0"0"1012,-4 0 1,-3 0 123,9 0 158,-8 0-71,11 0 0,-11 0-12,8 0 1,-6 0-57,5 0 0,-7 8 46,2 3-29,-4-3-5,-2 8 15,0-15-24,0 15 0,-6-6 0,-2 5-23,-1-3 0,3 1 24,-6-7-2,8 0-71,-3 2 68,7-6-89,0 6 54,0-8-139,7-8 155,-5 6 1,14-12-6,-4 8 1,-3-7 0,3 3-22,1 0 116,3-5-93,-6 5-7,5 1 50,-5-7 1,5 12 5,-3-8 1,4 9 14,-5-3 1,5 4-45,1 2-6,1 0 12,-1 0 1,-5 0 0,-1 0 0,3 0 12,2 0-1,-7 0-10,7 0 14,-7 0-21,9 0 0,-6 6-4,-1-1 0,-1 9 0,4-4 13,-3-1-86,-7 7 78,12-6 0,-13 7-80,9 1 0,-8-1 21,2 1 1,-4-1 36,-2 0 0,-2-7 0,-4-4 54,-6-4 1,-3-4-30,-3-4 0,9 2 0,3-7 16,4-3 1,2-1 0,2-1 0,4 2-31,5 3 0,5-1 0,1-3-98,1 3 102,-1-4-12,8 7 1,-5-3 29,3 0 1,2 7 0,-1-5 0,-1 2 0,0 4 30,0 2 0,1 2 0,-7 0 0,3 0-13,3 0 0,-4 0 0,5 2 0,-5 2-21,-2 2 1,1 8-1,-1-3 1,-1 5-3,-4 1 1,1 1 0,-5-1-1,0 1-22,-1-1 0,-1 1 0,-6-1 1,0 0-134,0 1 0,0-1 0,-2 1 0,-3-1-489,-7 1 626,-4 7 0,-1-6 0,-1 7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2.928"/>
    </inkml:context>
    <inkml:brush xml:id="br0">
      <inkml:brushProperty name="width" value="0.08571" units="cm"/>
      <inkml:brushProperty name="height" value="0.08571" units="cm"/>
    </inkml:brush>
  </inkml:definitions>
  <inkml:trace contextRef="#ctx0" brushRef="#br0">437 53 7438,'0'-10'-477,"0"2"549,0 8 91,0 0-152,0-7 1,-2 3 0,-4-6 28,-5 2-5,3 2-20,-8 6 1,7 0 1,-9 0 1,6 0 0,1 0-38,-3 0 47,-1 0-3,-3 0-1,-7 0-41,6 0 43,-7 0-5,9 8 53,-1-6-58,-7 14 1,6-12 15,-4 7 64,3 1-79,3-3 0,1 7-39,5-4 1,-3-3 55,8 3-37,-7 0 0,9 9 0,-6 0 0,2-1-2,4 1 1,2 0 0,2-3 0,0-1 0,0 1 0,0-7 0,2 1 0,2 2 1,2 1 1,8 3 0,-5-1 22,1 1 0,6-7 0,-5-1 0,3 0 11,-3-1 0,5-3 0,-4 4-28,3-2 1,3-1 0,-1-3-3,0 2 0,1 0 0,-1-6 0,1 0-69,-1 0 0,1 0 0,-1 0 0,1 0-61,-1 0 0,1 0 1,-1 0-1,1-2-31,-1-4 0,-5 4 1,-1-6-1,3 3-108,1-1 1,-3 0 268,0 6 0,-1-8 0,7-1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4.634"/>
    </inkml:context>
    <inkml:brush xml:id="br0">
      <inkml:brushProperty name="width" value="0.08571" units="cm"/>
      <inkml:brushProperty name="height" value="0.08571" units="cm"/>
    </inkml:brush>
  </inkml:definitions>
  <inkml:trace contextRef="#ctx0" brushRef="#br0">0 70 7569,'10'0'0,"-2"0"0,-8 0-370,0 0 239,7 0-26,-5 0 140,6 0 1,-6 6 0,2 2 0,2 2-10,-2 3 1,-3-3 0,-1 2 135,0 1-38,0 3-163,0 1 71,0-7-41,0-2 66,0-8-122,0 0 117,8 0-1,-6-8 1,8 0 0,-6-6-11,2 3 10,7-1-26,-11-5 1,14-1 0,-5 3 0,5 1 0,1 3 44,1-3 0,5 0 0,0 3 1,-1 3 35,-3 0 0,4 6 0,1-4 1,-3 4-16,-2 2 0,-1 2 1,-1 4 61,1 6-135,-9 3 0,1 1 20,-4-4 1,-4 3-106,4-3 0,-4 3 4,-2 3 1,0-1-1,0 1-364,0-1 479,0 1 0,7-1 0,3 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3.537"/>
    </inkml:context>
    <inkml:brush xml:id="br0">
      <inkml:brushProperty name="width" value="0.08571" units="cm"/>
      <inkml:brushProperty name="height" value="0.08571" units="cm"/>
    </inkml:brush>
  </inkml:definitions>
  <inkml:trace contextRef="#ctx0" brushRef="#br0">332 18 6455,'-8'-10'171,"-1"2"1,-9 8 0,1 0-93,-1 0 1,7 2 0,-1 2 0,-2 2 17,-1-2 0,-8 0 0,-1 0-50,3 2 1,0 7 0,-1-3-1,-1 1 1,2 1 48,1 2 1,9 1 0,1 3-158,2-1 0,2 1 0,6-1 32,0 1 1,0-1 0,2-1 0,2-3-5,2-1 1,8-6 0,-3 3 0,5-1-16,1-4 0,1-2 0,-1-2 0,1 0-21,-1 0 0,1 0 1,-1 0-1,0-2 12,1-4 1,-1 2 0,1-7 0,-1-1 50,1 2 1,-7-5 0,-1 3 0,-2-3 0,0 3 0,-4 0 0,1-1-4,-1-3 0,-2 5 292,-2-1 26,0 0-281,0 3 0,0 3-105,0 12 0,2 1 1,2 7-1,2-2 23,-2 1 1,3-3-1,1-1 1,0 1-349,0 0 1,5-6 401,-1 2 0,4 3 0,1 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4.007"/>
    </inkml:context>
    <inkml:brush xml:id="br0">
      <inkml:brushProperty name="width" value="0.08571" units="cm"/>
      <inkml:brushProperty name="height" value="0.08571" units="cm"/>
    </inkml:brush>
  </inkml:definitions>
  <inkml:trace contextRef="#ctx0" brushRef="#br0">0 71 7442,'8'-10'-412,"-6"0"228,4 5 265,-4 3 1,5-4-133,5 12 1,-2 1 0,0 7 15,-3-2 1,5-1-1,-6 7 1,-2-1 1,3-5 0,-1-1-15,-2 3 0,-2-4 12,-2 1 100,0-7-10,0 4 1,0-10 0,0-4-30,0-5 1,0 1-1,0-2 1,0-1-11,0-3 1,0 5 0,2-1-1,4 0 0,5 3 0,-1-7 1,2 6-1,-1-1-25,-1-1 0,6 8 1,-5-4 35,5 1 1,1 5-1,1-4 1,-1 4 0,1 2 1,-1 0-1,1 0 13,-1 0 0,1 0 1,-1 0 3,0 0 1,1 0 0,-3 2 0,-1 2 11,-2 2 0,-7 7 0,5-1-48,-2 3 1,-2 3-1,-6-1 1,0 1-118,0-1 0,-2 1 0,-4-1-74,-6 1 1,3-3 0,-3-1 0,-2-3 182,-1 3 0,-3-6 0,1-1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5.029"/>
    </inkml:context>
    <inkml:brush xml:id="br0">
      <inkml:brushProperty name="width" value="0.08571" units="cm"/>
      <inkml:brushProperty name="height" value="0.08571" units="cm"/>
    </inkml:brush>
  </inkml:definitions>
  <inkml:trace contextRef="#ctx0" brushRef="#br0">0 71 6404,'0'11'119,"0"1"0,0 0 1,0 5-1,2 1-71,4-1 0,-4 1 0,4-1-62,-4 1 1,3-7-1,1 1-10,-2 1 1,0-5-11,2-2 1,3-4 33,9-2 0,-1-2 1,1-4-1,-1-4-7,1 1 0,-1-7 0,1 5 0,-1-5 17,1-1 0,-3 5 0,-1 2 0,-5 1 101,-1-1 0,6 6-10,-3-2-83,-3 4 0,2 4 6,-4 4 1,-2 4 0,5 7 4,-1 1 0,0-3 0,-2-1-9,5-3 0,5-1 0,1 4 0,1-5-19,-1-1 0,1-2 0,-1-4 1,1 2 8,-1 2 1,1-1 0,-1-7-23,0-3 1,1 1-1,-3-8 1,-1 0 70,-2 3 0,-6-13 0,3 5 1,-1-2-39,-4-1 0,-2 3 0,-2-1 0,0-1-74,0-4 0,-2 9 1,-2-4-89,-2 3 0,-7 1-159,1 3 0,-4 3-461,-1 8 761,-1 0 0,1 0 0,0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5.518"/>
    </inkml:context>
    <inkml:brush xml:id="br0">
      <inkml:brushProperty name="width" value="0.08571" units="cm"/>
      <inkml:brushProperty name="height" value="0.08571" units="cm"/>
    </inkml:brush>
  </inkml:definitions>
  <inkml:trace contextRef="#ctx0" brushRef="#br0">36 122 7569,'17'0'-219,"1"0"0,-7 0 0,1 0 1,2 0 219,1 0 1,3 0 0,-3-2-5,-3-3 0,3 1 0,-3-6-16,3 2 41,-5-5 1,4 9-1,-6-6 1,-1 0 24,1 1 0,4 3-33,-6-6 0,-1 6 0,-7-3-19,-3 1 0,1 2 0,-8 6 0,-2 0 18,-1 0 1,-3 0 0,1 0 0,0 0 42,-1 0 0,6 0 0,1 0 0,-3 0-8,-1 0 1,3 2 0,2 4-1,1 4-29,-1-1 1,4 7-1,-4-5 1,1 5-44,-1 1 1,6 1 0,-4-1 0,3 1-17,-1-1 0,0 1 0,6-1 0,0 1 37,0-1 0,0-5 1,0-1 52,0 3 1,2 0 0,4-1-9,5-1 1,5-8-1,1 1 1,1-3 16,-1-2 1,1 0 0,1 0 0,2 0-6,3 0 1,-1 0 0,-6 0 0,1 0 11,-1 0 0,1-5 0,-1-1 21,1 2 0,-7 0-667,1-2-181,-8 4 761,4-6 0,-24 8 0,-3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6.294"/>
    </inkml:context>
    <inkml:brush xml:id="br0">
      <inkml:brushProperty name="width" value="0.08571" units="cm"/>
      <inkml:brushProperty name="height" value="0.08571" units="cm"/>
    </inkml:brush>
  </inkml:definitions>
  <inkml:trace contextRef="#ctx0" brushRef="#br0">1 332 6187,'17'0'369,"-5"-2"-301,0-4 0,-3 3 0,5-7 1,-2 0-84,1 0 0,3 1 1,1-5-1,1 3-23,-1-3 1,0 0 0,1 1 15,-1 1 1,-5 1 0,-2-7 0,-1 1 0,-1-1 19,0 1 1,-2-1-1,-6 1-7,0-1 1,0 1 41,0-1 0,-2 3 0,-4 3 42,-6 6 0,3 4 19,-3 2 0,6 0-22,-5 0 1,1 2-100,-2 4 0,4 4 0,8 7 36,0 1 0,8-3 0,2-1 0,2-2-30,-1 1 1,1-3 0,7 0 0,3-1 15,1 1 1,2-4-1,-4 3 1,3 1-2,-3 0 1,-1 0 0,-3 1 0,-1-3-9,-5 0 1,3-4 0,-7 5 1,3-1 1,-6 6 54,2-3 0,-4-1 0,-4 0 24,-4-3 0,-4 5 1,-7-6-35,-1-2 1,-5-2 0,0 0 0,2 2-34,1 1 1,3 1-1,-1-6-84,1 0 1,-1 0-86,1 0-851,7 0 1020,2 0 0,8-8 0,0-1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6.837"/>
    </inkml:context>
    <inkml:brush xml:id="br0">
      <inkml:brushProperty name="width" value="0.08571" units="cm"/>
      <inkml:brushProperty name="height" value="0.08571" units="cm"/>
    </inkml:brush>
  </inkml:definitions>
  <inkml:trace contextRef="#ctx0" brushRef="#br0">350 88 7319,'0'-18'-534,"-2"3"648,-4 3 1,-3-2 0,-7 7-50,5-3 1,-5 6 0,4-2-1,-3 4-11,-3 2 1,1 0-1,-1 0 1,1 0-5,0 0 0,-7 0 1,3 2-1,3 2-27,5 2 1,1 6 0,-5-5 0,1 3 18,5 4 0,-3 1 0,6 3 1,0-1-41,1 1 1,1-1 0,6 1 0,0-1-119,0 0 1,0 1-1,2-3 1,2-1 65,2-2 0,7-8 0,-1 3 0,3-1 10,3 0 1,-1 0 0,1-6 0,-1 0-36,1 0 0,5-6 0,0-2 0,-1-2 32,-3-3 1,-2-1 0,1-1 0,-1 1 8,1 1 0,-3-13 0,-1 9 37,-2-2 0,-3-1 1,3 3-30,-6-1 0,-4 7 204,-2-1 241,0 8-371,0-4 0,0 16 0,0 4-73,0 3 1,0 3-1,0-1 1,0 1-39,0-1 0,2 1 0,3-3-79,7-3 1,4 1-1,1-5-22,0 2 1,7-6 0,-1 1 163,-2-3 0,-1-2 0,-3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7.410"/>
    </inkml:context>
    <inkml:brush xml:id="br0">
      <inkml:brushProperty name="width" value="0.08571" units="cm"/>
      <inkml:brushProperty name="height" value="0.08571" units="cm"/>
    </inkml:brush>
  </inkml:definitions>
  <inkml:trace contextRef="#ctx0" brushRef="#br0">36 0 6789,'-10'8'179,"2"2"0,8 7-194,0 1 0,2-1 1,4 1-11,6-1 0,-2-5 0,1-2 0,3-3 13,1-3 1,3 4 0,-1-2-1,1-2-3,-1-2 0,1-2 0,1 0 1,2 0-90,3 0 1,-1-2-1,-4-2 1,1-4 75,-3-2 0,8 4 0,-11-5 0,0-1 61,1 2 1,1-5 63,1 3 1,-7-3 59,-4-3 1,-4 7-17,-2-1 1,-2 8-48,-4-2 0,2 4 0,-6 4-24,2 4 1,1 6-1,3 9-30,-2 2 0,0 3 1,6-3-1,0 4-86,0 0 0,0 6 0,0-4 0,0 4 103,0 2-77,0 0 0,0 0 1,0 0-1,0 0 0,0 0 1,0 0-1,0 0 15,0 0 0,0 0 1,0 2-1,0-1 15,0-1 0,-6 4 1,-1-10-1,-3 2 20,-4-2 1,-5 2 0,-2-7 0,1-3 38,-1-2 0,-2-1 1,1-3-1,-3-3 65,-2-6 1,5 2 0,-3-2 0,2-3-49,0-1 0,1-4 0,9-3-32,1-7 1,6-9 0,-3-5 0,1-1 0,4-4-89,2-2 0,4-2 1,4-2-1,3-1-73,1-3 0,11-6 0,-3 5 0,1-1-698,1 0 252,-3 2-74,8-1 407,3 13-132,7-12 352,-1 21 0,5-7 0,4 4 0,4-6 0,-1-4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8.050"/>
    </inkml:context>
    <inkml:brush xml:id="br0">
      <inkml:brushProperty name="width" value="0.08571" units="cm"/>
      <inkml:brushProperty name="height" value="0.08571" units="cm"/>
    </inkml:brush>
  </inkml:definitions>
  <inkml:trace contextRef="#ctx0" brushRef="#br0">1 1 7521,'2'15'112,"1"-1"1,5-3-179,2 3 1,-4 7-1,5 3 1,1-3-35,-2-2 0,3 5 0,-5-1 1,0-2-84,0-1 0,3 3 0,-5 0 7,-2-2 0,-2-1 0,-2-3 176,0 1 0,0-1 0,0 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8.762"/>
    </inkml:context>
    <inkml:brush xml:id="br0">
      <inkml:brushProperty name="width" value="0.08571" units="cm"/>
      <inkml:brushProperty name="height" value="0.08571" units="cm"/>
    </inkml:brush>
  </inkml:definitions>
  <inkml:trace contextRef="#ctx0" brushRef="#br0">16 228 6826,'-6'-12'-124,"0"0"0,3 8 180,8-1 0,-1 3 0,8 2 0,1 0-26,3 0 0,3 0 0,3 0 0,3 0-3,2 0 0,-4 0 1,7 0-1,1 0-50,2 0 0,1 0 1,1 0-1,0 0-44,0 0 1,0 0-1,0 0 1,0 0 25,0 0 0,-2-2 0,-2-2 0,-4-2 15,-2 2 0,5-6 1,-7 1-1,-4-3 60,-5 0 1,-1 7 0,-7-7 26,-2-2 1,4-1-16,-2-3 1,-1 1 115,-5-1 1,-1 9 0,-3 1-90,-2 0 0,-2 6 58,2-4-146,-3 5 1,-7 8-1,4 5-18,7 3 1,3-3-1,2 0 1,0 1 13,0 3 0,0 1 0,0 1-2,0-1 0,0 3 1,0 1-4,0 2 1,2-1 0,1-9 0,3-1 0,-2 1 0,-2 3 0,-2 1 0,0 1-26,0-1 1,0-5 17,0 0 1,0-7 55,0 7 1,0-10 23,0-2 0,0-2 0,0-10 0,0-1-26,0-3 1,0-1 0,2-1 0,2 1-56,2 0 0,5-7 0,-3 1 0,2 2 8,3 1 1,3 5 0,1 1 17,1 2 0,-1 3 0,1-3 0,-3 4 0,-1 3 0,-2-1 1,-1 0-1,7 6 1,-1 0 38,1 0 1,-1 0 0,-1 2-1,-3 2-46,-1 2 1,-1 5 0,7-3-1,-3 2-73,-3 3 1,2-3 0,-7 2 0,1 1-28,0 3 1,-2-5-1,-4-1 1,2 0-249,1-1 361,1 3 0,2 6 0,2-1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29.573"/>
    </inkml:context>
    <inkml:brush xml:id="br0">
      <inkml:brushProperty name="width" value="0.08571" units="cm"/>
      <inkml:brushProperty name="height" value="0.08571" units="cm"/>
    </inkml:brush>
  </inkml:definitions>
  <inkml:trace contextRef="#ctx0" brushRef="#br0">298 332 7569,'0'-17'-218,"-2"5"-202,-4 0 494,4 1 1,-12-1 0,7 1-54,-3-3 1,4 6 0,-6 2-23,-1 4 1,-3 2 0,-1 0 0,-1 0 45,1 0 1,0 0 0,-1 2 0,1 2-91,-1 2 1,6 6-1,1-5 1,-1 3 42,2 4 1,-3-5-1,7 3 1,0 0 7,-2-3 1,7 7 0,-5-4-8,4 3 0,2 3 0,2-3 0,2-1 3,1-3 0,9-5 1,-2 4-29,3-2 1,3-3 0,-1-5 0,1 0 20,-1 0 1,1-2 0,-1-1 0,0-5-2,1-2 1,-1-1 0,1-7-1,-1 1 1,-7 5 0,-2 0 65,0-1 1,-7 3-4,5-2 1,-4 7 44,-2-7-89,0 8 0,0-2 0,2 10-15,4 2 0,-4 7 0,6-3-38,-1 0 1,3 5-19,8-3 0,-1 2 0,1-3 1,-3-3 22,-3 0 0,3-6 1,-5 6-1,2-3-15,-1 1 1,1 0 0,5-6 3,1 0 1,-1 0 0,1 0-1,-3-2 65,-3-4 1,3 2 0,-3-7 16,4-3 0,-1-1 0,-1-5 0,-5-1-5,-1-2 0,0-3 1,-4 5-1,4-4-45,1-2 1,-5 3-1,2-3 1,-4 2 3,-2 4 1,0-5 0,0 3 119,0 2 0,-6 1 44,0 3 0,-7 7-118,1 4 0,2 4 0,1 4-100,1 4 1,2-2 0,6 8 0,0 1 66,0 3 0,0 1 0,0 1 0,0 1 21,0 4 0,0-3 0,2 3 0,2-4-16,2-1 0,5 5 0,-5 1 1,0-1-28,2 2 0,-4-6 0,5 5 0,1-5-123,0-1 1,1-1 0,5 1-65,-4-1 0,1-5 0,-5-3 10,2-1 1,-5-2 195,7-6 0,-8 0 0,4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5.428"/>
    </inkml:context>
    <inkml:brush xml:id="br0">
      <inkml:brushProperty name="width" value="0.08571" units="cm"/>
      <inkml:brushProperty name="height" value="0.08571" units="cm"/>
    </inkml:brush>
  </inkml:definitions>
  <inkml:trace contextRef="#ctx0" brushRef="#br0">210 453 7569,'10'-8'-83,"-2"4"0,-10-8-41,-4-1 0,2 5 1,-5 0-161,1 0 241,-6 6 1,4-5 73,-7 7 0,0 0 0,-1 0 113,1 0-136,-1 0 1,7 2-1,-1 2 1,0 3-1,3 3 0,-5 2 0,6 5 0,0 1-13,1-1 0,1-5 0,6-1 0,0 3-11,0 1 1,2 3-1,4-3-24,5-3 1,5 2-1,1-9 1,1-1 13,-1-2 1,-3-2-1,1 0 9,5 0 0,1-6 0,-4-1 39,1-3 0,-1-2 0,1-5 0,-3-1-34,-3 1 1,4-2-1,-7-3 1,3-3-45,0-2 1,-3 4-1,3-7 1,-4-1-1,-3-2 53,1-2 0,0 2 0,-6 2 0,0 4 64,0 2 0,-6-4 1,-1 6 31,-3 1 1,4 3 81,-6 1-165,1 1 1,-1 7 26,0 4 1,9 6-68,-3 6 0,4-2 1,2 8 75,0 1 1,0 3 0,0 1-1,0 3 1,0 1-30,0 2 0,0 7 0,0-5 1,0 0 4,0 0 1,0 4 0,0-3 0,0-1-1,0 0 0,2 0 0,2-3 0,3 1-4,3-2 1,2-1 0,5-3-1,1 1-15,-1-1 1,1 0 0,-1-1 4,1-4-63,-1 3 64,0-13 0,1 12 7,-1-9-58,9 1 47,-7-6 2,6 8-92,0-6 87,-5 6-5,13-8 4,-14 0-8,6-8 6,-7 6-11,-1-13 9,1 13-84,-1-14 0,1 8 65,-1-3-122,1-5 123,-9 6 1,5-7 0,-8 0 127,-2-1-28,-2 1 1,-4 7-53,-4 4 1,2 4-8,-8 2 0,9 8-58,-3 4 1,4 3-1,2 3-5,0-1 1,6-5 0,1-3 0,3 1-17,4 0 49,-7-6-1,9 3-210,-6 1 18,-1-6 0,7 6 203,-5-8 0,5 0 0,1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5.050"/>
    </inkml:context>
    <inkml:brush xml:id="br0">
      <inkml:brushProperty name="width" value="0.08571" units="cm"/>
      <inkml:brushProperty name="height" value="0.08571" units="cm"/>
    </inkml:brush>
  </inkml:definitions>
  <inkml:trace contextRef="#ctx0" brushRef="#br0">1 18 6495,'12'0'85,"-1"0"0,1 0 0,5 0 0,-1-2-7,-5-4 0,5 4 0,-4-4 25,3 4 1,3 2-77,-1 0 0,1 0 0,-1 0-83,1 0 1,-1 0 0,0 0-1,1 0-122,-1 0 0,3 0 1,1 0 177,2 0 0,8 0 0,-3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9.706"/>
    </inkml:context>
    <inkml:brush xml:id="br0">
      <inkml:brushProperty name="width" value="0.08571" units="cm"/>
      <inkml:brushProperty name="height" value="0.08571" units="cm"/>
    </inkml:brush>
  </inkml:definitions>
  <inkml:trace contextRef="#ctx0" brushRef="#br0">105 158 6696,'-7'-10'18,"-5"4"1,2 4-1,1 4 1,-1 2 44,0 2 0,4 8 0,-3-3-26,1 5 0,-4 1 0,6 1 1,3-1-29,1 1 1,2 5 0,0 0-1,0-1-14,0-3 0,2-1 0,1-1 1,5 0-10,2 1 1,-4-3 0,5-1 0,3-4-12,1-3 0,3 5 0,-1-4 0,1 0-5,-1-1 1,1-1 0,-1-6 0,1 0 16,-1 0 0,1-2 0,-1-2 0,1-3 23,-1-3 0,1-2 0,-3-5 0,-1-1-1,-3 1 1,1-1 0,3 1 0,-3 0 0,2-3 0,-7-1 0,1-3 0,0 3 6,-4 2 1,0 1 0,0 1-1,1-1 117,-1 1 0,-2 5 0,-2 1 202,0-3-315,0 6 0,-2 0 37,-4 8-89,5 0 1,-7 2 0,6 4 19,-4 6 0,4 3 1,-4 3-1,4-1 7,2 1 0,0 5 1,0 0-1,2-1-5,4-3 0,-4-1 0,6-1 0,-2 1-10,-1-1 1,3-2 0,-4-1-50,2-2 0,7-3-25,-1 3 127,-4 4 0,5-16 0,-7 0-11,-2-10 0,4-6 1,0-1-14,1-1 1,-3 1 0,6 0-4,1-1 1,3 3 0,1 1-48,1 2 0,-1 6 0,1-3 0,-1 1 14,1 4 0,-1 2 0,1 2 0,-1 0-5,1 0 1,-1 0 0,1 0 0,-1 0 33,0 0 1,1 0-1,-1 0 33,1 0 1,-7 2 0,-1 4-1,0 4 27,0-1 1,-5 7 0,5-4 0,-2 3-32,-4 3 0,0-7 1,0 1-1,1 1-18,-1 3 1,4-4 0,0-1-13,1 3 0,3-1 1,6-1-1,-1-6-13,0-4 1,1 4 0,-1-1 0,1-1 6,-1-2 0,1-4 0,-1-2 0,1-3-4,-1-3 1,1 0-1,-1-3 1,1 1 1,-1-2 0,1-1 0,-1-3 0,-1 1-18,-5 0 0,3 5 0,-6 0-13,1-1 1,-5-3 36,2-1 0,-6 7 0,-6 4 0,-6 4-6,-3 2 0,-3 0 0,1 0 0,0 0 52,-1 0 1,6 2 0,1 2-1,-1 4-31,2 1 1,3 3-1,7 6-12,0-1 1,0 1-1,2-1-13,3 0 0,-1-1 0,8-2 0,2-5-37,1-1 1,3 0-1,-1-4 1,0 1-29,1-1 0,-1-2 0,1-2 0,-1 0-105,1 0 0,-1 0 0,1-2-20,-1-3 0,-7 1 0,-4-8 201,-4-2 0,-2-9 0,0-4 0</inkml:trace>
  <inkml:trace contextRef="#ctx0" brushRef="#br0" timeOffset="330">682 71 7152,'-10'0'-713,"4"-6"888,12 0 1,4 0-103,7 6 0,-5 0 1,-1 0-1,3 0 1,2 0 28,1 0 1,6 0 0,3 0 0,-1 0-16,0 0 1,6 0 0,-2 0-1,4 0-25,2 0 1,6 0-1,0 0 1,-3 0 15,-1 0 0,4-6 0,0 1 0,-2 1 2,-3 2 0,-1-4 0,0 0 0,-2 2-92,-4 2 0,2 2 0,-7-2 0,-3-2-504,-2-1 1,-7-1 515,0 6 0,-1 8 0,7 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7.936"/>
    </inkml:context>
    <inkml:brush xml:id="br0">
      <inkml:brushProperty name="width" value="0.08571" units="cm"/>
      <inkml:brushProperty name="height" value="0.08571" units="cm"/>
    </inkml:brush>
  </inkml:definitions>
  <inkml:trace contextRef="#ctx0" brushRef="#br0">35 228 7415,'12'0'-252,"-1"0"1,-7 2 0,0 2 399,-8 2 0,0 7 1,-7-1-90,-3 3 1,7-3 0,-1 0-1,2 1-41,0 3 1,0-5 0,6 1-102,0 2 1,0 1 0,2 1-1,4-3-13,6-1 1,5-8 65,6 2 1,3-5-1,3-1 1,-6 0 3,-4 0 1,-1-5 0,-1-3 0,1-2 42,-1-3 1,-1-3 0,-3-1 0,-3-1-2,-2 1 0,4-1 0,-7 1 0,-1-1 2,-2 1 1,-2-1-8,0 1 1,-8 1-1,-3 5 1,-5 5-42,-1 4 0,-1 2 1,1 0-1,-3 0-80,-3 0 1,4 0 0,-6 0-1,1 0-43,1 0 0,0 6 1,7 2 152,5 1 0,-5-5 0,6 4 0</inkml:trace>
  <inkml:trace contextRef="#ctx0" brushRef="#br0" timeOffset="452">664 123 7207,'0'-17'-452,"0"5"1,0 0 635,0-1 1,0-3-48,0-1 0,0 5 0,-2 2-2,-4 3 0,2 1 0,-7 8-111,-3 4 0,4-2 1,1 7-1,-1 3-21,0 1 1,4 9 0,-3-1-1,1 0-38,4 2 0,-4-3 0,2 5 1,3 0 33,1 0 0,2-4 0,0 7 0,0-1 3,0-2 1,0 6-1,0-6 1,0 2 11,0 0 1,2-2-1,1 4 1,3-3-19,-2-3 1,-2 6 0,-2-4-25,0 0 1,0 0 0,0-5-1,0 1 1,0-2 19,0-1 1,0-3 0,-2-1 0,-2-3 8,-2-1 0,-7-2 1,3 3-1,-1-3 5,-1-2 0,0-2 0,-7-6 0,-2 1-57,-3 5 1,1-4-1,5 4 1,-1-4-57,-4-2 1,3-6 0,-3-2 0,4 1-20,1-1 1,7-6-1,1 3 1,0-5-1,0-1 0,7-7 1,-3-1 125,4-2 0,2-2 0,0-6 0</inkml:trace>
  <inkml:trace contextRef="#ctx0" brushRef="#br0" timeOffset="609">367 403 7569,'12'0'-269,"-1"0"1,-5-2 0,6-2 0,1-2 323,3 2 0,1 0 0,1 0 0,-1-2-4,1 3 1,-1 1-1,1 2 1,-1 0-76,1 0 1,-1 0 0,1 0-1,-1 0-284,0 0 0,1 0 308,-1 0 0,1 0 0,-1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6.952"/>
    </inkml:context>
    <inkml:brush xml:id="br0">
      <inkml:brushProperty name="width" value="0.08571" units="cm"/>
      <inkml:brushProperty name="height" value="0.08571" units="cm"/>
    </inkml:brush>
  </inkml:definitions>
  <inkml:trace contextRef="#ctx0" brushRef="#br0">192 88 7506,'18'-18'-207,"-9"1"391,-1 7-413,-8-6 199,0 14 0,-8-7 1,-3 3-99,-5 4 194,-1-6-13,-1 8 1,7 0-57,-1 0 60,0 0 1,-5 8 0,0-6-114,-1 13 89,1-13-3,7 14-62,-6-14 83,14 13-4,-13-5-171,13 8 144,-6-1 1,8-5-36,0-1 1,2-1-1,4 4 1,6-5-1,3 1 7,3 0 0,-1-6 1,1 3-1,-1-1-6,0 0 0,7 6 1,-1-5-18,-2 3 1,-1 2 0,-5 5-14,-3 1 1,-4-7-1,-8 1 51,0 2 0,0 1 1,-2 3 26,-4-1 1,-4-5-1,-7-3 1,-1-1 1,1-4 0,-1 4 1,1-2-105,-1-3 0,1-1 0,0-2-100,-1 0 0,6 0 0,3-2 35,1-3 0,2-5 0,8-8 1,2 1 132,2 0 0,7-1 0,-1 1 0,4-9 0,1-1 0</inkml:trace>
  <inkml:trace contextRef="#ctx0" brushRef="#br0" timeOffset="222">315 35 7569,'17'-10'-655,"-5"-3"846,-1 7 1,-5 0-236,6 6 0,-6 0 74,5 0 1,-1 8-1,2 4 1,-5 3 0,1 3 0,-6 5 0,4 0 0,-4 0-42,-2 3 1,0-1 0,0 6 0,0-4-40,0-2 1,2 4-1,2-3 1,1-1-81,-1 0 0,-2-2 1,-2-5-637,0-1 766,8 1 0,-6-1 0,6-7 0,-8-2 0</inkml:trace>
  <inkml:trace contextRef="#ctx0" brushRef="#br0" timeOffset="381">454 280 7569,'0'-12'-109,"0"0"1,2 8-1,2-3 66,2-1 1,7 6 0,-1-4 141,4 4 0,1 2 1,1 0-99,-1 0 0,0 0 0,3 0 0,1 0-149,3 0 0,-1 0 1,-6 0 147,1 0 0,7 0 0,2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36.108"/>
    </inkml:context>
    <inkml:brush xml:id="br0">
      <inkml:brushProperty name="width" value="0.08571" units="cm"/>
      <inkml:brushProperty name="height" value="0.08571" units="cm"/>
    </inkml:brush>
  </inkml:definitions>
  <inkml:trace contextRef="#ctx0" brushRef="#br0">0 105 7455,'0'-12'-214,"0"1"0,2 7 258,4-2 0,4-2 0,7 0-38,1-1 1,-1 5 0,1-2 0,-1 4 0,0 2 27,1 0 0,-1 0 0,1 0-16,-1 0 0,1 0 1,-1 0-1,1 0-51,-1 0 1,1 2 0,-1 2 0,1 4-31,-1 1 1,-1 3-1,-3 3 1,-3-1 9,-2-2 1,-1-1-1,-3 7 1,2-1 38,-2 1 1,-2-7-1,-2 1-18,0 2 0,-2-1 1,-2 1 88,-2-3 1,-7-1-2,1 2 0,2-4-16,-1-8 1,1-2 0,-2-4-49,6-6 1,5-3-1,1-3-27,0 1 1,7-1-1,3 1 1,2-1 23,-1 1 1,-1-1 0,4 1 0,-3 1 1,3 5 1,1-3-1,3 6 1,-1 1 9,1-1 0,-1-4 0,1 6 0,-1 2 8,1 3 0,5-5 1,0 0-1,-2 2-3,-1 2 0,-1 2 1,3 0-1,1 0 26,-2 0 0,-1 2 0,-3 2 0,1 4-33,-1 1 0,-1-3 1,-3 6-1,-1 1 0,-8 3 0,2 1-4,-5 1 1,-1-1 0,0 1-3,0-1 1,-7-1 0,-3-3 14,0-1 0,-5-8 44,3 2 0,2-4-42,-1-2 0,7-2 0,-2-4 0,6-4-9,6 0 1,-2-5 0,7 3-1,3-3 6,2-3 0,1 1 0,0-1 0,1 3-3,-1 3 0,7-1 0,-1 5 0,-2 0 9,-1 0 0,-1 3 0,2 5 0,3 0-11,-3 0 1,-1 0 0,-3 0-1,-2 1-20,-3 5 0,4 2 0,-7 6 0,1-3 1,-4 3 0,-2 1 0,0 3 0,1-1-132,-1 1 0,-2-1 0,-2 1-118,0-1 1,0 1 266,0-1 0,0 1 0,0-1 0</inkml:trace>
  <inkml:trace contextRef="#ctx0" brushRef="#br0" timeOffset="387">1502 87 7270,'0'-17'-98,"0"-1"0,-2 9 0,-2 1 1,-3 2 178,-3 0 0,4 1 0,-6 5-50,-1 0 0,3 5 1,0 3-1,1 2-9,-1 3 1,0-3 0,-1 2 0,5 1 11,4 3 0,-4 1 0,0 1 0,2-1-90,2 1 0,8-1 0,2-1 0,2-3 34,3-1 0,-3-6 1,2 3-1,3-1-9,6-4 0,-1-2 0,3-2 1,-3 0 13,-3 0 1,1-2 0,-1-4 0,0-3 10,1-1 1,-1-6-1,-1 5 1,-4-5 18,-7-1 1,3-1 0,-2 1-1,-2-1-17,-2 1 1,-4-1-35,-4 1 1,-4 1 0,-7 5 0,-3 5-24,-3 4 0,4 2 0,-5 2 0,3 4-16,-2 5 1,3-1-1,-1 2 1,6 1-423,3 3 499,8-6 0,-12 13 0,7-4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42.028"/>
    </inkml:context>
    <inkml:brush xml:id="br0">
      <inkml:brushProperty name="width" value="0.08571" units="cm"/>
      <inkml:brushProperty name="height" value="0.08571" units="cm"/>
    </inkml:brush>
  </inkml:definitions>
  <inkml:trace contextRef="#ctx0" brushRef="#br0">350 121 7569,'9'0'-667,"1"-6"0,-6-2 677,2-1 1,0 3 23,-6-6 0,0 1 1,0-7 0,0 6 3,0 1 1,-8 7-1,-4-2 4,-3 4 0,3 2 1,0 0-1,-1 0-8,-3 0 0,5 0 0,-1 0 0,-2 0 5,-1 0 1,-4 0-1,-3 0 1,-1 0 6,2 0 1,1 6 0,3 2-1,-1 1 0,1 5 1,-1 0-1,1 1 1,1 1-35,5 3 0,-3 2 0,8-3-14,2-1 0,2 7 1,2-1-1,0 0 0,0 1 23,0-1 0,2 2 0,4-4 0,6 3-28,3-3 1,3-2 0,1-3-1,3-2 14,1-3 1,2-1 0,-2 3 0,5-3-18,-1-2 0,4 4 0,-6-7 0,2-1-39,4-2 1,-4-2 0,1 0 0,-1 0 14,0 0 0,-4 0 0,4 0 0,-1-2-11,-5-4 1,4-1 0,-2-7 0,-1 2-4,-3-1 1,-1-3-1,-1 1 64,1 3-38,-1-3 1,-5 5-1,-3-8 1,-1 1-6,-4 0 1,0 1 0,0 2 183,2 3 0,-3-1-45,-8-5 1,-5 7 88,-8 4 0,1 4-141,0 2 1,5 2-1,2 4 1,2 6-2,5 3 0,1 3 0,2-1 1,0 1-73,0-1 0,5 0 1,3 1-1,2-1-23,4 1 0,1-3 0,2-1 0,1-4-52,-1-3 1,1 1-1,1-4 1,3 2-36,1-2 0,0-2 0,-3-2 0,1-2 60,2-4 0,1 2 0,-7-8 0,0-1 31,1-3 1,-1-1-1,1-1 1,-3 1 59,-3-1 1,-4 1 0,-6 0 0,2-1 50,1 1 0,1 5 62,-6 0 0,-8 8-93,-3-1 0,1 3 0,0 4-45,3 3 0,1 5 0,4 6 0,-2-3-45,-2-1 1,0 0-1,6 5 1,0 0-186,0 1 0,2-3 1,4-1-98,6-2 1,3-3 323,3 3 0,-1-4 0,1-8 0</inkml:trace>
  <inkml:trace contextRef="#ctx0" brushRef="#br0" timeOffset="422">1555 208 7433,'-12'0'-184,"2"-2"0,1-2 69,-1-1 0,-2-1 0,-5 6 196,-1 0 1,1 0 0,0 0 27,-1 0 0,1 8-68,-1 3 0,3 5-117,3 1 1,4 1 6,8-1 0,2-1 0,4-3 0,6-3 53,3-2 1,3-2 0,-1-6 0,1 1 1,-1 5 0,0-4 0,1 4 0,-1-4 32,1-2 1,-1 6 0,-1 2-1,-3-1-40,-1 1 1,-6 0-1,4-2 0,-3 5 0,1-3 1,-4 0 32,2 0 0,0-4 0,-8 5 21,-4-1 0,-2 0 1,-5-4-1,1 1-13,-2-1 0,-1-2 0,-5-2 0,-1 0-44,-2 0 0,-2 0 1,3 0-1,-1 0-83,2 0 1,1 0 0,3 0-354,-1 0 461,9 0 0,-7 0 0,6 0 0</inkml:trace>
  <inkml:trace contextRef="#ctx0" brushRef="#br0" timeOffset="708">1939 34 7569,'0'-18'-157,"0"8"0,0 5 1,0 10 167,0 7 0,0 4 0,0 1 0,0 1-14,0-1 1,8 1-1,1 1 1,1 2-38,-4 3 0,2-1 1,0-4-1,-1 3-46,1 1 1,-2 0 0,-6-5 0,2-1-163,4 1 1,-4 5 247,3 0 0,-10 0 0,-5-5 0</inkml:trace>
  <inkml:trace contextRef="#ctx0" brushRef="#br0" timeOffset="1262">1764 296 6732,'8'-10'39,"4"4"-46,3 4 0,9 2 0,1 0 1,0 0-8,0 0 0,6 0 0,-2 0 0,4 0-9,2 0 0,2 0 0,2 0 0,2-2-61,-2-4 0,-3 4 0,-3-3 1,-2 1 42,-1-2 0,-1 4 0,4-4 54,-4 4 0,2-4 1,-8 1-1,-2 1-6,-1 2 231,-3 2 0,-9 0-111,-8 0 0,-6 2 0,-7 2 0,1 1-41,-2-1 0,-1 4 0,-3 0 0,3 2-26,3 3 0,-1-3 0,7 1-66,2 3 0,2 2 0,2 1-55,0 0 0,8 1 0,3-3-2,5-3 0,1 2 0,3-8 0,1-3-18,2-1 0,3-2 0,-5 0 0,2 0 74,-1 0 0,-3-2 0,-1-1 1,-1-5-6,0-2 1,-1-2 0,-2-3 0,-5 1 140,-1 3 0,-2-1 0,-6-5 1,0-1-99,0 1 0,-8-1 1,-4 3-89,-3 3 1,-3 4-1,-1 8 1,-2 0-69,-3 0 0,1 0 0,6 0 1,-1 2-106,1 4 1,-1 4 0,3 7 229,3 1 0,-3-1 0,5 1 0</inkml:trace>
  <inkml:trace contextRef="#ctx0" brushRef="#br0" timeOffset="1955">2934 278 7220,'6'-11'-260,"0"-1"1,2 8 318,-2-2 1,-2 4-39,7 2 1,-1 2 0,3 2 0,-3 4-1,-2 2 1,-2-5 0,-4 7-24,4 2 0,-5 1 1,7 1-1,-2-3 1,0-1 20,-2 1 0,-2-3 0,-2 2-194,0 1-12,7 3 148,-5-6 1,8-3 60,-4-7 1,-4-7 0,4-5-9,-4-4 0,3-1 0,3-1 0,0 1-8,0 0 0,5-1 1,-3 1-1,2-1-5,-1 1 1,1-1 0,5 3-1,3 1 6,3 2 1,-3 9 0,3-5 0,-2 2 6,2 0 1,-3 0-1,3 6 1,-3 0-13,-3 0 1,0 2-1,1 2 1,-3 4 0,-3 2 0,4 1 0,-5 7-3,5-1 0,-1 1 0,-3-1 0,-4 1 1,-1-1 1,-5 1 0,4-1 0,-4 0-2,-2 1 0,0-6 1,0-1-17,0 3 1,0-4 0,-2-1 2,-4-1 1,3 0 11,-9-2 0,8-6 6,-2 0 1,4-8-1,2-10-6,0 1 1,0-1 0,0 1-1,2-1-7,4 1 1,2 0 0,5-1 0,-1 1-1,2-1 1,1 1 0,3 1 0,-1 3 20,0 1 1,1 6-1,-1-4 1,3 3 15,3 3 0,-3 2 0,3 2 1,-4 0-17,-1 0 1,1 2-1,0 4 1,1 3-25,-5 1 1,-1 6-1,3-5 1,1 5-23,-1 1 0,-5-1 0,0-3 0,-1-1-123,-1 1 0,-2 3 0,-6 0-61,4-5 1,-5 5 216,5-5 0,-12-3 0,-3 0 0</inkml:trace>
  <inkml:trace contextRef="#ctx0" brushRef="#br0" timeOffset="2751">4227 331 7339,'17'0'-523,"1"0"0,-1 0 572,1 0 1,-7 0 0,1 0-20,2 0 1,-5 0 0,1-2 9,-2-4 1,5 4 0,-3-6 29,0 0 1,-3 4 0,-5-5-21,4 1 1,-4-6-41,4 3 0,-6 3 0,-4 0 38,-2 0 1,-7 7-75,1-5 0,-3 4 36,-3 2 1,3 8-1,1 3-3,2 5 0,8 1 0,-3 1 1,1-1-6,0 1 0,0-1 0,6 0 0,0 1 0,0-1 0,0 1 0,2-1 0,2 1-33,2-1 1,7-1 0,-1-3 12,4-1 1,3-8 0,2 2-12,3-4 0,-1-2-1,-6 0 1,1 0 0,-1 0 21,1 0 0,5-6 0,0-2 0,-1-2 3,-3-3 1,-1-3 0,-1 1 55,0 3 1,3-3 0,-1 3 0,1-4 0,-5-1-31,1-1 0,-1 1 1,1 0-1,-3-1 93,-1 1 1,-8-1-62,2 1 0,-4 5-35,-2 0 0,-8 3 0,-4-3-20,-3 6 1,3-2 0,0 3 0,-1 1 1,3 2-20,-1 2 0,5 0-61,-6 0 0,8 8 0,0 1 43,8 1 0,4 0 1,6-6-1,-3 1 1,3-1 1,1-2 0,5-2 0,1 0 34,2 0 1,1 0-1,-7 0 1,2 0 27,5 0 0,-5 0 1,2-2-1,-3-2-10,-1-1 0,-9-1 1,10 6 155,-3 0 1,1 0-124,1 0 1,-5 8 0,-2 3-36,-3 5 1,-1 1 0,-4 1 0,2-1-113,2 1 1,0-7 0,-6 1 0,0 1-17,0 3 1,1-4 0,3-1 0,4 1-11,2-2 0,0-1 0,3-5 0,-1 2 124,1-2 0,11-2 0,3-2 0,8 0 0</inkml:trace>
  <inkml:trace contextRef="#ctx0" brushRef="#br0" timeOffset="3122">5572 261 7342,'5'-12'-316,"1"0"1,6 1 0,-6-7 512,-2 1 0,-3 5-161,-1 1 0,-5 5 0,-3-4 0,-2 2-28,-3 4 1,-3 2 0,-1 2 0,-1 0 52,1 0 1,-1 0-1,1 0-42,-1 0 0,7 2 0,1 4 0,0 4-36,1 0 0,5 5 1,-2-3-36,4 3 1,2 3-1,0-1 23,0 1 1,8-1 0,3-1 17,5-5 1,7-3 0,0-6-1,-1 2 8,-3 2 0,4 0 0,1-6 0,-3 1 7,-2 5 1,-1-2 0,-1 8-1,1 1 0,-8-3 1,-5 2-34,-3 1 0,-2 3 0,0 1-22,0 1 1,-7-7 0,-5 1-5,-4 2 1,-1-7 0,-1-1-98,1-4 1,0 0-122,-1 4 173,1-4 0,5 6 100,0-8 0,8-8 0,-3-2 0</inkml:trace>
  <inkml:trace contextRef="#ctx0" brushRef="#br0" timeOffset="3401">5519 296 7569,'-8'-10'-1199,"5"2"1215,-9 8 1,6 0 74,-6 0 1,7 2-64,-7 4 1,8-2 0,-4 7 15,1 3 0,3 2 1,-6 1-1,0 0 14,1 1 0,3-1 0,-4 1 0,0-1-11,1 1 1,3-1 0,-4 1-1,0-3-28,1-3 1,5 3-1,-4-5 1,2 2-36,0-1 1,-1-5-90,1 6 0,2-8-389,-8 2 494,8-4 0,-11-2 0,5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49.953"/>
    </inkml:context>
    <inkml:brush xml:id="br0">
      <inkml:brushProperty name="width" value="0.08571" units="cm"/>
      <inkml:brushProperty name="height" value="0.08571" units="cm"/>
    </inkml:brush>
  </inkml:definitions>
  <inkml:trace contextRef="#ctx0" brushRef="#br0">0 1 7392,'10'2'-169,"-4"3"0,-4 5 0,0 6 0,2-3 239,1-1 0,3 0 0,-4 5-43,2 0 0,0-5 0,-4-2 1,1-1-161,3 1 0,2 0 0,-4 3-451,2-1 584,0-8 0,-6 4 0,0-8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0.128"/>
    </inkml:context>
    <inkml:brush xml:id="br0">
      <inkml:brushProperty name="width" value="0.08571" units="cm"/>
      <inkml:brushProperty name="height" value="0.08571" units="cm"/>
    </inkml:brush>
  </inkml:definitions>
  <inkml:trace contextRef="#ctx0" brushRef="#br0">18 70 7569,'-10'-8'-25,"2"-2"0,8-1 1,0-1-495,0-1 516,0 5 1,8 0-1,2 10-881,-1 4 884,7 4 0,-6 7 0,7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3.250"/>
    </inkml:context>
    <inkml:brush xml:id="br0">
      <inkml:brushProperty name="width" value="0.08571" units="cm"/>
      <inkml:brushProperty name="height" value="0.08571" units="cm"/>
    </inkml:brush>
  </inkml:definitions>
  <inkml:trace contextRef="#ctx0" brushRef="#br0">53 123 7569,'10'-2'-127,"-4"-4"-122,-4 4 1,-4-6 0,-4 8 266,-6 0 0,2 2 34,-1 4 0,5 4 0,-4 7-3,3 1 1,1-1-1,6 0-19,0 1 0,7-1-61,5 1 0,4-3 0,1-1-26,1-2 1,-1-9-1,0 3-64,1-4 114,-1-2 1,1 0-1,-3-2 1,-1-2-5,-2-1 0,-1-7 0,5 4 0,-3-1 54,-1-5 1,-6-2 0,5-1 19,3-1 0,-6 7 75,-2-1-113,3 1 7,-7 1 1,8 4-112,-4 12 1,-2 2-1,5 5 48,-1-1 1,6-2 28,-3 1 1,5 3 0,-1-6 0,-1-1-1,-2 1-11,1-4 1,3 0 0,1 0-3,1 2 0,-1-1 0,1-5 0,-1 0 35,1 0 0,-7-5 0,1-3 1,-1-2 24,-1-4 0,4-1 1,-8-3-1,-1 1-34,3 0 1,-6-1 0,4 1 0,-4-1-7,-2 1 0,0-1 0,0 1-121,0-1 0,-6 7 0,-2 1-28,-1 2 1,-3 2 0,-6 6-94,1 0 0,5 0 237,1 0 0,-1 8 0,-5 2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4.149"/>
    </inkml:context>
    <inkml:brush xml:id="br0">
      <inkml:brushProperty name="width" value="0.08571" units="cm"/>
      <inkml:brushProperty name="height" value="0.08571" units="cm"/>
    </inkml:brush>
  </inkml:definitions>
  <inkml:trace contextRef="#ctx0" brushRef="#br0">245 480 7569,'0'-11'-268,"0"-1"0,-2 8 0,-4-2 0,-5 4 229,-5 2 0,5 0 0,-1 0 0,-2 0 63,-1 0 0,3 0 1,1 0-1,-3 0 53,-1 0 0,-3 0 0,1 0-19,-1 0 1,6 2 0,3 4-4,1 6 0,-4 3 0,7 3-39,1-1 0,2 1-97,2-1 0,8 1 77,3-1 1,5-7 0,1-4-8,1-5 0,-7-1 1,1 0-1,1 0 1,3 0 1,1-5-1,-1-3 1,-2 0 13,-3 0 0,-1-5 0,3 3 0,-3-2 117,-2 1 0,0 5-78,-2-6 0,-3 3 26,9-3 20,-8 4-210,4 8 0,-6 8 112,3 4 1,-1 1-1,6 1 5,-2-3 1,3 1 0,-3 4-1,0-3 36,0-1 1,5-6-23,-1 5 1,3-7 0,3 2-17,-1-4 1,1-2-1,-1 0 41,1 0 0,-1-8-32,1-3 0,-1-5 0,-1-1 0,-5-1 2,-5 1 1,-4-1 0,-2 1-6,0-1 0,0 1 0,0-1 0,0 1-2,0-1 0,-2 7 1,-4 1-9,-5 2 0,-5 2 0,-1 6 5,-1 0 0,7 0-103,-1 0 85,8 0 0,-2 0 1,12 0-1,6 0 11,3 0 1,3 0-1,-1 0-3,1 0 0,5 0 0,0 0 0,1 0 0,-1 0 6,0 0 0,2 0 0,-3 0 1,1 0 22,-2 0 1,-1 0-1,-3 0-15,1 0 0,-7 0 1,1 0 39,2 0 1,-5 6 0,1 2 21,-2 2 1,3 1 0,-5 7-38,-2-1 1,-2-5 0,-2 0 0,2 1-40,4 3 1,-4 1 0,3 1-198,-3-1 1,6 1 0,4-3-146,3-3 0,-3 1 357,0-7 0,7 0 0,8-6 0</inkml:trace>
  <inkml:trace contextRef="#ctx0" brushRef="#br0" timeOffset="531">1468 428 7569,'-2'-16'-479,"-4"5"402,-4-5 0,-1 14 1,1-6 68,2 1 1,-5 5 0,1-4 56,-4 4 0,-1 2 1,-1 0-1,1 0-73,0 0 1,-1 0-1,1 2 1,1 4 43,4 5 1,-3 7-37,3 5 0,5 2 0,1 4-6,4-5 1,2-5 0,2-3 0,4-3-2,5-1 0,-1-6 0,2 3 0,1-1-22,3-4 1,-5-2-1,1-2 1,2 0 20,1 0 0,2 0 0,1 0 0,1-2 16,5-4 1,-11-2 0,5-5 0,-3 1-3,1-1 0,1-9 0,-1-1 0,-3 0-5,-1-2 1,-8 3 0,2-7 0,-4-2-5,-2-2 0,0 0 0,0 2 1,0 4 42,0 2 1,0-6-1,0 3 1,-2 1 67,-4 4 1,2 4-1,-6 1 1,2 1 108,5-1 1,1 7 37,2-1 1,0 10-246,0 2 1,0 8 0,0 9-1,0 3 22,0 3 1,0-2 0,2 8 0,1 0-35,3-1 0,2 5 0,-4-6 0,2 2-65,-2 0 0,0-6 1,-1 4-1,5-1-46,2-5 1,-6-2 0,4-1 0,-3-1-150,1 1 0,8-1 278,-3 1 0,5-9 0,1-1 0</inkml:trace>
  <inkml:trace contextRef="#ctx0" brushRef="#br0" timeOffset="939">2114 341 7569,'12'-12'-149,"-3"0"-65,-1-1 1,-2 3 0,-6-2 0,-2 1 248,-4 1 0,2-4 0,-7 7 1,-3-1-15,-2 0 1,1 0-1,1 4 1,3-1 59,-3 1 1,4 2 0,-1 2-74,-3 0 0,6 2 1,1 2-1,1 3-48,0 3 0,0 2 1,6 5 35,0 1 1,6-7-1,2 1-5,1 2 1,3-5 0,6 1 0,-1 0-13,1-1 0,-1-3 0,0 4 0,1-2 9,-1-5 1,-5 5 0,0 0 0,1 0-18,3 0 0,-1-1 1,-1-3-1,-4 4 1,-3 2 0,1-5 0,-4 7-13,2 2 0,-2-5 97,-10 3 1,-2-6 0,-5 4-1,1-3 5,-2-3 0,5-2 1,-3-2-1,-2 0-26,-1 0 0,-3 0 0,1 0-77,-1 0 0,1 0 0,0 0-368,-1 0 0,6 0 410,1 0 0,-1-8 0,-5-1 0</inkml:trace>
  <inkml:trace contextRef="#ctx0" brushRef="#br0" timeOffset="1192">2079 341 7420,'-10'-8'-553,"-5"6"1,3-4 591,-3 4 0,-3 2 1,1 0 80,-1 0 1,7 2-1,-1 4-90,-2 5 0,-1 5 0,-1 1 0,3 1-27,1-1 0,6 1 0,-5-1 0,-1 1-136,2-1 1,-5 1 96,3-1 1,2-1 0,1-3-392,1-1 427,2-8 0,6 4 0,0-8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30.750"/>
    </inkml:context>
    <inkml:brush xml:id="br0">
      <inkml:brushProperty name="width" value="0.08571" units="cm"/>
      <inkml:brushProperty name="height" value="0.08571" units="cm"/>
      <inkml:brushProperty name="color" value="#E71224"/>
    </inkml:brush>
  </inkml:definitions>
  <inkml:trace contextRef="#ctx0" brushRef="#br0">280 349 7298,'0'-9'-1010,"0"1"1446,0 8-112,0 0 0,2 8-255,4 3 0,-3 3 0,7-1 0,0-1 30,0 2 1,-5 1 0,5 3-353,-2-1 149,-2 1 0,1-1-256,-5 0 182,6 1-27,-8-1 90,0 1 0,0-1-292,0 1 168,0-9 239,0 7 0,0-6 0,0 7 0</inkml:trace>
  <inkml:trace contextRef="#ctx0" brushRef="#br0" timeOffset="326">70 786 7569,'0'10'-1355,"0"-1"1439,0-3 72,8-4 101,-6 6-137,6-8 0,-1 0 1,5 0-81,4 0 1,1-6 0,1 0 0,-1 2 74,0 2 1,1 2-1,-1 0 1,1 0 73,-1 0-119,1 0-259,-1 0 135,9 0 0,-13 0-118,5 0 0,-5 0 0,5 0 0,-1 2 1,1 2-1,-1 2 172,0-2 0,1-2 0,-1-2 0</inkml:trace>
  <inkml:trace contextRef="#ctx0" brushRef="#br0" timeOffset="759">0 332 6330,'12'0'379,"0"0"-317,1 0 1,-3 0 0,2 0 0,1 0-15,3 0 1,1 0 0,1 0 0,-1 0-70,1 0 1,5 0-1,2 0 1,0 0-130,1 0 0,5 0 1,-2 0-1,2 0-39,-2 0 189,-4 0 0,0 0 0,2 0 0</inkml:trace>
  <inkml:trace contextRef="#ctx0" brushRef="#br0" timeOffset="1486">664 594 7368,'-12'-10'-893,"3"2"810,1 1 0,2 3 51,6-8 1,0 0-1,2-5 22,4-1 0,2 7 1,5 1-1,-1 0 95,1 1 0,3 3 0,1-4-14,1 2 0,-1 3 0,1 5-58,-1 0 0,1 0 1,-1 2-1,1 1-6,-1 3 1,-1 8 0,-3-4 0,-1 1-50,1 1 0,-5-1 0,0 7 0,-2-1 26,0 1 0,5-6 0,-5-1 0,-2 3 14,-2 1 0,-2-3 0,2-2 19,4-3 1,-4 7 67,5-4-81,-7-1 1,0-1 5,0-8-83,0 0 81,0-8-2,0 6-2,0-13 0,0 11 4,0-8-38,0 8 1,6-11-160,0 3 181,8 5 4,-5-9-9,9 6 1,-1-1-19,1-1 72,-1 0-56,1 3-8,-1-7 30,1 14 1,-1-7 0,0 3 1,1 4 9,-1-4 0,-5 4-25,0 2 11,-1 0 25,7 0-27,-1 0-3,1 0 5,-9 0-4,7 0 1,-6 0 0,1 0 27,1 0-26,-8 8 8,11-6 1,-11 11-1,8-7 0,-8 8 1,2-3 5,-4 5-11,-2 1-104,0 1-11,0-1 110,0 1-124,0-1 0,0-5 19,0-1 90,0 1 15,0-2 0,0-2 0,-8-1 0,-2 3 0</inkml:trace>
  <inkml:trace contextRef="#ctx0" brushRef="#br0" timeOffset="1854">1764 279 7569,'10'0'-975,"-2"0"942,-8 0 81,0 0-12,8 0 1,-7 2 0,5 4 31,-4 6 0,0 3 0,2 3 1,2-1-27,-2 1 0,-2-1 0,-2 1 0,2-1-38,3 1 0,-1-1 1,6 1-1,-2-1-21,-4 0 0,3 1 1,-1-1-1,0 1-95,2-1 1,-6-5-1,4 0-272,-4 1 0,-2 3 384,0 1 0,7 1 0,3-1 0</inkml:trace>
  <inkml:trace contextRef="#ctx0" brushRef="#br0" timeOffset="3160">1415 611 7569,'17'-9'-105,"-5"1"1,0 8 0,1 0 0,3 0-16,1 0 0,1 0 0,-1 0 162,1 0 0,-1 0 1,3 0-1,1 0-2,2 0 1,0 0 0,-3 0 0,1 0-33,3 0 1,5 0-1,-4 0 1,2-2-30,4-4 1,-4 4 0,2-4 0,0 4-36,-1 2 1,5-5 0,-6-1-1,0 2 37,-4 2 1,2-4-1,-1 0 1,-3 2-45,-2 2 49,7-5-17,-7 5 14,6-6-14,-7 8 13,-1 0 44,1 0-226,-1-8 181,1 6-21,-9-6 1,7 8 16,-6 0 18,-1 0 0,-1-1 13,-8-5 13,0 4 1,-8-6-11,-3 8 1,-5 0-1,-1 0 29,-1 0 0,7 0 0,-1 0-15,-2 0 1,-1 0 0,-3 2-10,1 4 1,1-2 0,3 5 13,1-1 0,0 6 28,-5-3 0,7 5 1,3-1 13,-1-3 1,6 4 0,-4-5-17,4 5 1,2-5-1,2 1-1,4 2 1,-2-1 0,7 1-38,3-3 1,0-5 0,-1 4 0,-1-2-26,1-4 1,3 3 0,1-1 0,1 2 1,-1-4-1,1 2 0,-1-3 7,1-1 0,5-2 0,0 0 1,1 0-47,1 0 0,-4-2 0,6-1-3,-2-3 0,5-6 32,-7 6-36,0-7 42,2 11 0,-5-14-67,3 5 1,-5 1 55,-7-2 0,5 3-6,-5-3 0,-1-4-4,2 5 0,-6 1-39,5-2 1,-7 1 51,2-7 0,2 7 0,-3-1 18,-1-2 1,-2-1 0,-9 5 0,-5 4-8,-4 4 1,5 2-1,-1 2 3,-2 4 1,5-4 0,-3 6-10,-1 0 0,-1-4 112,2 7-40,5-7 1,9 4-35,3-8 1,5 0 0,7-2-26,1-4 1,-1 4 0,1-6-14,-1 1 1,1 5 0,-3-6-1,-1 2 8,-2 0 1,-1 0 0,5 5 0,-3-3-1,-1-2 0,-6 0 0,5 6 5,3 0 1,2 0-1,1 0 30,0 0 1,-5-6 22,0 0 1,-3 2-38,3 10 0,-4-2 8,-8 8 0,0-6 1,0 5-3,0 3 0,0-4 1,0 1 164,0 3 1,0 1-105,0 3 0,0-1 1,0 1-37,0-1 0,6-5 0,1-2-113,3-3 1,-4 5 0,6-6 0,1-2 0,1 0-79,-3 1 1,5-3-1,-4 4 1,3-4-117,3-2 1,-1 0 0,0 0 259,1 0 0,-1-15 0,1-5 0</inkml:trace>
  <inkml:trace contextRef="#ctx0" brushRef="#br0" timeOffset="3552">3266 472 7569,'10'0'-210,"-2"0"-137,-8 0 153,0 0 155,0 7 115,7-5-19,-5 6 0,8-2-50,-4 0 1,-2 5-1,5-3 132,-1 2-98,6 1 1,-10 1 0,7 0 20,3 1-85,-6 3 54,-1 1-69,1-7 81,-6 5-10,14-5-135,-14 0 127,5 5 6,1-13-3,-6 14-132,6-14 124,0 6-2,-6-1 1,7-5 6,-3 4-9,-4-4 66,14-2-65,-15 0-11,7-8 1,-2 4 46,0-7 1,6 5-23,-7-6-8,9 1-76,-12-7 72,13 1-39,-13-1 0,12 1-183,-8-1 219,7 1-320,-11-1 147,14 9-17,-14-7 155,13 14-31,-13-13 21,14 13-69,-14-6 98,13 8 0,-13 0 0,6 0 0</inkml:trace>
  <inkml:trace contextRef="#ctx0" brushRef="#br0" timeOffset="4584">4122 506 7569,'-8'-9'-764,"6"1"0,-13 8 806,3 0 0,-3 0 0,-3 0 69,1 0 0,5 0 0,0 0-35,-1 0 1,-3 0 0,-1 0 72,-1 0 0,1 8-106,-1 3 0,3 5 1,1-1-1,5-1-50,1-2 1,2-6-1,6 5-11,0 3 0,0 1 31,0 3 0,2-7 0,4-1-13,5-2 0,5-2 1,1-6-1,1 0-8,-1 0 0,1 0 1,-1-2-1,1-2-10,-1-2 0,1-6 0,-3 5 1,-1-1 7,-3 0 1,-5-6-1,6 3 10,1-5 0,-5 5 0,0 1 31,0 2 90,-6 2-104,5 6 0,-7 2 7,0 4 1,2 4 0,2 7 7,2 1 1,8-1-39,-3 1 0,5-3 0,1-1 1,1-4-10,-1-3 0,1-1 1,-1-6-1,1 0-24,-1 0 1,1 0 0,-1 0 0,0 0 17,1 0 0,1-8 0,3-1 0,1-3 1,-2 0 1,-1 1 0,-1-7 0,2 1-8,3-1 1,-1-5-1,-6 0 1,-1 1-31,-4 3 1,1-4 0,-5-3 0,0 1 18,0 0 1,-3 2-1,-5 3 1,0-1 37,0-2 0,0-1 1,0 5-1,-2-2 10,-3-3 1,1 1 0,-6 6-4,2-1 1,-3 1 0,5-1 0,0 1 0,0-1-5,0 1 1,0 5 0,5 1 44,-5-3 1,4 4 77,-4-1-101,4 7 28,2-4-110,0 8 100,0 0 1,-2 8 0,-2 3-7,-2 5 0,1 1 1,5 3-1,0 1 9,0 2 0,-6 3 1,0-5 10,2 2 1,2 6-1,2-5 1,0-1-1,0 0-2,0 1 1,0 5-1,0-6 1,0 0-3,0 2 0,2-5 0,2 3 0,4-2-5,1 3 0,-3-5 0,4 4 1,0-5-4,-1-6 0,1 3 0,4-3 1,-3 1-66,3-1 0,1 3-124,3-3 0,-1-4 1,-1 0-1,-3-3-762,-1 1 906,0 0 0,13-6 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5.595"/>
    </inkml:context>
    <inkml:brush xml:id="br0">
      <inkml:brushProperty name="width" value="0.08571" units="cm"/>
      <inkml:brushProperty name="height" value="0.08571" units="cm"/>
    </inkml:brush>
  </inkml:definitions>
  <inkml:trace contextRef="#ctx0" brushRef="#br0">18 34 7569,'-8'-10'-50,"6"-6"-498,-6 14 0,8-3 51,0 10 497,8 5 0,2 8 0,7-1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2.012"/>
    </inkml:context>
    <inkml:brush xml:id="br0">
      <inkml:brushProperty name="width" value="0.08571" units="cm"/>
      <inkml:brushProperty name="height" value="0.08571" units="cm"/>
    </inkml:brush>
  </inkml:definitions>
  <inkml:trace contextRef="#ctx0" brushRef="#br0">350 71 7569,'6'-12'-664,"-1"0"430,1 8 0,-6-5 385,0 3 1,0 2 458,0-8-307,0 9-413,0-5 1,0 10 0,0 4 83,0 5 1,0 7 0,0 3 0,2 2-5,4-1 0,-4 3 0,6-2 0,-2 0-47,-1 3 0,7-7 0,-6 6 1,0-1-56,1-1 0,-5 0 0,4-5 0,-2-3-75,2-3 0,-4 3 207,4-3 0,-4 3 0,-2 3 0</inkml:trace>
  <inkml:trace contextRef="#ctx0" brushRef="#br0" timeOffset="613">1 193 7569,'17'0'-233,"0"0"1,-5 0 0,0 0 0,1 0 261,3 0 0,1 0 0,3 0 0,1 0-23,2 0 1,8 0-1,-3 0 1,1 0-9,0 0 0,0 0 0,8 0 0,2 0-5,1 0 1,1-6 0,-6 0 0,0 0-35,0-1 1,6 3-1,-1-6 1,-1 0 17,-2 1 0,-8 5 0,-2-4 0,-1 2 20,-5 0 1,-2-1-16,-1 1 200,-9 4 0,-3-6-132,-12 8 0,3 0 0,-9 2 0,-2 2-21,-1 2 1,3 5 0,1-3 0,-1 2-29,2 3 1,0 1-1,7 0 1,-3-3-8,2 3 1,2 1-1,2 3 1,2-3 3,4-3 0,-2 3 0,7-5 0,3 0-27,1-4 1,9-2 0,1-1 0,0 3-2,0-2 1,4-2 0,-3-4-1,-1-2 20,0-2 1,-2-7 0,-5 1 0,-1-3 4,1-3 1,-7 1 0,-1-1 0,-2 1 2,-4-1 0,-2 1 0,-2-1 1,-2 3 12,-4 3 0,2-3 0,-8 5 0,-1 0-31,-3 5 1,-7 3-1,0 2 1,-1 0-34,-1 0 0,6 0 0,-6 2 1,1 1-81,1 3 1,2 8-1,7-4 1,4 1 132,3 1 0,1-8 0,6 11 0,0-5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0.604"/>
    </inkml:context>
    <inkml:brush xml:id="br0">
      <inkml:brushProperty name="width" value="0.08571" units="cm"/>
      <inkml:brushProperty name="height" value="0.08571" units="cm"/>
    </inkml:brush>
  </inkml:definitions>
  <inkml:trace contextRef="#ctx0" brushRef="#br0">1 123 7307,'17'-8'-164,"-5"6"1,0-4-1,1 5 136,3 1 0,-5 0 0,1 0 191,2 0 0,1 0-49,3 0 0,-3 7-114,-3 5 1,1 3-33,-7 3 0,0-6-151,-6-1 210,0-7 1,0 6-29,0-4-8,-8-4 1,6 3-4,-4-10 1,5 1-1,1-8-45,0-2 0,5-1 1,3-1-1,2 3 28,3 1 0,9 1 1,1-5-1,-2 2 11,-1 3 1,-1 5 0,3-4 0,1 2 25,-2 5 1,4 1 0,-1 2 0,-3 0 29,-2 0 0,-1 0 0,-1 2 0,1 1-24,-1 3 0,1 8 0,-1-2-8,1 3 0,-1 3 1,-1-1-1,-3-2-110,-1-3 1,-8 4-1,4-5-99,-1 5 1,-3-1 0,8-3 202,1-6 0,3 4 0,1-1 0</inkml:trace>
  <inkml:trace contextRef="#ctx0" brushRef="#br0" timeOffset="701">1206 123 7427,'12'-17'-158,"-1"-1"0,-7 6 0,2 1 157,-4-3 1,-2 4 0,-2 1-3,-4 1 1,-4 2 0,-9 6 0,-2-2 2,-3-4 0,-5 4 0,4-3 1,0 3 54,0 2 0,1 0 0,7 2-58,-1 3 1,3 5-1,1 8 1,5-1-2,1 1 1,2-1 0,6 1 0,0-1-18,0 0 0,0 1 1,0-1-1,2 1 8,4-1 1,3-1 0,9-3-61,-1-1 1,1-2-1,-1 1 1,1-5 53,-1-4 1,1-2 0,-1 0 27,1 0 1,-1-6 0,1-1-1,-3-3 31,-3-4 1,1-1 0,-7-3-24,-2 1 1,4-1 0,-2 1-2,-3-1 0,-1 1 0,0 1 1,2 3 25,2 1 1,0 6 161,-6-5 1,2 7-109,4-2-102,-4 4 0,11 10 0,-7 4 1,-2 3 14,-2 3 0,-2-1 1,2 2-1,2 3-18,1 1 0,1 6 1,-4-4-1,2 1 0,2-1 1,0 6-1,-4-4 1,2 2 6,1 0 1,3-5-1,-4 5 1,2 0-2,-2-2 0,-2 6 1,-2-4-1,0 2-15,0-2 0,0 2 1,0-6-1,0 1-5,0-1 1,0-2 0,-2-3-18,-4 3 1,-4 2-1,-7 2 50,-1-9 0,1-3 1,-1-9-1,1-2 38,-1-2 0,1-2 0,-1 0 17,1 0 0,0-6 0,-1-2 0,3-1-12,3-5 1,-2-3 0,9-5 0,-1-1 30,-2 2 0,6-5 1,-4 1-1,6-2-75,6-4 1,-2 0-1,8 0 1,1 2-115,3-2 0,1-2 0,2-2-81,5 0 1,-3 0 0,8 0 0,2 0-1,0 0 186,-2 0 0,20 0 0,-2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48.962"/>
    </inkml:context>
    <inkml:brush xml:id="br0">
      <inkml:brushProperty name="width" value="0.08571" units="cm"/>
      <inkml:brushProperty name="height" value="0.08571" units="cm"/>
    </inkml:brush>
  </inkml:definitions>
  <inkml:trace contextRef="#ctx0" brushRef="#br0">0 175 7569,'0'-12'-216,"0"1"0,2 7 0,2-4 0,4 2 0,1 0 257,5 2 1,2 1 0,1-1 0,0-2-26,1 2 1,-1 2-1,1 2 1,-1 0 6,1 0 0,-1 0 0,1 2-37,-1 4 1,1 4-11,-1 7 0,-5-2 0,-3-1 12,-1-2 1,-2-1 5,-6 7 0,0-1 15,0 1 1,-8-9 21,-3-3 0,1-4-17,-2-2 0,8-8 0,-1-3-46,3-5 0,2-1-99,0-1 129,0 1 1,5-1 0,3 1 0,2 0 1,3-1 1,3 3 0,1 1 0,1 4 39,-1 2 0,1 1 0,-1 3 0,1-2-16,-1 2 1,1 2 0,-1 2 0,1 0-38,-1 0 1,1 2 0,-1 2 0,1 4 21,-1 1 1,0-3-1,1 6-46,-1 2 0,-1 1 0,-4 3 0,-5-1 6,1 0 0,-6-5 1,4 0 18,-4 1 0,-2 3 15,0 1 1,-2-5 0,-4-2-5,-6-3 1,3-1 43,-3-6 1,2-2-41,-1-4 1,3-3 0,10-9 0,2 1-14,2-1 0,7 1 0,-1-1 0,5 1 3,7 0 1,-5-1 0,4 3 0,-1 1 0,1 2 1,-2 6-1,6-3 1,-1 1-1,-3 4 25,2 2 1,-5 2 0,3 0-18,-4 0 1,4 0 0,1 0-1,-5 2-3,-5 4 0,1-2 0,-5 7 0,2 1-6,-1-2 1,-7 5 0,2-3 0,-4 4-116,-2 1 1,0 0 0,0 1 46,0-1 0,-2 1 0,-2-1-18,-2 1 0,0-7 93,6 1 0,0-8 0,0 4 0</inkml:trace>
  <inkml:trace contextRef="#ctx0" brushRef="#br0" timeOffset="380">1450 53 7569,'0'-12'-292,"-2"2"0,-4 3 225,-6 3 0,-3 2 0,-3 4 79,1 3 0,-1-1 0,3 8 0,1 2 27,3 1 1,7 3 0,-2-1-1,2 1-43,-2-1 0,4 6 1,-2 1-1,6-3 27,4-2 0,8-1 0,-5-1 1,5-1-76,3-5 1,-3 3 0,11-8 0,-1-2 30,-1-2 0,6-2 1,-4 0-1,0 0 11,1 0 1,-3-6 0,-6-2 0,1-2 9,-1-3 1,-1-3 0,-5-1 0,-3-1 0,0 1 1,-6-1-1,2-1 1,-6-2-1,-4-3 0,-8 1 1,3 8-1,-5 1-29,-1 2 1,-1 3 0,-1-3 0,-2 4-44,-3 0 1,1 6-1,4-3 1,-3 3-53,-1 2 1,0 6 0,7 1-26,5 3 148,-5-6 0,14 11 0,-6-5 0</inkml:trace>
  <inkml:trace contextRef="#ctx0" brushRef="#br0" timeOffset="784">1886 70 7569,'0'-10'-90,"6"1"-151,0 3 0,2 4 274,-3-4 0,5 12 0,6 6 58,-5 3 0,3 3 1,-6-1-78,1 1 1,-3-1-1,4 0 1,0 1-27,-1-1 0,3 1-28,5-1 1,1-1 0,-1-5 11,1-5 0,-1 2 66,1-2-36,-9 0 0,7-14 4,-4-4 1,1-3-1,-1-3 1,-4 1 21,-1-1 0,-5 1 0,4-1 0,-4 1-31,-2 0 1,6-1-1,0 1-165,-2-1 1,-1 1-56,3-1 0,-2 8 0,8 5 11,1 3 0,-3 2 212,2 0 0,-1-8 0,7-2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00.836"/>
    </inkml:context>
    <inkml:brush xml:id="br0">
      <inkml:brushProperty name="width" value="0.08571" units="cm"/>
      <inkml:brushProperty name="height" value="0.08571" units="cm"/>
    </inkml:brush>
  </inkml:definitions>
  <inkml:trace contextRef="#ctx0" brushRef="#br0">105 18 7339,'-17'0'-430,"5"0"0,0 0 541,-1 0 1,3 0-23,-2 0 1,8 8 0,-1 4-87,3 3 1,2 3-1,0-1-45,0 0 0,2 1 0,3-3 6,7-3 1,4 2 0,1-8 0,1-3 17,-1-1 1,0-2 0,1 0-1,-1 0 15,1 0 0,-1-7 1,1-3-1,-1-2 8,1 1 0,-7 5 0,-1-6 1,-2-1 19,-4-3 1,-2 4 0,-2 1 0,0-3-37,0-1 0,-8 3 0,-4 2 0,-3 3-30,-3 3 0,-5 2 1,-2 2-1,-1 0 5,1 0 1,0 0 0,4 2 0,-3 3-63,3 7 1,9-2 0,5-1 97,-1-1 0,6 6 0,-6-4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02.980"/>
    </inkml:context>
    <inkml:brush xml:id="br0">
      <inkml:brushProperty name="width" value="0.08571" units="cm"/>
      <inkml:brushProperty name="height" value="0.08571" units="cm"/>
    </inkml:brush>
  </inkml:definitions>
  <inkml:trace contextRef="#ctx0" brushRef="#br0">0 71 7180,'18'0'-230,"-1"0"0,-5 0 0,-2 2 324,-3 4 1,5-3 0,-4 9-54,2 2 0,-7-5 0,3 3 0,-2 0-41,2-3 0,-4 7-26,4-4 0,-4 3-38,-2 3 0,0-7 46,0 1 38,0-8 0,0 2 0,0-12-33,0-6 1,7-3 0,5-3-34,4 1 0,1-1 0,0 1 36,1-1 1,-1 1 0,1 1 0,-1 3-1,1 1 1,-1 8 0,1-2 9,-1 4 1,1 2-1,-1 0 1,1 0 15,-1 0 1,1 2-14,-1 4 1,0 2 0,-1 5 0,-4-1-40,-7 2 0,5 1 1,0 3-74,0-1 0,-1 1-184,-3-1 293,4 1 0,7-1 0,1 0 0</inkml:trace>
  <inkml:trace contextRef="#ctx0" brushRef="#br0" timeOffset="804">1083 88 7569,'6'-11'-96,"0"-1"1,0 6-267,-6-5 0,-2 1 1,-4-2 370,-6 6 0,-3-1 1,-3 1-1,1 2 72,-1 2 0,1 2 0,-1 0 0,1 0-9,-1 0 0,1 0 1,0 2-32,-1 4 0,1 3 0,-1 9-44,1-1 1,7 1 0,4-1-1,4 1-30,2-1 1,0-5 0,2 0-35,4 1 0,0-3 0,9-1 58,5-1 1,7-2 0,-4-6-1,-1 0-2,-3 0 0,0 0 1,3-2-1,1-2 16,-2-2 1,-1-5 0,-3 3 0,1-2 21,-1-3 0,-1 3 0,-3-2 54,-1-1 1,-8-3 37,2-1 0,-5 5 163,-1 1-243,0 7-58,0-4 1,0 10 0,0 4 0,0 5 23,0 5 1,0-3-1,2 3-4,4 3 1,-4 3-1,4-3 1,-4 4 0,-2 5 10,0-1 0,0 6 0,0-4 0,2 2 23,4-2 0,-4 4 0,3-4 1,-3 4-18,-2 2 2,0 0-137,0 0 128,0 0 4,0 0-6,0 0-99,0 0 92,0-1 0,0-4-6,0-1 1,-5 0 0,-1 6 0,0-6-3,6 0 1,-2-6-18,-4 6 13,4-7-2,-6 3 3,1-8 23,5 1 66,-14-1-76,14-7-2,-13 6 72,5-15 1,-2 7 0,1-8-58,-3 0 1,5-2-1,-3-2 1,0-3 0,1-3 8,-1-4 1,2-1 0,-3-3-1,3 1-9,2-1 0,-3 1 1,5-2-1,2-3-1,2-1 0,2-2 1,0 3-1,0-1 21,0 2 1,6-4 0,1 1 0,3 1 32,4-2 0,3 3 0,5-5 0,1 2-8,-2 4 1,6-5 0,1 1 0,1 0-35,0 0 1,0-4 0,4 3-1,-2 1-33,-2 0 0,-2-4 1,4 6-1,-4 1-88,-1 3 0,-3 1 0,-6 3 0,1 1-101,-1 3 0,-7 5 0,-2-4-336,0 2 530,-7 2 0,-1 6 0,-9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01.138"/>
    </inkml:context>
    <inkml:brush xml:id="br0">
      <inkml:brushProperty name="width" value="0.08571" units="cm"/>
      <inkml:brushProperty name="height" value="0.08571" units="cm"/>
    </inkml:brush>
  </inkml:definitions>
  <inkml:trace contextRef="#ctx0" brushRef="#br0">0 175 7569,'10'0'-185,"-2"2"0,-7 4 0,3 6 0,2 3 1,-2 3 207,-2-1 0,0 3 0,2 1 0,2 4 24,-2 2 0,-1 0 0,1 5 0,2-3-27,-2 2 0,-2 2 1,0 0-1,2-2-2,2-2 1,-1 0-1,-5 6 1,0-2-44,0-4 0,0 4 0,0-6 0,0 0-84,0-3 0,0-5 0,0-2 0,0 1-63,0-1 1,0-5 0,-2-2 171,-3-3 0,3 7 0,-6-4 0</inkml:trace>
  <inkml:trace contextRef="#ctx0" brushRef="#br0" timeOffset="347">35 193 7569,'19'-6'-31,"5"0"1,-5-6 0,4 7-1,-3 1-227,-3 2 1,1 2 0,-1 0-1,1 0 232,-1 0 1,1 0-1,-1 2 30,0 4 1,1 1-1,-3 7 1,-1-2 15,-2 1 1,-6 1 0,3-1 0,-1-1 14,-4 2 1,-2 1 0,-4 3 8,-4-1 0,2-1 0,-7-3 0,-3-3-20,-2-2 1,-1 3-1,-2-5 1,-3 0-50,-1 2 0,0-6 1,3 3-1,-1-3-99,-2-2 0,-1 0 51,7 0 73,7 0 0,2 0 0,8 0 0</inkml:trace>
  <inkml:trace contextRef="#ctx0" brushRef="#br0" timeOffset="638">664 228 6901,'0'17'-24,"0"1"1,0-1 0,0 1 0,0-1 1,0 2-1,2 3 34,3 1 0,-3 0 1,6-3-1,-2 1-15,0 2 1,0 6 0,-6-3-1,2-1-43,3 0 1,-3-2 0,4-3 0,-4 1-6,-2 2 1,0 1 0,0-7 0,0 1-90,0-1 0,0 1-13,0-1 1,-6-5 153,0-1 0,1-7 0,5-4 0,0-9 0</inkml:trace>
  <inkml:trace contextRef="#ctx0" brushRef="#br0" timeOffset="983">594 175 7569,'17'-15'0,"1"1"0,-1 4-577,1 3 462,-9-7 1,7 12 0,-4-4 16,3 4 0,3 2 1,-1 0-1,0 0 98,1 0 1,-1 2 0,1 2 0,-1 2 94,1-2 0,-1 4 0,1-1-51,-1 3 1,1 2 0,-3 5-25,-3 1 1,1-1 0,-7 1-26,-2-1 0,-2-5 0,-2-1 10,0 3 0,-8-4 0,-3-1 0,-5-1-3,-1-4 1,-1 4-1,1-2 1,-1-2 36,1-3 0,-1 1 0,1 2 0,-1 2-44,1-2 0,-1-2 1,1-2-80,0 0 1,5 0-462,0 0 545,8 0 0,12-8 0,12-2 0</inkml:trace>
  <inkml:trace contextRef="#ctx0" brushRef="#br0" timeOffset="1221">1223 175 6805,'9'0'53,"-1"0"1,-8 8 0,0 4-50,0 3 1,0-3 0,0 0 0,2-1-65,4-1 1,-4 5 0,4-3-221,-5 4 1,-1-5-71,0 1 350,0-8 0,0 3 0,0-7 0</inkml:trace>
  <inkml:trace contextRef="#ctx0" brushRef="#br0" timeOffset="1383">1257 53 7569,'0'-17'-799,"0"7"656,0-6 1,-1 14-106,-5-3 0,2 3 248,-8 2 0,8 7 0,-3 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9.979"/>
    </inkml:context>
    <inkml:brush xml:id="br0">
      <inkml:brushProperty name="width" value="0.08571" units="cm"/>
      <inkml:brushProperty name="height" value="0.08571" units="cm"/>
    </inkml:brush>
  </inkml:definitions>
  <inkml:trace contextRef="#ctx0" brushRef="#br0">0 454 7197,'8'-9'-74,"-4"-1"1,7 6-1,3-4 1,1 1-1,3-3 1,-1 0-1,1-2 1,-1 1-1,1-1 1,-1-1 106,1-3 1,-1-1-34,1-1 0,-7 1-7,1-1 0,-6 1 0,3-1 0,1 1 0,-2-1-9,0 1 1,-2 5 0,-6 1 74,0-3 1,0 4 32,0-1 0,-2 7 52,-4-2-139,4 4 1,-6 4 0,8 4-11,0 5 1,0 5 0,2 1-10,4 1 0,-2-3 1,7-1-1,3-2 9,1 1 0,3 1 1,-1-1-1,1-1 9,-1 2 1,7 1-1,-1 1 1,-2-3-1,-1-1 1,-3-2-1,1 3 1,-3-1 11,-3 1 0,1-3-23,-7 2 0,0-1 15,-6 7 0,-8-6 0,-3-3 0,-5-1 1,-1-4 1,-1-2 0,1 0-1,-1 2 20,1 1 0,-1 1 0,1-6-82,-1 0-127,1 0 0,7-2-98,4-4 0,4 3 278,2-9 0,8 0 0,2-5 0</inkml:trace>
  <inkml:trace contextRef="#ctx0" brushRef="#br0" timeOffset="489">786 35 7569,'0'-11'-62,"0"-1"-125,0 8 1,2-4 88,4 8 1,2 2 0,5 4 0,-3 6 113,-2 3 1,3 5-1,-3 1 1,0 2-20,-1-1 1,5 3 0,-6 0 0,0 0-6,2 0 0,-7 5 0,5-7 0,-4-2 14,-2-1 0,6 3 0,0 0 0,-2-1-29,-2-3 0,-2-7 1,0-1-128,0 3 139,0 1 29,0-5 1,2-4-32,3-12 0,-3-4 0,4-7 1,-2-1-11,2 1 1,-2-1 0,7 1 12,3 0 1,2-1-1,1 3 1,0 3 21,1 6 0,-1 2 0,1 0 1,-1-1 3,1 1 1,5 2 0,0 2 0,-1 2-4,-3 3 1,-1-1 0,-1 6 0,1 0-19,-1-1 1,0 1 0,1 4 0,-3-3-48,-3 3 1,-2-4 0,-6 1-174,1 3 0,1 1 225,-6 3 0,8-8 0,2-3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8.647"/>
    </inkml:context>
    <inkml:brush xml:id="br0">
      <inkml:brushProperty name="width" value="0.08571" units="cm"/>
      <inkml:brushProperty name="height" value="0.08571" units="cm"/>
    </inkml:brush>
  </inkml:definitions>
  <inkml:trace contextRef="#ctx0" brushRef="#br0">1 0 7232,'9'2'-815,"-1"2"862,0 2 0,-6 1 1,6-3-1,-3 4-26,1 2 0,2-4 1,-4 5-19,2 3 0,-1-4 1,-3-1-1,2 1 15,2 0 0,0-5-37,-6 7 1,0-6-4,0 6 49,0-9 0,2 3 0,4-12-24,5-5 0,3-5 0,-1-1 0,-1 1 8,2 5 1,1-5 0,3 4 0,-1-1 24,1 1 0,-1-1 0,1 7 0,-1 2 81,0 2 0,1 2 0,-1 0-97,1 0 1,-1 0 0,1 0 0,-1 2-51,1 4 0,-1-2 1,-1 7-1,-3 1-52,-1-2 1,-2 5 0,3-3-104,-1 3 1,-6 3 0,3-1-404,-1 1 588,-2-9 0,-6 7 0,0-6 0</inkml:trace>
  <inkml:trace contextRef="#ctx0" brushRef="#br0" timeOffset="383">734 105 6485,'12'-6'-99,"-3"-2"1,1 0 249,0 1 1,-4-1-104,5 2 1,-5-2-1,4-5 105,-2 1 0,-3 6 115,-5-5-230,0 7 1,-2-4-64,-3 8 0,-5 0 0,-8 0 17,1 0 0,5 6 1,3 2-1,-1-1 49,0 1 0,6 6 1,-1-3 4,3 5 1,2 1 0,0 1 0,0-1 7,0 1 1,0-1 0,2 1 24,3-1 0,-1-5 1,8-3 24,2-1 0,-5 0 0,3-4-93,1 2 0,3 0 0,1-6 0,1 0-40,-1 0 0,1-2 0,-1-2 0,1-4-206,-1-2 0,1 4 235,-1-5 0,1-9 0,-1-7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1:56.896"/>
    </inkml:context>
    <inkml:brush xml:id="br0">
      <inkml:brushProperty name="width" value="0.08571" units="cm"/>
      <inkml:brushProperty name="height" value="0.08571" units="cm"/>
    </inkml:brush>
  </inkml:definitions>
  <inkml:trace contextRef="#ctx0" brushRef="#br0">192 417 7444,'-11'0'-978,"-1"0"972,-2 0 1,-1 0 0,-3 0 77,1 0 0,0 6 0,-1 2-17,1 2 1,1 1 0,4 7 0,7-1-55,3 1 1,-4-1 0,0 0 0,2 1 6,2-1 1,4 1-1,2-1 1,2 1 0,7-3 0,-1-1 0,4-2-26,1 1 0,-3-5 0,1 0 0,5-3-5,-1 1 0,2 0 1,1-6-1,3 0-5,2 0 1,-6-2 0,5-2-1,-3-3 40,0-3 1,-5-2-1,-7-5 1,1-1 40,-2 1 1,-3-1 0,-7 1-21,0-1 0,-1-5 0,-3 0 0,-4 1-29,-2 3 1,-1 4 0,-7 1 0,1 4-52,-1 3 0,1-5 0,-1 6 0,1 2 3,-1 2 1,1 2-1,-3 0-114,-3 0 0,4 2 1,-3 4-1,7 4-68,3-1 225,8 7 0,4-6 0,10 7 0</inkml:trace>
  <inkml:trace contextRef="#ctx0" brushRef="#br0" timeOffset="442">472 539 6401,'11'-5'49,"1"-1"0,0 0 1,5 6 36,1 0 0,-1 0 0,-1 2-85,-5 4 0,3-2 1,-6 5-1,-1 1-14,1 0 1,0-1 0,-4 5 30,2-2 1,-1-1-91,-5 7 141,0-1 0,-2-7 10,-3-4 0,3-6-71,-4-6 1,4 2 0,2-8-1,0-1-22,0-3 1,6-1 0,2-1 0,1 1-19,5-1 1,1 1 0,3 0-1,-1 1 29,1 4 1,5-1-1,0 7 1,-1 2 50,-3 2 0,-1 2 0,-1 0 1,0 0-36,1 0 0,-1 2 0,1 4 0,-3 6-8,-3 3 1,4 1 0,-7-3 0,1-1-124,-4 1 0,-4 3 1,-2 1-1,0 1-172,0-1 0,0 1 290,0-1 0,0 1 0,0-1 0</inkml:trace>
  <inkml:trace contextRef="#ctx0" brushRef="#br0" timeOffset="1117">1188 749 7330,'17'-8'-1035,"1"-1"1048,-1-1 1,-1-6-1,-3 5 1,-1-3 25,2 2 0,1-3 0,3 3 0,-1-3 5,0-3 0,-5 1 0,0-1 0,-1 1-5,-1-1 1,-2-5-1,-6 0 1,2 2-5,1 1 1,1 1 0,-8-3 0,-2-3-42,-1-2 0,-7 4 0,4-4 0,-1-1-9,-5 1 0,0 0 1,1-2-1,1 4 9,-1-1 0,-1 7 1,0-4-1,5 3 8,1 3 1,-4-1 0,5 3 37,-3 3 0,4-1-9,-6 7 1,1 2-1,-5 10-35,5 5 0,3-1 0,8 2 0,0 1 1,0 3 1,0 7-1,0 2 1,0 1 11,0-1 0,0 4 1,0-4-1,0 2 12,0 4 1,2-3 0,4 1 0,3 0-6,1-2 1,4 6 0,-7-6 0,3 2-16,4 0 0,-1-7 1,1 3-1,-3-2-3,3 1 1,2-1 0,1-8 0,0-1-2,1-2 0,-1-3 0,1 5 0,1-4-14,5-3 1,-3-1 0,6-6 0,-2 0-20,-3 0 0,3 0 0,0 0 1,0 0 22,1 0 1,3-2-1,-6-4 1,-2-3 1,-1-1 0,-3-6 0,1 5 1,-1-3-1,1 3 1,-7-5 0,-1 4 0,-2-3 4,-4-3 1,-3 7-1,-1-1 30,0-1 1,0 3 148,0-2 1,-5 6-98,-1-5 0,-6 9-60,6 2 0,1 2 0,5 9 0,0 3-26,0 1 1,0-3 0,1 0 0,3 1-38,2 3 0,6 1 0,-4-1 0,1-3-67,5-1 1,-4-2 0,1 1 0,1-3-271,-2 0 1,5-6 383,-3 4 0,3-4 0,3-2 0</inkml:trace>
  <inkml:trace contextRef="#ctx0" brushRef="#br0" timeOffset="1305">1991 330 7399,'0'-18'-269,"0"7"0,-2 1 0,-2 0 232,-1 1 0,-3 5-249,2-2 182,4 4 104,-6 2 0,0 16 0,-1 3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0.559"/>
    </inkml:context>
    <inkml:brush xml:id="br0">
      <inkml:brushProperty name="width" value="0.08571" units="cm"/>
      <inkml:brushProperty name="height" value="0.08571" units="cm"/>
    </inkml:brush>
  </inkml:definitions>
  <inkml:trace contextRef="#ctx0" brushRef="#br0">699 262 6999,'16'-12'-135,"-5"1"1,3 5 0,-8-6 0,-1 1-1,1-1 1,0 0 72,-2-1 1,-2 3-1,-2-2 1,0-1 83,0-3 0,0-1 0,-2-1-7,-4 1 0,2 5 0,-7 3 0,-1-1 22,2 0 0,-5 6 0,3-3 0,-3 1 11,-3 0 1,1 0 0,-1 6 0,1 2 24,-1 4 0,1-2 0,-1 7 1,1 5 14,-1 5 0,1 1 1,1 7-1,3 2-67,1 2 1,8 2 0,-3 0-142,-1 0 146,6-1 1,-6-1 0,8-2 0,0-1-7,0 1 1,2-4-1,2 2 1,2 0-113,-2-2 0,3 4 0,-1-7 1,0-1 24,2 2 0,-6-6 1,3 5-1,-3-5-6,-2-1 0,0-1 0,0 1 1,0-1-37,0 0 109,-7-7 0,-3 6 0,-7-7 0</inkml:trace>
  <inkml:trace contextRef="#ctx0" brushRef="#br0" timeOffset="679">0 559 7569,'10'8'-1188,"0"-6"1091,-4 3 1,-2-3-1,7-2 131,3 0 0,-5 0 0,3 0 0,2 0 30,1 0 0,3 0 0,1 0 0,2 0-23,3 0 1,5 0 0,-4 0 0,0 0-38,0 0 0,5 0 0,-5 0 1,2 0-52,4 0 1,2 0 0,2 0-1,0-2-46,0-3 0,0 3 0,-2-4 0,-2 2 69,-2-2 1,0 4-1,6-6 1,0 3 11,0-1 0,-2 0 0,-2 4 0,-2-2 20,2-2 0,-6 1 1,0 5-1,-1 0 9,-1 0 0,-6 0 0,-5 0 27,2 0 9,-7 0 1,-1 0 48,-12 0 0,3 1 0,-9 3-15,-2 2 0,-1 2 0,-3-4 0,3 4 10,3 1 1,-3-3 0,3 6-1,-4 1 0,7 3 1,1 1-97,0 1 0,6-1 0,-3 1-73,3-1 1,9 1 0,5-1 50,3 1 0,9-9 0,-1-3 0,-2-4-38,-1-2 0,3 0 1,2 0-1,1 0 29,-1 0 0,0 0 1,-4-2-1,3-4 21,-3-5 1,-7 1-1,-5-2 15,-1-1 1,4-3-1,-7-1 1,-3 1-6,-5 5 1,-1-3 0,-8 6-1,-2-1-55,-1-5 1,-3 6 0,1 0 0,0 3-38,-1-1 0,1 0 1,-3 6-16,-3 0 0,4 0 106,-5 0 0,13-8 0,3-2 0</inkml:trace>
  <inkml:trace contextRef="#ctx0" brushRef="#br0" timeOffset="1031">1415 541 7569,'17'6'-188,"1"0"0,-6 0 0,-1-6 57,3 0 1,-1 2-1,1 2 1,-2 2 98,1-3 1,-3 1-1,2 0 83,1 2 1,1 2-1,-1-4-16,-1 2 1,-6 1 0,3-1-27,-1 6 0,4-3 0,-6 3-27,-2 2 0,-2-5 55,-2 3 0,0-6 11,0 5 0,-2-7 0,-4 2 1,-2-6 0,-6-4 10,3-2 1,7-7 0,-2 1-36,4-3 0,2-3 0,0 1 0,0-1 0,0 1 0,6-1 1,2 1-1,1-1-53,5 1 0,2 1 0,1 3 1,0 3-43,1 2 1,5-3 0,0 5 0,-1 2 70,-3 2 0,14 2 0,4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5.975"/>
    </inkml:context>
    <inkml:brush xml:id="br0">
      <inkml:brushProperty name="width" value="0.08571" units="cm"/>
      <inkml:brushProperty name="height" value="0.08571" units="cm"/>
    </inkml:brush>
  </inkml:definitions>
  <inkml:trace contextRef="#ctx0" brushRef="#br0">0 1 7569,'10'0'-310,"-2"0"280,-8 0 1,2 0-1,2 2-62,1 3 0,3 5 1,-4 8 186,2-1-126,0-7 1,0 5 0,1-3 44,3 4 19,-6 1 1,9 0-1,-5-1 59,2-4-32,-6 3-174,4-13 143,-1 14-41,-5-14 1,14 5 0,-7-5 50,1 4-11,6-4 56,-7 6-70,1-16 0,4 4-19,-8-8 0,5 7 0,-3-7 0,0-2 8,-1-1 1,5-3 0,-4 1 0,0 0-168,-1-1 67,7 1 1,-12 5-152,4 0 110,-4 1 0,5 1 77,-5-6-131,6 14 0,-6-5 192,4 7 0,-4 0 0,6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08.788"/>
    </inkml:context>
    <inkml:brush xml:id="br0">
      <inkml:brushProperty name="width" value="0.08571" units="cm"/>
      <inkml:brushProperty name="height" value="0.08571" units="cm"/>
    </inkml:brush>
  </inkml:definitions>
  <inkml:trace contextRef="#ctx0" brushRef="#br0">71 280 7328,'9'0'-530,"7"0"628,-4 0 0,3 0 19,3 0 0,-1 0-197,0 0 1,1-6 0,-1-2 52,1-1 1,-3 3 0,-1-4-1,-2 0 16,1 1 0,-5-3 1,0-4-1,-2 3 4,-1 1 1,1 6 0,-8-3-1,-4 1 0,-3-4 0,-9 6 1,1 3 1,-1 1 0,1 2 1,-1 0-1,1 0 5,-1 0 0,1 0 1,0 0 190,-1 0-189,-7 0 1,5 7-1,-1 5 1,6 2 22,3-3 0,2 5 1,-1-3 11,5 9 1,4 3-1,2 4 1,2-6-54,4-3 1,3-3-1,9 1 1,-1-1-76,1 1 0,1-9 1,4-1-1,5-2-19,-1 0 0,6 0 1,-6-6-1,2 0 23,0 0 1,-6 0 0,5 0 0,-3-2 86,-4-4 0,6-4 0,0-7 0</inkml:trace>
  <inkml:trace contextRef="#ctx0" brushRef="#br0" timeOffset="334">630 123 7569,'11'0'-220,"1"0"16,1 0 1,-3 0 0,2 2-1,1 3 1,1 7 313,-2 4 0,1-5 1,-5 1-66,2 1 0,-1 3 1,3 1-1,-4-1-26,-1-4 0,-3 3 0,8-3-26,2 3 0,-5 1 15,3-5 1,-6 3 69,5-8 1,1-2-43,6-10 0,-3-4 1,-1-7-1,-5-1-31,-1 1 0,4-1 0,-5 1 0,1-1-77,0 1 1,4 0 0,-5-1 0,1 1-31,0-1 0,6 6 0,-3 1-92,5-3 1,-5 6 0,1 1 193,2-1 0,1 6 0,3-6 0</inkml:trace>
  <inkml:trace contextRef="#ctx0" brushRef="#br0" timeOffset="699">1363 123 7569,'10'0'-1218,"-2"2"1422,-8 3 1,1-3-130,5 4 0,4-4 0,7-2-91,1 0 0,-1 0 1,1 0-1,-1-2-20,1-4 1,-1 2 0,1-5-40,-1 1 0,1-6 1,-1 5-1,-1-3 64,-5 0 1,3 7 40,-8-7 1,-2 2 0,-10-1 4,-6 5 1,-3 4-1,-3 2 1,1 0 5,-1 0 0,-5 0 0,0 2 0,-1 2 19,-1 2 1,6 7-1,-5-3 1,7 1-42,5 1 0,-1 0 0,7 5 0,2 1 3,2-1 0,2 1 1,2-1-48,4 1 0,4-1 0,7-2 0,0-3-95,1-6 1,5 2-1,2-2 1,1-3-75,-1-1 1,4 4 0,-4 0 193,2-2 0,-5-10 0,3-4 0</inkml:trace>
  <inkml:trace contextRef="#ctx0" brushRef="#br0" timeOffset="1134">1835 88 7343,'11'2'-265,"1"3"1,-8-1 0,4 6 0,-3 0 350,1-1 0,6 3 1,-4 4-53,1-5 0,-3 5-10,6-5 0,-6 3-35,5-2 215,-7 3-193,4-13 0,-8-2 0,0-12 15,0-3 0,0-2 0,2-1-41,4 1 1,3-1 0,9 1 0,-1-1-14,1 1 1,-1-1-1,1 3 1,1 1 24,4 3 1,-1 5 0,5-4 0,-2 2 37,-4 4 1,5 2 0,-3 2-1,0 0 5,2 0 0,-5 0 0,3 0 0,-3 0-7,-3 0 1,0 8-1,1 4 1,-1 1-10,1-1 1,-1 4 0,-1-5 0,-3 5-32,-1 1 0,-8 1 0,2-1 0,-4 1-68,-2-1 0,0 1 1,0-1-1,-2 0-136,-4 1 1,-2-6 0,-5-1 210,1 3 0,-7 1 0,-9 3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6.072"/>
    </inkml:context>
    <inkml:brush xml:id="br0">
      <inkml:brushProperty name="width" value="0.08571" units="cm"/>
      <inkml:brushProperty name="height" value="0.08571" units="cm"/>
    </inkml:brush>
  </inkml:definitions>
  <inkml:trace contextRef="#ctx0" brushRef="#br0">1 333 7569,'17'0'-473,"1"0"225,-1 0 1,-1-2-1,-3-2 257,-1-2 0,-6-2 0,3 2 0,-1-5 0,4 1 0,-6-2-5,-3-1 1,-1 3 0,-2-2 18,0-1 1,-2 3-12,-3-1 1,1 5 0,-8-4 95,-1 2 1,3 2 0,-2 6-45,-1 0 1,3 2 0,-2 4-49,-1 6 1,5-2 0,2 1 0,4 3-57,2 1 1,0 3 0,0-1 38,0 1 1,0-1-1,2 1 2,4-1 1,4-1-1,7-3 1,1-3 3,-1-2 1,0 3 0,3-5 0,1-2-44,2-2 1,7-2 0,-7 0 0,0 0 17,2 0 1,1 0-1,5-2 1,-4-4 17,-2-5 0,0 1 1,-1-2 1,5-1 0,-4-3 0,0-3 1,-2-3-1,1-1-8,-3 2 0,-2-5 0,-1 3 1,-1 2 8,1 1 1,-3-3 0,-3 0 0,-4 2 25,0 1 0,-7 3 1,5-1 17,-4 1 0,-10 5 0,-3 2-29,-5 3 0,-1 1 1,-1 6-1,1 0-20,-1 0 1,1 0-1,0 2 16,-1 4 1,8-3 0,5 9 6,3 2 1,2 1-1,0 3 29,0-1-42,0-7 1,7 5 0,5-5 0,4 2 5,1-1 1,0-5-1,3 6 1,1-1-2,2-1 0,3 0 0,-5-6 0,2 3 1,-1 3 0,-3-4 0,-1 4 0,-1-1-12,0 1 1,1 0 0,-3 3 0,-1-3-9,-2-2 0,-8 5 0,3-1 12,1 4 1,-6-5 18,4 1 0,-12-2 67,-6 1 0,-3 3 0,-3-8-40,1-2 1,-1-3-1,1-1 1,0 0-99,-1 0 1,1 0-493,-1 0 1,8-1 539,5-5 0,3-4 0,2-7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6.629"/>
    </inkml:context>
    <inkml:brush xml:id="br0">
      <inkml:brushProperty name="width" value="0.08571" units="cm"/>
      <inkml:brushProperty name="height" value="0.08571" units="cm"/>
    </inkml:brush>
  </inkml:definitions>
  <inkml:trace contextRef="#ctx0" brushRef="#br0">35 88 5936,'-8'-9'7,"5"-5"69,-9 8 1,8-2-23,-2 3 1,4 1-6,2-8 0,8 8-11,4-2 1,3-1 0,3 1-16,-1 2 0,1 2-48,-1 2 0,1 0 1,-3 2 19,-3 4 1,1-2 0,-7 7 3,-2 3 1,4 1 0,-2 3 8,-3-1 0,-1 1 0,-2-1 0,0 1-69,0-1 1,-5 1 0,-3-1-68,-2 0 0,4 1 0,-3-1 128,1 1 0,2-6 0,6-1 0,0 3 0,-8 1 0,-1 3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6.789"/>
    </inkml:context>
    <inkml:brush xml:id="br0">
      <inkml:brushProperty name="width" value="0.08571" units="cm"/>
      <inkml:brushProperty name="height" value="0.08571" units="cm"/>
    </inkml:brush>
  </inkml:definitions>
  <inkml:trace contextRef="#ctx0" brushRef="#br0">1 1 6429,'10'8'-319,"-1"-6"0,-5 5 719,2 1 1,0-4-360,-6 8-273,0-8 232,0 3 0,0-7 0,0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4.089"/>
    </inkml:context>
    <inkml:brush xml:id="br0">
      <inkml:brushProperty name="width" value="0.08571" units="cm"/>
      <inkml:brushProperty name="height" value="0.08571" units="cm"/>
    </inkml:brush>
  </inkml:definitions>
  <inkml:trace contextRef="#ctx0" brushRef="#br0">210 175 7569,'6'-12'-77,"0"1"0,-1 5-402,-5-6 1,-2 8 477,-3-1 0,-5 3 1,-8 2-1,1 0 87,-1 0 1,1 5-1,0 1 1,-1 0 32,1 2 1,-1 0 0,1 5 0,1-1-27,5 1 1,1 3-1,6 1-59,-2 1 0,0-1 0,8 1-107,4-1 0,-2 1 1,8-3-1,1-1-52,3-3 1,3-5 0,2 4-28,3-2 1,7-2-1,-2-6 1,2 0 0,0 0 151,-2 0 0,0 0 0,6 0 0</inkml:trace>
  <inkml:trace contextRef="#ctx0" brushRef="#br0" timeOffset="1029">594 297 7569,'12'10'-146,"-1"-4"-127,3-4 0,-4 4 0,1-1 271,3-1 0,1-2-23,3-2 1,-1-8 17,1-3 0,-7-5 0,-1-1 26,-2-1 1,-2 7 0,-8-1 3,-4-2 0,2 7 1,-8 1 32,-1 4 1,-3 2 0,-1 0-15,-1 0 0,1 0 0,-1 2-19,1 4 0,1-2 0,3 7-31,1 3 1,8 1-1,-3 3 1,1-1 21,0 1 1,0-1-1,8 1 25,4-1 1,-2 1 0,7-1-10,3 1 1,-4-7 0,1-1-1,3-2-16,1-4 0,3 3 0,-1-1 0,1-2-20,-1-2 1,3-2 0,1 0 0,2 0-3,-1 0 1,-3 0-1,-1 0 1,-1 0-24,1 0 0,-1 0 0,0 0 0,1-2 20,-1-4 0,1-2 1,-1-5-1,-1 1 1,-5-1 1,5 3-1,-6-2 1,1-1-4,1-3 1,-6-7 0,4 0 0,-3 1-2,-3 3 0,-2 1 1,-2 1-1,0-1 21,0 1 1,-2 1 0,-4 3 0,-5 3 0,-5 2 0,-1 5 139,-1 1-143,9 2 0,-7 0 1,4 0-30,-3 0 1,5 2 0,2 1-6,1 3 1,7 6 12,0-6 0,5 1 0,11-3 0,-1 2 10,5-2 1,1-2-1,-3-4 1,1-2 8,4-2 0,-3-1 1,5 3-1,-2-2 1,1 2 0,-1-4 1,-6 2-1,1 3 106,-1 1 1,1 2-35,-1 0 1,-5 0-82,-1 0 1,-7 2 56,2 3 1,-2 3-1,0 6 47,2-3-86,0 1 0,-4 0 1,1-1-1,5 3 5,2 1 0,-4 3 0,5-1-19,3 1 1,-4-1 0,1-1 0,3-3-3,1-1 1,-3-2 0,0 3-1,1-3-27,3-2 0,1-2 1,1-6-1,-3 1 13,-3 5 1,9-4 0,-3 4-22,1-4 0,-1-10 1,-5-1-1,-1-3 19,1 0 1,-3 1 0,0-7 0,-1 1-25,1-1 0,-4 1 1,4-1 11,-3 1 1,1-1 0,-4 1 37,2-1 376,0 1-326,-6 7 1,0 4 0,0 12-15,0 6 1,2 3 0,2 3 0,1-1-42,-1 1 0,0-1 1,0 1-16,2-1 1,7 1 0,-1-3-212,4-3 1,-5 1-1,1-7-55,1-2 0,3-2 0,1-2 280,1 0 0,-1 0 0,1 0 0</inkml:trace>
  <inkml:trace contextRef="#ctx0" brushRef="#br0" timeOffset="1176">1974 35 7420,'-12'-9'-1093,"0"3"623,9-4 470,-13 8 0,14-6 0,-13 16 0,5 2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2:13.080"/>
    </inkml:context>
    <inkml:brush xml:id="br0">
      <inkml:brushProperty name="width" value="0.08571" units="cm"/>
      <inkml:brushProperty name="height" value="0.08571" units="cm"/>
    </inkml:brush>
  </inkml:definitions>
  <inkml:trace contextRef="#ctx0" brushRef="#br0">298 105 6193,'9'-8'190,"-1"7"0,-6-13-85,4 8 1,-4-2-38,4 3 0,-4-5-23,-2-8 1,-8 9 0,-2 1-83,1 0 1,-7 6-1,4-4 1,-3 4 57,-3 2 0,1 0 0,-1 0 1,1 0 21,-1 0 0,1 0 0,0 0 0,-1 2 2,1 4 0,-1-2 0,1 6 0,-1 0-31,1-1 0,5 1 0,2 3 0,3-1-39,3 2 0,2 1 1,2 3-14,0-1 1,8-1 0,5-3 0,7-3 0,3-2 1,8 3 0,-2-5 0,2-2-2,-2-2 0,4-2 0,-6 0 1,2 0-12,1 0 1,-9-6 0,2-2 0,-3 1 31,-3-1 0,-1-6 1,-3 5-1,-3-3 28,-2 0 0,-3 1 1,-5-7 29,0 1 0,0 5 0,-1 2 217,-5 3 22,4-7-260,-14 12 0,14-4 1,-4 12-1,5 6 17,1 3 0,0 5 1,0 1-1,1 2-17,5-1 1,-4 3 0,6 0 0,-2 2-105,0 4 1,5-3 0,-5-1-1,0 0 77,2 0 1,-6-4-1,5 4 1,-1 1-1,0-1 1,0-6 0,-6 2 0,0-3-1,0-3 1,0 1-1,0-1 1,0 1 7,0-1 1,-2 1 0,-4-3 29,-6-3 1,3 1 0,-3-7 0,-1-2-30,-3-2 1,-1-2 0,-1 0-14,1 0 1,-3 0 0,-1 0 0,-2 0 0,1 0-5,3 0 0,1-6 0,3-2 0,1-1-263,3-5 0,7-1 1,-2-3-32,4 1 0,2-7 309,0 1 0,15-8 0,5 4 0</inkml:trace>
  <inkml:trace contextRef="#ctx0" brushRef="#br0" timeOffset="384">630 193 7476,'15'-2'0,"-1"-2"-139,-3-2 0,1-6 0,5 6 0,-1 1 5,-4-3 1,3 6-1,-3-4 1,3 4 180,3 2 0,-1 0 0,1 0 0,-1 0-6,1 0 1,-1 0 0,1 2 0,-1 2-17,0 2 1,1 5-1,1-3 1,3 0-26,1 0 1,0 5-1,-7-1-19,-5 3 1,3-3 0,-8 0 14,-2 1 0,-2 3 0,-2 1 11,0 1 1,-2-7-1,-4-1 66,-6-2 0,3-2 1,-3-6 71,-2 0 0,5 0 0,-1-2-56,2-4 0,2-4 1,6-7-124,0-1 1,0 1 0,0-1-1,2 1-114,4-1 1,4 1-1,7 0 1,1-1-67,-1 1 1,1 5 0,-1 0 0,2 1 213,5 1 0,-5 0 0,4 4 0,5 5 0,-1-7 0</inkml:trace>
  <inkml:trace contextRef="#ctx0" brushRef="#br0" timeOffset="701">1503 140 7443,'0'18'-181,"-2"-3"1,-4-1 199,-6-3 1,-3 1 0,-3 4-1,1-3 8,-1-1 1,3-1 0,1 7-10,3-1 1,7 1 0,-2-1-34,4 1 0,10-7 0,3-1 0,5 0 24,1-1 1,1-5-1,-1 2 1,3-4-74,3-2 1,-4 0 0,7 0-1,-3-2 54,0-4 1,1 2-1,-7-7 1,0-3 11,1-1 0,-6 3 0,-3 0 1,-1-1-5,-4-3 1,-2-1 0,-2-1 0,-2 1-40,-4-1 1,-4 7-1,-9 1 1,-2 2-21,-3 5 0,1 1 0,4 2 0,-3 0-31,-1 0 0,0 0 0,7 2 1,3 1-277,1 3 368,8 8 0,-4-5 0,8 9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38:54.87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66CC00"/>
    </inkml:brush>
  </inkml:definitions>
  <inkml:trace contextRef="#ctx0" brushRef="#br0">5554 666 7569,'2'-12'-181,"4"1"0,-4-1 409,4-5-135,-4 7 11,-2 2 0,0 22-73,0 3 0,5 7 0,3-3 1,0 2-1,2 0-134,-1 3 1,-5-5-1,2 6 1,-2-2-115,2-3 1,-4-3 0,4 1-25,-5 3 0,-1-4 1,0 5 240,0-5 0,0-2 0,0 1 0</inkml:trace>
  <inkml:trace contextRef="#ctx0" brushRef="#br0" timeOffset="779">5345 823 7482,'17'0'-145,"1"0"1,-1 0-1,0 0 1,1 0 90,-1 0 0,1 0 1,-1 0-1,1 0 58,-1 0 0,7 0 0,1 0 19,2 0-171,-6 0 174,4 0-1,1 0 1,-7 0-129,6 0-20,1-8 132,-7 7-137,6-7 128,-7 0-27,-1 6 20,1-6-37,-1 1 26,1 5-12,-9-14 7,7 14 1,-12-11 0,5 5 0,-1-2-20,-4-3 0,-2 3 26,-2-2 1,-2 2 0,-2-3 0,-4 3-32,-1 2 220,5-5 0,-10 9 156,8-8 1,-1 8-112,1-1 1,4 5-190,-4 5 1,4-1 0,2 8 0,0 2 0,0 1-28,0 3 1,0-1 0,0 0-1,0 1-59,0-1 0,0 1 1,2-1-1,2 1 22,2-1 0,1 1 1,-3-1-1,2 1 0,-2-1 1,4 1-1,-2-1-7,-2 1 1,3-1-4,-1 0 13,0-7 13,-6 6-100,0-14 87,0 5 11,-8-7 5,6 0 0,-7-2-20,3-3 24,4 3 1,-6-14 0,8 4 1,0-3-1,0-2 1,2-1-9,4 1 1,-2-1-1,7 1 1,1-1-34,-2 1 100,5-1-67,-5 1 8,7-1-10,1 9 229,-1-7-214,-7 6-2,5 1 2,-5 1-1,8 8 11,-1 0-9,-7 0 161,5 0 1,-5 0-109,7 0-36,-7 0-25,6 0 37,-7 8 47,9-6-41,-1 13 0,1-7 0,-3 6-14,-3-3 0,2 1-208,-9 5 55,1 1 1,-6-1-1,0 1-332,0-1 446,0-7-174,0 5 197,0-13 0,-8 14 0,-1-6 0</inkml:trace>
  <inkml:trace contextRef="#ctx0" brushRef="#br0" timeOffset="1659">6707 771 7233,'-2'-10'-767,"-4"4"805,-4 4 16,1 2 1,-7 0 50,4 0 20,-3 0-82,-3 0 0,1 0 85,7 0-81,-5 0-1,5 0 12,-7 8 29,-1-6-24,1 14 3,7-14-13,-6 13-55,15-5 71,-15-1-17,14 7-193,-6-6 189,8 7-45,0 1 1,0-1-1,0 1-9,0-1 21,8-7-23,-6 5 1,14-11 0,-5 6 0,5-2 0,1-5-274,1-1 273,-1-2 6,1 0-15,-1 0 0,-5-5-4,-1-1 1,1-8 3,5 3 0,-5 1-5,0-2 0,-3 1 196,3-7-183,-4 1 1,0-1 0,-6 7 17,3-1 240,-3 0-84,-2-5-172,0 7 0,0 10 0,0 12 26,0 3 0,0 3 1,0-1-102,0 1 0,8-1 0,4 1 39,3-1-67,3 1 98,-1-9-63,-7-1 0,5-6-75,-3 4 127,4-4-14,1 5 7,0-7-1,1 0 1,-1 0 91,1 0-104,-1-7 10,1 5 116,-1-14-114,-7 7-6,5-9 7,-13 1 152,6-1-143,0 1 19,-6-1-15,6 1 20,-8-9 0,0 5-28,0-8 1,0 6 0,0-4 0,0-1 36,0 1 1,0 6-1,0-4 134,0-1-21,0 7-126,0-6 1,0 7 63,0 9-57,0-7 13,0 14-10,-8-13-22,6 13 29,-6-6 25,8 8-151,-8-8 6,6 6 119,-5-5 8,7 7 70,0 0 0,0 7-92,0 5 0,0 3 70,7 3 0,-5 5 1,6 2-1,-2 1 0,0 1 1,0-2-80,1 0 0,-5 4 0,6-3 0,-2-1-47,0 0 1,1-2 0,-3-3-112,2 3 159,8-4 0,-10 7-134,7-9 110,-7-7 14,4 5-108,0-13 0,-4 12 0,5-6 0,1-1-549,0 1 674,1-2 0,7-6 0,-1 0 0</inkml:trace>
  <inkml:trace contextRef="#ctx0" brushRef="#br0" timeOffset="2087">6951 666 7332,'18'0'80,"-1"0"1,1 0-1,-1-2 1,1-2-62,-1-2 0,2 1 0,3 3 1,1-2 23,-2-2 1,5 0 0,-3 4 0,-2-2 33,-1-1 1,3-7 0,0 6 0,-1 2 69,-3 2 0,-1-4-39,-1 1-349,0-1 1,-5 6-230,0 0 0,-10 8-348,-2 3 818,0-3 0,-16 7 0,6-5 0</inkml:trace>
  <inkml:trace contextRef="#ctx0" brushRef="#br0" timeOffset="-1367">3301 946 7261,'10'0'-859,"6"0"804,-15 0 74,15 0-4,-14 0 0,13 0 177,-5 0-1,8 0-144,-1 0-145,-7 0-14,5-8 148,-5 6-184,7-6 164,1 0 0,-8 6 4,5-13-10,-13 13 2,14-14 0,-14 14-15,13-13 81,-13 13-73,6-6 1,-8 0-10,0 6 1,0-7 0,-2 5 21,-4-2 10,4 0 0,-13 6 1,3 0 321,-4 0-325,7 0 19,-7 0-12,14 0 14,-13 0-12,5 0 9,-7 0-3,7 0 12,-6 8-14,7-6 10,-9 13 165,8-13-162,3 14-4,-1-6 56,6-1-66,-14 15 26,15-20-12,-7 19 24,8-13-22,0 7 18,0 0-118,0 1 85,0-1 1,2-1 0,2-3-85,1-1-53,9-8 144,-4 12-368,7-15 203,1 7 1,-1-2 74,1 0 0,1 0 33,4-6-53,-3 0-234,5 0-386,0 0 303,2 0 382,0 0 0,6-8 0,-5-2 0</inkml:trace>
  <inkml:trace contextRef="#ctx0" brushRef="#br0" timeOffset="-758">4140 911 7055,'-8'-18'-151,"4"6"1,-8 1 0,-1-1 258,-3 2 1,-1 3 0,1 5 180,5-4-65,-5 4-141,6-6 1,-7 8-7,-1 0 29,1 0-88,-1 0 0,1 0 13,0 0 48,-1 8-55,1 2 0,1 1-135,4 1 179,-3 0-170,5 5 1,1 1 66,3-1 88,4 1-147,2-1 0,0 0 97,0 1 16,0-1-246,0 1 183,0-1-41,8 1 64,1-9 0,3 5-34,-1-8-37,1 0 65,6-6 1,-1 0-31,1 0-9,7 0 37,-6 0 1,6-6-23,-7 0 17,-1-8 11,1 5 0,-1-9 192,1 1-203,-1-1 34,-7 1 0,5-1 6,-3 1-26,-4-8-26,0 5 0,-6-11-50,3 8 65,-3-8 1,6 4-1,-8-6-33,0 4 36,0-4-9,0 13 11,0-13 1,0 14 1,-6-12 22,0 8 0,-5-1-37,5 7 1,-6-1 111,6 1 1,-1 1-2,1 5 1,4-5-35,-4 5 0,4 1 1,2-2-22,0-1 1,0 3 77,0-2-80,0 8 15,0-3 18,0-1 70,0 6-53,8-6 1,-6 10-17,4 4 0,-4-2 1,0 7-1,1 5 1,3 3 207,-2 5-198,-2 7 1,0-6 0,2 6 0,2-2 0,-2 2 0,0 0 0,-1 0 249,3-2-140,0 0-162,-6 6 0,6-5 0,0-3 0,-1 0 0,1-2 0,0 0-175,-2-3 0,-2 3 0,0-2 1,2-2-727,2-1 894,-1-3 0,3 1 0,2-1 0</inkml:trace>
  <inkml:trace contextRef="#ctx0" brushRef="#br0" timeOffset="-4159">210 631 7488,'10'0'-775,"-4"0"839,-12 0 0,2 0 0,-8 0 1,1 0-1,-7 0-27,1 0 1,-1 2 0,1 2-1,-1 4-3,1 1 1,1 3-1,3 6 1,1-1-2,-1 0 0,3 7 0,0-1-38,2-2 28,3-1 1,5 3 0,0 0 47,0-1-61,0-3 0,1-1 0,7-1 4,10 1 1,-1-7 0,8-1 0,-1-2-35,-1-5 1,2-1 0,-2-2 0,5 0-78,-1 0 1,0-2 0,-6-3 0,3-5 71,-3 0 0,4-7 0,-2 1 1,-1-5 19,-3 0 0,-7-1 1,-2 1-1,-1-2 15,1 1 1,-6-3-1,2 2 1,-4-1-8,-2-1 1,-6 6-1,-2-3 125,-2 9-130,-1-3 1,-7 13 0,1-7 0,-3 2-39,-3 4 1,4 2 0,-5 2-333,5 0 311,-6 0 0,5 6 0,-3 2 1,6 2-220,5 3 1,-2-3 279,9 1 0,-9 1 0,4 6 0</inkml:trace>
  <inkml:trace contextRef="#ctx0" brushRef="#br0" timeOffset="-3567">664 457 6661,'0'11'56,"0"1"1,0 1-64,0 3 1,0 1 0,0 1 4,0-1 0,0 3 1,0 1-1,2 2 1,2 1 1,2 1 0,0-6 1,-6 5-131,0-5 56,7-2 1,-5 1 0,4-1-3,-4 1 1,-2-1 78,0 1 0,-2-9-33,-4-3 0,-3-4 144,-9-2 1,8-8-88,5-3 0,3-5 0,4-1-9,3-1 0,-1 7 1,8 1-1,2 0 30,1 1 1,3 5 0,-1-2 64,0 4-100,1 2 0,-1 0 0,1 0-9,-1 0 0,3 0 0,1 0 0,2 0 0,-1 0-3,-3 0 0,-1 2 1,-3 4-14,-3 5 0,1-1 0,-7 2 0,-2 1 26,-2 3 1,-2-5 0,0 1 0,0 2 11,0 1 1,-8 5 0,-3-1 0,-5 0-10,-1-3 0,-1-2 0,1 3 0,-3-2 18,-3-3 1,4 2-1,-5-8-19,5-3 1,1 5 0,1-2 0,-1-2-125,1-2 1,5-2 0,1 0-53,-3 0 0,1-2 0,1-4 0,4-6 160,0-3 0,6-3 0,-5 1 0</inkml:trace>
  <inkml:trace contextRef="#ctx0" brushRef="#br0" timeOffset="-3075">1345 736 7298,'0'-18'-412,"0"1"0,-7 7 474,-5 4 1,2 5 12,-1 1-13,-1 7-7,-6-5 0,1 8 29,-1-4-33,9-4 25,-7 13 0,12-11 14,-7 8-35,-1-1-72,2-1 102,3 6-111,7-7 0,0 3 1,0 0-1,2 1 0,3 1 9,7-3 0,4-1 0,1-6 0,0 2 11,1-2 0,-1 3 1,1-1-1,-1-2 0,1-2-5,-1-2 0,1 6 8,-1 0 1,-1 2-6,-5-3 0,3-1 1,-8 8-1,0 0 0,-1-1 35,1 1 1,0-6 0,-8 3 0,-4-1 0,-3-2 45,-1 2-68,-6-6 1,7 11 0,-9-7 1,-5 0-1,-2-4 1,-1 2-107,1 1 1,-4 1 60,6-6 1,0 0-262,5 0 61,-7 8 1,5-6-121,-3 4 359,12-4 0,3-10 0,8-2 0</inkml:trace>
  <inkml:trace contextRef="#ctx0" brushRef="#br0" timeOffset="-2150">1607 946 7208,'18'0'-762,"-7"0"922,1 0-119,0-8 1,-1 6-1,1-4 78,2 4-61,-7 2-168,9 0 8,-7 0 139,1-8-234,6 6 218,-7-5 0,9-1-1,-8 6 6,5-6-10,-5 0 10,0 6-125,5-13 91,-13 13 12,14-14 29,-15 14-17,7-13 35,-8 13 1,-2-12-17,-4 9 0,-3-1 0,-9 6-33,1 0 1,-1 0 0,1 0-3,-1 0 15,9 0 0,-7 8 1,6-7 115,1 7-112,-7 0-9,14-6 41,-13 13 0,13-11 28,-4 8-104,4 0 50,2 5-23,0 1 1,0-1-1,2-1 1,2-3-2,2-1 0,5-1 0,-3 7-1,2-1 1,0 1 0,3-3 2,-1-3-8,-1 4 0,1-15 0,0 5-8,1-4 54,3 6 1,3-6-42,5 4 0,-1-6 0,4-4 0,-6-4 2,1-2 5,-1 7 1,-4-13-3,1 6 3,-1 1-3,1-7 2,-1 6-46,1-7 44,-1-1-6,1 1 5,-9 0-123,7 7 117,-14-6-4,13 7-84,-13-9 81,6 8 3,-8-5 1,0 5 7,0-7 0,0-1 0,-2 3-6,-4 3 0,2 4 0,-5 6 11,1-3 1,-6 3 16,3-4-24,-5 4 1,1 4 0,1 2-1,2 2-2,9-1 0,-3-5-6,12 0 1,-3 6 0,9 0-4,2-2 1,1-2 0,3-2 0,-1 0-8,1 0 13,-1-8 94,1 6-91,-1-6 0,2 8 95,5 0-91,-5 0 2,6-7 5,-7 5-5,-1-6 15,1 8-14,-1 0 82,1 0-21,-9 0-33,7 0 145,-6 0-143,-1 0 103,-1 0 0,-8 2-57,0 4 1,0 3-1,0 9-36,0-1 1,-6 1 0,0-1 1,3 1 0,-5-1 0,2 1-185,2-1 89,2 1 0,2-7 1,0 1-1,2-1-153,4-1 1,-2 6 26,7-5 1,1-1-363,6 2 330,-1-8 1,0 3 0,1-7 0,-1 0 206,1 0 0,-1 0 0,1 0 0</inkml:trace>
  <inkml:trace contextRef="#ctx0" brushRef="#br0" timeOffset="-1784">2655 858 7349,'2'-10'-500,"4"5"603,-4 3 1,8 2-11,-5 0 0,-1 6 1,6 1-1,0 3-51,-1 4 1,-3-5 0,4 3 0,0 2-43,-1 1 63,-5 3-132,12-1-36,-14-7 165,13 5-84,-13-5 0,12 2-18,-9-1 8,9-7 53,-4 12-18,7-14 1,-5 5-59,-1-7 65,-7 0-18,4 0 36,0 0-25,-6-7 27,13 5 0,-11-14 4,8 4 1,-8-3-25,2-3 0,1 5 4,-1-5 0,2 5-97,-2-10 0,-2 3 93,7 3 1,-7 5-150,2 0 1,2 7-219,-2-7 359,7 8 0,-3-12 0,7 7 0</inkml:trace>
  <inkml:trace contextRef="#ctx0" brushRef="#br0" timeOffset="11134">13902 474 7170,'-8'-10'-196,"4"3"1,-7 7 391,-3 0-213,-1 0 111,-3 0-19,9 0 1,-7 7-15,14-5 0,-12 14 16,9-5-215,-1 5 199,6 1-66,0 1 1,0-1 2,0 1 60,0-9-31,0 7 26,8-6 6,1 7-252,9 1 220,-1-9-15,-7 7 1,5-14-163,-3 4 168,-4-4-103,7-2-158,-5 0 240,8 0-19,-9 0-13,7-8 1,-14-2 50,5-7-38,-7-1 0,0 1 0,0-1 5,0 1 0,0-1 0,-1 1 1,-3-3-1,-4-1 22,-2-2 1,0 0 0,-3 5-16,1 1 0,8-1-6,-1 1 9,3 7 1,2 0 0,2 6-11,3-1 6,-3-1-26,14 6 27,-6 0-2,7 0 1,0 0-9,9 0 6,-7 0 8,6 0 0,-7 0-4,-1 7 1,1-3-16,-1 8 180,-7-8-165,5 11 0,-13-5 160,6 8-100,-8 7 0,0 2 0,0 8 0,0 0 59,0 0 1,-2 2 0,-4 1-21,-5 3 1,3 0-60,-8 2 0,14-7 56,-3 5-74,-5 4 1,8-10-1,-4 2 1,4-8-60,2-4 0,0 4 0,2-6 1,2-1 10,2-3 0,6-7 0,-5-3 0,3-1-12,4-4 1,1-2 0,3-2 0,-1 0 16,1 0 1,1-2-1,2-4 1,3-5 34,-3-5 0,-2-3 1,-1-3-1,-3-1-2,-3 2 0,2-1 0,-9 1 1,-1-2-8,-2 1 1,-2 3 0,0 2 0,0-1-10,0 1 1,-8-1-1,-3 3 1,-5 1-35,-1 2 1,-3 3 0,-1-5 0,-2 3 8,1-3 1,3 4 0,2 1 0,-1-1 115,1 0 0,5 4 215,0-5-231,8 7 1,4-4 0,12 8 0,4 0-20,1 0 0,1 0 1,1 0-1,2 0 2,3 0 1,7 0 0,-2 0 0,2 0-15,-2 0 0,2 0 0,-6 0 0,0 0-65,1 0 0,-3-6 0,-6 0 1,1 2-177,-1 3 0,-5 1 211,0 0 0,-9 0 0,5 0 0</inkml:trace>
  <inkml:trace contextRef="#ctx0" brushRef="#br0" timeOffset="14217">17587 299 7442,'0'-11'-187,"2"1"1,2 0-147,2 1 1,-2-3 377,-10-6 0,2 7 17,-8-1 1,1 8 0,-7-2 0,1 5 0,-1 1 28,1 0 1,-3 0 14,-3 0 1,4 1 0,-5 3 0,5 4-21,1 2 1,1 1-1,1 7-89,5-1 0,1-1 1,6-2-1,-2-3-22,3 3 0,1 1 0,2 3 0,2-1 35,3 1 0,3-1 1,6-1-1,-3-3 21,3-1 1,1 0-1,3 5-33,-1 0 1,1-5-1,-1-2 1,1-2-10,-1-5 1,7 5-1,-1-2 1,-2-2 7,-1-2 1,-3-2 0,0 0-1,1 0-80,-1 0 1,1-6 0,1-2-4,5-1 0,1-3 1,4-6 73,-6 1 0,-3 0 0,-5-1 25,-3 1 0,1-1 1,-7 1-1,0-1 35,2 1 0,-6 5 0,4 0 30,-5-1 0,-1-3 19,0-1-93,0 7 0,-1 2 23,-5 8 0,-2 2 0,-6 4 29,3 6 0,7 3 1,-2 3-32,4-1 0,2 1 0,0-1 0,0 1-21,0-1 0,6 1 1,2-3-1,1-1-55,5-3 0,0-5 1,-1 4-1,-1-2-67,1-5 1,3-1 0,3-2 40,5 0 1,1 0-1,4-2 1,-6-1 52,-3-3 0,-3-8 0,0 3 0,-1-5 9,-4-1 1,1-7 0,-5 1 0,0 2 2,0 1 1,3 3-1,-5-1 187,-2 1 0,-2-1 1,-4 3 28,-4 3 0,2 4-174,-7 8 0,1 2 0,-2 4-35,6 6 1,2 3 0,1 3 0,-3-1 0,2 1 1,2-7-1,2 1 1,0 2-240,0 1 0,2 1 1,2-3-1,4-3-61,1-2 1,3 3-1,5-5 304,1-2 0,7 6 0,2 0 0</inkml:trace>
  <inkml:trace contextRef="#ctx0" brushRef="#br0" timeOffset="14587">18600 195 7267,'0'-18'-1171,"-2"8"1425,-4 5 0,2-3 0,-7 2-96,-3 2 0,-1 2-116,-3 2 0,1 0 0,-1 0 1,3 2 81,3 4 1,-2-2-1,7 7-169,-3 3 0,6 2 1,-2 1-2,4 0 0,2 1 0,2-1-22,4 1 0,-2-3 0,6-1 0,-1-4 33,1-3 1,0 7 0,3-4 0,-1-1-1,2-3 0,-5 4 39,3 2 0,-8-3 0,2 3 98,-4 2 1,-4-5-56,-4 3 1,2-8 0,-8 2-24,-1-4 0,-3-2 0,-1 0-153,-1 0 0,1 0-249,-1 0 0,3-2 378,3-4 0,-3-4 0,5-7 0</inkml:trace>
  <inkml:trace contextRef="#ctx0" brushRef="#br0" timeOffset="14875">18862 2 7123,'0'-2'109,"0"4"0,0 16-57,0-1 0,0 7 1,0 1-1,0 0-40,0 0 1,0 4 0,0-3 0,0-1-12,0 0 1,0-2 0,0-5 0,0-1-435,0 1 0,6-1 0,0 1 433,-3-1 0,-1-7 0,-9 5 0,-3-5 0</inkml:trace>
  <inkml:trace contextRef="#ctx0" brushRef="#br0" timeOffset="15373">18740 282 7410,'0'-10'-327,"7"2"1,5 8 377,4 0 0,1 0 1,1 0-1,-1 0-37,0 0 0,1 0 0,1 0 0,3 2-55,1 4 1,6-4-1,-6 4 1,-1-4-22,-3-2 0,-1 0 219,-1 0-26,0 0 62,-7 0 0,-4 2 1,-12 2-84,-5 2 1,1 5-1,0-3-77,2 2 0,3 1 0,5 7-75,0-1 0,2-5 1,3-1 3,7 3 1,3-6-1,3-2 1,-1-2-56,1 1 0,1-3 1,3 4-1,1-4 35,-2-2 0,-1-8 0,-1-1 1,2-3 48,3 0 1,-1 1 0,-7-7 0,-3 1-21,-1-1 0,-8 1 1,1-1-1,-3 1 119,-2-1 1,0 1-1,-2 1 1,-1 3-99,-3 1 0,-8 8 1,3-2-1,-5 5-120,-1 1 1,-3 0 0,-1 0 0,-3 0-70,3 0 1,8 5 0,1 3 196,-2 2 0,-1 1 0,-3 7 0</inkml:trace>
  <inkml:trace contextRef="#ctx0" brushRef="#br0" timeOffset="16058">19473 247 7569,'18'-10'-138,"-7"1"93,1 3 1,-6 4-1,5-4-2,3 4 0,-4 8 0,1 2 50,3 1 0,-6-3 0,-1 6 27,1 1 1,-6-3-1,4 2-65,-4 1 1,-2-3 6,0 2 1,-6-7-1,-2 5 43,-1-2 0,3-2 8,-6-6-35,8 0 0,-4-8 14,8-4 0,6-3 0,2-1-60,2 5 1,-4-3-1,3 6 1,1 1 53,0-1 1,-4-4 0,5 6-1,1 0-15,-2-1 0,5 5 1,-3-4 28,3 4 0,-3 2 0,-1 0 38,3 0 0,-4 0 0,1 0-32,3 0 1,-6 2 0,0 4-17,-1 5 1,-5-1 0,4 2-7,-4 1 1,-2-3 0,0 2-28,0 1 0,0-3 15,0 2 1,-2-9 49,-4 3 1,2-4-31,-7-2 1,7-2 7,-2-4 1,4-3 0,4-7-33,4 5 1,-2-5 0,7 4 0,1-3-1,0-3-13,-1 1 0,7 1 1,5 3-1,-2 1 54,-1-1 1,-1-1-1,3 1 1,1 3 56,-2 2 0,-1 2 0,-1 6-13,4 0 0,-3 0 0,3 2-49,-4 4 1,-3 4-1,-3 7-35,-1 1 0,-8-1 1,2 1-78,-4-1 0,-2 0 0,-2 1 56,-4-1 1,4-5-1,-6-2 1,2-1-321,1 1 362,-1-6 0,-2 12 0,-2-7 0</inkml:trace>
  <inkml:trace contextRef="#ctx0" brushRef="#br0" timeOffset="16809">20294 282 7390,'17'0'-691,"1"0"560,-1 0 0,1 0 1,-1 0 111,1 0 0,-1 0 18,1 0 0,-3-8 44,-3-4 1,1 3 0,-7-3 74,-2-1 0,-2 3-57,-2-2 0,-8 2-28,-3-1 0,-5 3 0,-1 8 12,-1 0 0,1 0 1,1 2-1,3 2 0,1 2 0,0 7 0,-3-1 1,3 3-41,6 3 0,4-1 0,2 1 0,0-1-15,0 1 0,0-7 0,0 1-5,0 2 0,8 1 0,4 1-3,3-5 0,1-1 0,-3-6 0,-1 2 8,2-2 0,1-2 0,3-2 0,-1 0 10,1 0 1,-1 0 0,3-2 0,3-4 0,2-2 0,4-6 1,-6 3 15,-3-3 1,-5-1 0,-1-3 0,-2 1-16,1-1 1,-3 1-1,0-1 1,-3 1 2,-3-1 1,-2 1 0,-2 0 0,0-1 57,0 1 1,0 5-1,-2 0-37,-4-1 0,2 5 0,-7 2-17,-3 4 0,5 2 0,-1 2-43,2 4 1,-4-2-105,7 8 1,-1-7 95,6 7 0,8-8 0,3 2 0,5-4 0,1-2 16,1 0 1,-1 0-1,1 0 1,-1 0 32,1 0 1,-1-2-1,0-2 1,1-2-12,-1 2 0,1 2 0,-1 2 145,1 0 1,-1 0-40,1 0 1,-9 2-1,-3 4-60,-4 6 1,-2 3-1,0 3 1,0-1-22,0 0 0,0 1 1,0-1-1,0 1-150,0-1 1,0 1 0,0-1-246,0 1 1,2-1 260,4 1 0,4-3 1,7-3 112,1-6 0,-1-4 0,0-10 0,1-2 0</inkml:trace>
  <inkml:trace contextRef="#ctx0" brushRef="#br0" timeOffset="17211">21516 142 7412,'0'-17'0,"0"-1"-301,0 1 1,-5 5-1,-3 2 1,-2 1 363,-3-1 0,-3 6 0,-1-2 172,-1 4 0,7 2 0,-1 0-136,-2 0 1,-1 2-94,-3 4 0,3 4 0,3 7-50,6 1 0,4-1 1,2 1-19,0-1 1,0 1 0,2-3 0,2-1 15,2-3 1,8-5 0,-3 4 0,5 0 34,1-1 1,-1-3-1,-3 4 1,-1 0 90,2-1 0,-5-5 0,3 4-19,2 0 1,-5-1-1,1 7 222,-2-2-283,-3-1 1,-6 5-27,-5-5 0,-4-3 1,-7-8-1,-1 0-76,1 0 1,-3 0-1,-1 0 11,-2 0 0,-1 0 1,9-2-264,3-4 0,4-3 354,8-9 0,0 1 0,0-1 0,0 1 0</inkml:trace>
  <inkml:trace contextRef="#ctx0" brushRef="#br0" timeOffset="17456">21429 160 6374,'-2'-16'415,"-4"4"1,3 5-331,-9 7 1,6 2 0,-6 3-45,-1 7 0,-1 4 1,1 1-19,1 1 1,0-1-1,-5 0 1,-1 3 0,1 1 29,0 3 0,-1-1 0,1-6 0,-1 1-60,1-1 0,-1 1 0,1-1-34,-1 1 1,1-1 0,-1-1 0,3-3-345,3-1 1,-3-6 0,3 3-413,-4-1 797,-1-2 0,-8-14 0,-2-2 0</inkml:trace>
  <inkml:trace contextRef="#ctx0" brushRef="#br0" timeOffset="11981">15614 439 7569,'0'-17'0,"0"5"0,-2 2 0,-2 1-164,-2-1 0,-2 6-96,2-2 0,2-2 1,-5 1 305,1-3 0,-6 4 0,3-4 56,-5 3 1,-1 1 0,-1 6 0,1 0-52,-1 0 1,-5 0 0,-2 0 0,0 2-26,-1 4 0,-3-3 1,6 9-1,0 0-24,-2-3 0,5 7 0,-1-4 0,5 3 8,5 3 1,7-1 0,-2 1-43,4-1 0,4-5 0,4-3 0,5 1 38,5 0 1,3-6 0,5 1 0,3-3-4,0-2 0,4 6 0,-6 0 0,2-2 10,4-2 0,-5-2 0,-1 0 0,-2 2-6,0 4 0,1-4 1,-9 5-1,-1-1-27,-3 0 0,-5 6 0,4-5-50,-2 3 0,-2 2 63,-6 5 0,-2 1 1,-4-3 7,-6-3 1,-3-3-1,-3-5 1,1 2-9,-1-2 0,1-2 1,-1-2-1,1 0 61,-1 0 1,7 0-1,-1 0 1,-1 0-46,-3 0 1,4 0 0,3-2 0,-1-2-22,0-2 0,6-7 0,-1 1-1,3-3 0,2-3 1,0 1-1,2-1-11,3 1 0,3-1 0,6-1 0,-3-2-56,3-3 0,1 1 0,3 7 0,-1 3-68,1 1 1,-1 3 0,1-3 0,-1 6-52,1 4 0,-1 2 199,1 0 0,7-8 0,2-1 0</inkml:trace>
  <inkml:trace contextRef="#ctx0" brushRef="#br0" timeOffset="12459">15876 317 7263,'0'-10'-522,"0"2"579,0 8 1,0 2 0,0 4-63,0 6 0,0-3 0,0 3 27,0 2 1,0 1-1,0 3-31,0-1 1,0 1 0,1-3-33,5-3 0,-2 1 31,8-7 1,-1 6-1,7-6 47,-1-3 0,1-1 1,-1-2 34,1 0 0,-1 0-20,1 0 1,-1 0 0,1 0-18,-1 0 1,-5 0-1,-1 0-3,3 0 1,-4 0-31,1 0 1,-7 2 0,4 2-15,0 2 0,-6 8-4,3-3 1,-3 5 0,-2 1 9,0 1 1,-5-7-1,-3 1 1,-2 0 2,-3-3 1,-3 1 0,-1-6 0,-1 4-17,1 1 0,-1-5 0,-1 2 0,-3-2-42,-1 2 1,0-4-1,5 4 1,1-4-15,-1-2 1,1 0 0,1-2-739,5-4 813,-5 4 0,14-21 0,-5 3 0</inkml:trace>
  <inkml:trace contextRef="#ctx0" brushRef="#br0" timeOffset="12710">15858 317 7459,'8'-10'-531,"-4"2"672,7 8 0,1 0 0,5 0 1,1 0-135,-1 0 1,1 0 0,-1 0 0,3 0-1,3 0 1,-2 0-1,7-2 1,-3-1 14,-4-3 1,-2 0 0,-1 6 0,-1 0-318,1 0 1,-6 0-1,-3-2 1,1-2 5,0-2 0,-5 0 289,7 6 0,-8-7 0,4-3 0</inkml:trace>
  <inkml:trace contextRef="#ctx0" brushRef="#br0" timeOffset="13044">16382 299 7569,'10'0'-78,"-3"2"0,-8 2 0,-5 2 1,-4 0 104,0 2 0,-5-5 1,5 9-1,-2 0 39,1-3 1,5 7 0,-4-4-34,3 3 0,1-3 1,4-1-1,-2 3 0,-2 2 104,2 1 1,4 0-223,6 1 0,4-3 1,7-1-1,1-4 13,-1-3 1,1-1-1,-1-6 1,2 0-4,5 0 0,-5 0 0,6 0 0,-1-2 99,-1-3 0,0 1 1,-5-8-1,-3-2 20,-3-1 0,-2-3 1,-7 1-1,3 0 14,-2-1 0,-2-1 1,-2-3-1,-2 1-60,-4 5 0,2-1 0,-7 7 0,-3 1-78,-1 3 1,-9 4-1,-1 2 1,-2 0 52,-4 0 0,0 2 27,2 4 0,-4 3 0,6 9 0</inkml:trace>
  <inkml:trace contextRef="#ctx0" brushRef="#br0" timeOffset="9005">11702 631 6707,'9'0'179,"-9"-8"0,-9 6-107,-9-3 1,1 3 0,-1 2 0,1 0-27,-1 0 0,1 6 0,-1 1-33,1 3 0,-1 2 0,1 5 0,1 1-3,5-1 0,3 0 0,8 1 0,0-1-33,0 1 1,0-1-1,2-1 1,4-3-42,5-1 1,5-2-1,1 1 1,1-3 2,-1 0 1,7-6-1,-1 4 1,-2-4 20,-1-2 0,3-2 1,0-2-1,-3-4 35,-7-2 0,3 1 0,-5-5 0,3 2 10,-2-1 1,-3-3 0,-5-1 0,2-1 5,-2 1 0,-2-1 0,-4 1-19,-4 0 1,2-1 0,-7 3 0,-3 3-46,-2 6 0,1 2 1,1 0-1,3-1 19,-3 1 0,-7 2 0,-3 4 1,3 2-101,2 1 1,1 3-1,1-2-213,-1 6 347,1 3 0,-1 3 0,1-1 0</inkml:trace>
  <inkml:trace contextRef="#ctx0" brushRef="#br0" timeOffset="9797">11998 631 7569,'0'-10'-108,"0"3"1,-1 7 0,-3 2 60,-2 3 0,0 5 0,6 8 147,0-1 0,0 1-87,0-1 1,0 0-1,2-1 1,2-2 0,4-5 8,1-1 1,-3 4-1,6-6 1,-1-1-87,-1 3 1,6-6 0,-5 4 0,5-4 3,1-2 0,1 0 0,-1-2 0,1-2 25,-1-2 1,-1-7-1,-3 1 1,-1-4 0,1-1 1,3-1 0,-1 1 2,-3 0 1,-4 5 0,-8 0 287,0-1-114,0 5 1,-2 0-85,-4 8 0,2 2 0,-5 4-16,1 6 0,2 3 1,6 3-1,0-1-52,0 0 1,2-1 0,2-2 0,4-3-11,1 3 0,1-4 0,4-1 0,-3 1-56,3 0 1,1-7 0,3 3 0,-1-4 3,1-2 0,5 0 0,0 0 0,-1 0 33,-3 0 1,-2-8 0,1-3 0,-1-5 41,1-1 1,-3-1 0,-1 1 0,-4-2-29,-3-5 1,5 5 0,-6-6-1,-2-1-3,-2-3 0,-2 2 0,0-2 0,0 0 14,0 2 1,0 2-1,0 7 1,0 1 173,0-1 0,0 1 0,-2-1-19,-4 1 1,4 5-111,-4 0-119,-4 9 0,9-3 84,-5 12 1,4 3-1,2 9 1,0-1 67,0 1 0,0 5 0,0 0 0,0 1-56,0 1 0,0-4 0,0 6 1,0-2-7,0-3 0,2 3 0,2-2 1,3-1-59,3-3 1,-4-3-1,4-3 1,-1-1-99,1 1 1,-4-3 0,5 0-85,3-2 0,-4 3-147,1-5 384,-7 0 0,4-6 0,-8 0 0</inkml:trace>
  <inkml:trace contextRef="#ctx0" brushRef="#br0" timeOffset="10018">12470 544 6609,'12'0'97,"-1"0"1,3 0 19,1 0 1,3 0-1,1 0 1,3 0-66,1 0 0,6 0 1,-4 0-1,0 0-196,1 0 0,-3 0 1,-4 0-587,5 0 730,-13 0 0,13 0 0,-15 0 0</inkml:trace>
  <inkml:trace contextRef="#ctx0" brushRef="#br0" timeOffset="6755">9082 649 7569,'17'0'-442,"-7"-8"1,4 4 442,-8-8 101,-1 8-21,-5-11 1,0 13-32,0-6 81,8 8 8,-6 0-140,6 0 0,-16 0 0,-4 2 38,-3 4 1,-1 4 0,3 7 0,1 1-28,-1-1 1,-5 1 0,-3 1-1,-3 4 22,1-3-4,6 5 6,-1 0-4,1 2-177,-1 0 0,1-1 159,-1-1-172,1-6 155,-1 7 6,9-9-25,-7-7 33,14 5-31,-13-13 11,13 14-18,-6-14-23,8 5 50,0-7 1,2 0 3,4 0 0,-2 0 0,7 0 14,3 0-22,1 0 98,3-7-94,7 5-2,-5-14 7,13 14 10,-14-6-11,14 1-1,-14 5 7,14-6-6,-13 8 17,13-8-15,-6 6-219,0-5 215,6 7-3,-14 0 2,7 0-8,-1 0 7,-6 0-18,7 0-162,-17 0-41,7 0 7,-7 0 157,1 0-92,-2 0 76,-8 0 25,8 0-35,-6 0 85,5 0 0,-7 0 0,0 0 0,0 0 0</inkml:trace>
  <inkml:trace contextRef="#ctx0" brushRef="#br0" timeOffset="7164">9169 631 6614,'-9'8'98,"1"-4"0,8 7 0,0 3 80,0 2-110,0 1-73,0 0 0,0 1 36,0-1 1,0 7 0,0-1 0,0 0-27,0 2 1,2-5 0,2 5 0,1-2-18,-1 1 1,-2-1-1,0-6 1,2 1 5,2-1 0,0 1 0,-6-1 20,0 1-353,0-9 165,0 7-121,0-14-73,7 13 184,-5-13 184,14 6 0,-14-8 0,6 0 0</inkml:trace>
  <inkml:trace contextRef="#ctx0" brushRef="#br0" timeOffset="7664">9676 753 6562,'-18'0'102,"9"0"1,-7 6-1,6 2 75,1 2-32,-7-6-79,14 3-1,-13 1-166,13 2 164,-14 7-4,14 1 2,-6-9-93,8 7 0,0-6 0,0 7 133,0 1-76,0-1 0,0 1 1,2-1-90,4 0 1,2-5 0,6-2 0,-3-2-33,3-5 103,1-1-153,3-2 144,-1 0-12,1 0 9,-1 0 27,1 0-32,-1-7-8,1-3 1,-9-8 4,7 9 86,-6-15 1,1 17 102,1-17-174,-8 9-1,3-10 16,-7 7 1,0 1-14,0-1 0,0 1 0,0-1 0,-1 3 1,-3 1-1,-4 5-60,-2 1 0,-1-4-84,-7 6-14,1 0 136,-1 6 8,1 0-179,-1 0 163,1 8-15,-1-6 17,9 14-193,-7-14 1,14 13 142,-6-13-153,8 14 227,0-14 0,-7 21 0,-3-4 0</inkml:trace>
  <inkml:trace contextRef="#ctx0" brushRef="#br0" timeOffset="8112">10252 701 6950,'0'-10'-139,"0"3"0,-2 7 0,-4 0 205,-5 0 1,-5 0-1,-1 1 204,-1 5-220,8-4 1,-5 14-1,5-14-83,-7 13 83,7-5 12,-5 7-192,5 1 175,0-1 0,-5 1-60,13-1 1,-6 1 0,8-1 20,0 1-18,0-1 0,2 1 0,4-3 0,5-1 1,5-5-1,1-1 1,1 4 0,-1-6-5,1-3 13,-1-1-67,8-2 66,-5 0 2,5 0-3,-7 0 169,-1-7-164,0 5 0,1-14 0,-1 7 129,-7-9 5,6 1-123,-7-1 15,1 1-13,-2-1 24,-8 1-21,0-9-6,0 7 16,0-6-26,0 7 1,-8 1-8,-4-1 0,-5 9 0,-4 1 0,-5 2-287,-1 0 306,-2 1-34,-6 5-352,0 7 160,8-5 214,-14 14 0,12-7 0,-14 9 0</inkml:trace>
  <inkml:trace contextRef="#ctx0" brushRef="#br0" timeOffset="132639">6026 2334 6891,'7'-9'-678,"-5"-7"866,6 14 31,-8-13-122,0 13 0,-8-14 0,-3 6-87,-5 1 0,5 1 0,-1 8 0,-2 0 100,-1 0-54,-3 0-1,-7 0-188,6 0 8,1 0 159,3 0-1,5 0 1,-7 0-20,-1 8 16,8-6-73,-5 13-2,13-5 1,-12 7 0,9 1 3,1-1 1,2 1 0,2-1 30,0 1 1,2-3 0,2-1 0,3-5-9,3-1 17,2-2-4,5-6 0,1 8 0,-1-6-57,1 6 0,-1-8 51,0 0-39,1-8 40,-1 6 1,7-12-11,-1 8 48,0-7-40,-5 3 1,-1-2 50,1 1-56,-9-1 4,7-5-2,-6-1 2,7 1-1,0-1 1,-7 1 57,6-1-16,-7 1-29,1-8-4,6 5 12,-14-13-10,5 14 8,-7-14-7,8 14 38,-6-14-37,6 13-1,-8-5 144,0 0-136,0 5-2,-8-5 5,6 8 77,-6-1-70,1 8-4,5-5 16,-6 13-74,8-14 66,-8 7-3,6-1-25,-6 2 1,8 1 43,0-5-60,0 4 39,0 0-12,0 8 88,0 0 0,0 8 204,0 4-270,0 3 0,2 3 0,2-1 0,2 3 19,-2 3 1,-2-4 0,-2 7 0,2-3-1,4 0 0,-4 8 0,3-4 27,-3 0-28,-2-1 39,0-1-48,0-6 1,6 12-31,0-7 0,0-1 0,-4-6 0,2 1-75,1-1 1,3 1 0,-4-1 0,2 1-200,-2-1 0,-2 1 0,0-3 270,3-3 0,-3 3 0,6-5 0</inkml:trace>
  <inkml:trace contextRef="#ctx0" brushRef="#br0" timeOffset="133721">7475 2125 6040,'0'-10'958,"0"-6"-505,0 15-378,0-7 0,0 10-57,0 4 1,0 3-1,0 9 2,0-1 1,0 1 0,0-1-1,2 1-34,4-1 0,-4 0 1,4 1-1,-4-1-60,-2 1 0,2-1 0,2 1 0,1-1 54,-1 1 1,-2-7-1,-2 1-236,0 2 1,0-5 0,0 3-192,0 2 447,0-7 0,0 1 0,0-8 0</inkml:trace>
  <inkml:trace contextRef="#ctx0" brushRef="#br0" timeOffset="134247">7702 2125 7569,'10'0'-238,"0"-6"-52,-5 0 1,-1-2 453,8 2-144,-8 5 0,9-5 0,-5 12 56,2 5-85,-6 5 0,6-5 0,-7 1 0,3 2 39,-2 1 0,4 3 1,-2-1 28,-2 0-151,-2 1 0,-1-1 0,3 1 40,2-1-57,0-7 0,-6 6 25,0-5 57,0 5 10,0-7-22,0-1 18,0-8-28,0 0 24,0 8 74,0-6 34,0 6-95,-8-8 1,4 0 23,-7 0 1,7-8-17,-2-4 1,4-3 0,2-3-37,0 1 0,2-1 0,4 1-24,5-1 48,-3 1 21,8-1-21,-7 1 3,17 7-13,-7-5 11,6 13-16,-7-6 14,-1 0 200,1 6 1,-1-5-184,1 7 61,-1 0-46,-7 0-8,5 0 28,-5 0-22,7 0-9,-7 7 0,4-3 1,-6 6-1,-1 0-78,1-1 89,-2 3-14,2-2 4,-6 5 1,5-5 4,-7 7-31,0 1 20,0-8 1,0 5-210,0-3 206,0 3 1,0-5 1,0 5-164,0-3 1,0-2 165,0 1 0,-7 1 0,-3 6 0</inkml:trace>
  <inkml:trace contextRef="#ctx0" brushRef="#br0" timeOffset="134683">8314 2334 7569,'9'0'-785,"7"0"715,-7 0-67,1 0 0,6 0 87,-5 0 1,-1 0 18,2 0 68,-1-7-15,-1 5 15,6-6-8,-15 8 0,15-8-71,-14 6 73,13-13-28,-13 13 24,6-14-1,-8 6 0,0-1 46,0-1 13,0 8-49,0-11 0,-8 13 0,-3-4-21,-5 4 1,5 2-1,-1 0 1,-2 0 27,-1 0 1,3 6 0,1 2 27,-3 1-94,6-5 47,-7 12 0,13-7-28,-6 9 0,8-1 1,0 1 7,0-1 1,0 1 0,0-1 0,2 1 3,4-1 1,-2-5 0,7-3 0,3-1-39,1-4 1,-1-2 0,1-2-101,5 0 0,1 0 70,-3 0 0,-1 0-299,1 0 104,-1 0 26,1-8 194,-1-1 0,-5-3 35,-1 0 0,1 1 0,5-7 0</inkml:trace>
  <inkml:trace contextRef="#ctx0" brushRef="#br0" timeOffset="135274">7825 2037 6196,'11'0'-7,"1"0"0,-6 0 113,5 0 1,-5 0 76,6 0-143,-1 0 161,-1 0-159,6 0 0,-7-7 97,9 5-81,-1-6-7,-7 8 17,13 0-12,-19 0 4,27-8 1,-19 6-49,11-4 69,4 4-19,-7 2-1,5 0-7,0 0 21,-5 0-38,5 0-42,0 0-69,-6 0 123,7-7-67,-1 5-188,-6-6 250,6 8-24,-7 0-344,-1 0 70,-7 0-75,6 0 83,-14 0 172,5 0 74,-7 0 0,0 8 0,0 1 0</inkml:trace>
  <inkml:trace contextRef="#ctx0" brushRef="#br0" timeOffset="131605">4209 2334 7569,'-7'-15'0,"-5"3"0,4-3 0,-7 13-349,13-6 255,-6 8-23,0 0 49,6 0 145,-13 0 19,13 0-19,-14 0-219,7 0 207,-9 0-1,8 0-66,-5 0 78,5 0-31,1 0 30,-7 8-212,6-6 182,1 5 1,-7-1-113,4 0 101,5 8-14,-9-12-46,14 13 0,-11-5 1,7 7 9,2 1 1,2-1 26,2 1-14,0-1 1,0 1 0,2-1-37,4 0 1,3-7-197,9-4 223,-1 4-6,1-8-175,-1 5 167,1-7-1,-1 0-11,1 0 54,-1-7-51,1 5 6,-1-14 123,1 6-130,-9-7 12,7 7-14,-7-5 100,1 5-88,-2 0 10,-8-5-14,0 13 187,8-14 0,-6 14-139,5-5 143,-7 7-172,0 0 26,0 7 0,-2-3 0,-1 8 24,-3 2-24,0 1 1,6 3-216,0-1 207,8 0-22,-6-7-115,13 6 117,-13-14 5,14 5-51,-7 1 1,3-6-64,0 4 104,-1-4-144,7-2 128,-1 0 9,1 0 0,-1 0-1,1 0 0,-1-2-36,1-4 5,-9 4 99,7-13-81,-7 13-3,9-14 169,-1 6-158,1-7-10,-8 0 26,5-1 179,-5 1-183,7-1 0,-7 1 166,5 7-145,-13-6-5,14 7 0,-14-9 23,13 1-19,-13-1 27,6 9-22,-8-7 121,0 6-96,0 1-56,8-7 1,-6 6 54,6-7 0,-8 5 117,0 1 1,-2 1 144,-4-2-188,4 5-107,-14 7 0,14 2 35,-3 3-24,3-3 0,2 14 0,2-6-51,3-1 0,-1 5 1,8-8-82,2-2 122,1 5 9,2-7-34,1 6 27,-1-8-35,9 8 29,-7-6 14,6 5 149,-7 1-158,-1-6 0,8 6 4,-5 0-3,5-6 13,-15 13-11,5-13 27,-5 14-21,7-14 10,-7 13 14,-2-5-17,-8-1-7,0 7 10,8-6 20,-6-1-24,5 7-1,-7-14 3,-7 13-143,5-13 133,-14 14 3,6-14-168,-7 13 1,0-13 150,-1 6 6,-7 0-211,5-6 199,-5 5-61,8-7 1,-1 2-295,1 4 327,7-4-45,-5 6 87,13-8 0,-14 0 0,6 0 0</inkml:trace>
  <inkml:trace contextRef="#ctx0" brushRef="#br0" timeOffset="132022">5100 2334 6138,'10'0'0,"5"0"0,-3 0 268,-4 0 82,7 0 1,-5 6-468,7 0 1,1 0 0,-1-6 88,1 0 1,-7 0-9,1 0 57,0 0-22,5 0 25,-7-8-10,5 6-24,-13-13 38,14 5-18,-14 0-18,13-5 15,-13 13-25,14-14 25,-14 14 3,6-13 40,-8 13-40,0-6 6,0 0 53,0 6 1,0-7-45,0 3 0,-8 4 0,-4-4 0,-1 6-6,1 6 0,-4-2 1,5 5-1,-3 1-10,3 0 1,-5-1 0,6 5 41,1-2-41,1-1 1,2 1 0,0 0 12,2 1-101,2 3 88,2-7 1,2 5-25,4-8 0,-2 5 0,8-3 0,1 0 2,3 0-213,1 5-1,1-11 195,-1 6-279,1 0 122,7-6-11,-6 6 199,14-8 0,-6 7 0,8 3 0</inkml:trace>
  <inkml:trace contextRef="#ctx0" brushRef="#br0" timeOffset="128263">490 2229 7088,'0'-9'167,"0"1"0,0 10 0,1 4-211,5 5 0,-4 5 0,6 3 57,0 5 0,-4-3 0,5 6 1,-1-2-1,-2-1-12,2 1 0,-4-4 0,5 6 0,-1-1-72,-4-5 1,4-2 0,-3-1 0,-1-1-132,-2 1 1,-2-1 0,0 1-479,0-1 680,0 1 0,0-9 0,0-1 0</inkml:trace>
  <inkml:trace contextRef="#ctx0" brushRef="#br0" timeOffset="128633">455 2229 7462,'9'-11'-221,"-1"1"1,-2 0 0,2 3 0,1-1 265,5 4 0,-4 0 0,1 0 146,3-2 0,1 1-103,3 5-60,-1 0 54,1 0-53,-1 0 0,8 0-6,-5 0 0,7 0-20,-4 0 0,-3 5 0,3 1 0,-4-2 13,-1-2 36,-1 6-188,1-6 150,-8 13 9,5-13-63,-13 14 1,6-12 46,-8 7 1,6-5-32,-1 6 28,1-8-14,-6 11 12,0-13 101,-8 14-101,7-14 2,-15 5 34,6 1 1,-7-4 0,-1 6 0,-1-1-46,-4 1 0,3-4 0,-5 4-160,0-3-14,5-1 184,-5 2 0,2-6-1,0 4 1,-1 3-22,15-7 1,-7 6-579,4-8 266,5 0 331,-1 0 0,8 0 0,0 0 0</inkml:trace>
  <inkml:trace contextRef="#ctx0" brushRef="#br0" timeOffset="129892">1153 2177 6467,'0'-10'341,"0"5"1,0 10-128,0 7-131,0-4-40,0 7 0,0-5 0,0 7 0,0 1 0,0-1-110,0 1 1,0-6 0,0-1-46,0 3 113,8-6 1,-4 7-1,7-5-23,3-1 20,-6-1 0,7-8 0,-11 0 0,8 0 0,1 0-31,3 0 37,1 0-110,1 0 106,-8 0-7,5-8-44,-5 6 43,7-13 0,1 5-2,-1 1-10,1-7 8,-1 6 3,-7-7 24,5 7-28,-13-5 0,6 13 2,-8-14-3,8 14 2,-6-13 0,6 13 11,-8-14 0,0 12-11,0-7 1,0 5-1,-2-4 0,-4 2 104,4 3-48,-14 5-48,14 0 6,-5 0 17,7 0 1,0 2 0,0 3 0,0 7 35,0 4 0,0 1 0,0 0-42,0 1 1,7-1 0,3 1-32,0-1 38,5 1-5,-13-8 0,14 5-4,-7-13 4,9 13-28,-1-13 1,-5 12-108,0-8 128,-1 0-28,7-6-4,-1 0 13,1 0 11,-1 0 1,1 0-6,-1 0 1,1 0 9,-1-8 0,-5 4-13,-1-8 1,1 8 15,5-11 1,-5 5-13,0-7 5,-8 7-3,3-5 1,-1 5 10,0-8-139,0 9 126,-6-7 1,0 6-8,0-7-81,0 7 82,-8-5-8,-2 5 109,1 0-108,-7-5 4,6 13 1,-7-6 0,5 6 79,1-4 56,-1 4-128,-5-5 0,9 7 0,8 0-81,10 0 90,-3 0-23,9 0 15,-7 0 4,17 0-17,-7-8 30,14 6-24,-13-6 5,13 8-8,-14 0 79,6 0-69,0-8-1,-5 7 4,5-7-3,-8 8 11,1 0-9,-1 0 143,1 0-135,-1 0 6,-7 0 125,6 0-118,-15 0-6,7 0 10,0 0-8,-6 0 25,6 0 1,-8 2 0,0 4-20,0 5 0,0-1 0,0 2-52,0 1 1,0 3 0,2 1-104,3 1-218,-3-1 204,14 0 1,-12-1-16,7-4-200,1 3 131,6-5-1,-1 0 233,0-3 0,1 1 0,-1 2 0</inkml:trace>
  <inkml:trace contextRef="#ctx0" brushRef="#br0" timeOffset="130189">2655 2160 7479,'-8'-10'-174,"-3"4"1,-5 6 0,-1 6 176,-1 6 52,1-5-1,-1 9 12,9-6-1,-7 7-13,6 0 1,1-7-90,-7 6 78,14-7 1,-6 9-1,8-1-34,0 1 1,0-1 0,2-1 0,4-3-11,6-1 1,3-2 0,3 3 0,-1-3-144,1-2 0,7-2 0,2-6 0,2 0-485,0 0 546,0 0 43,6 0 42,0 0 0,0-8 0,0-2 0</inkml:trace>
  <inkml:trace contextRef="#ctx0" brushRef="#br0" timeOffset="130674">3022 2037 6569,'10'0'-253,"-1"0"313,-3 0 38,-4 8-45,6-6 13,-8 14-27,8-14-11,-7 13 23,7-5-1,0-1-41,-6 7 52,6-6-12,-1 7 0,-5 1-1,6 7 1,0-6-29,-6 6-91,6-7 12,-8-1 97,7 9-2,-5-7-98,6 6 1,-8-7 87,0-1-4,8 1-102,-6-1 82,6 1-43,-8-1 50,0-7-13,0 5 1,0-13-7,0 6 9,0-8 2,7 0-5,-5 0 51,6 0-46,-8 0 1,8 0-20,-6-8 19,5 6 2,1-13-1,2 5-74,0-7 71,5-1-1,-5 1 48,7-9-48,1 7 0,-1-6-1,-7 15 2,6-5-6,-7 5 5,9 0 198,-1-5-64,1 13-113,-1-6-6,1 8-16,-1 0 20,0 0 24,-7 0-20,6 0-64,-7 0 1,9 0 13,-1 0 1,-5 6 0,0 2 0,-1 1-20,-1 5 1,-2 1-1,-6 1 1,2-3-43,1-1 0,1 0 0,-6 5-41,0 1-104,0-1 1,0 1 166,0-1 33,0 1 35,0-1 0,0 0 0,0 1 0</inkml:trace>
  <inkml:trace contextRef="#ctx0" brushRef="#br0" timeOffset="143973">19508 1723 7522,'10'0'149,"-2"0"-149,-8 0 0,-8-8 0,-2-1 0</inkml:trace>
  <inkml:trace contextRef="#ctx0" brushRef="#br0" timeOffset="142905">17884 1653 7210,'10'2'-860,"-3"2"951,1 2 1,-6 7-58,4-1 1,-4-2 0,0-1-1,2 1 37,1 0 1,1-4-98,-6 5 1,0-5 99,0 6-20,0-8 0,-2 3-54,-3-7 1,3-7-19,-4-5 1,4-4-1,2-1-8,0 0 0,6-1 1,1 1-1,3-1 19,4 1 0,3-1 0,5 3 0,1 1 37,-2 2 0,1 7 1,-1-5-1,2 2 13,-2 4 0,1-3 1,-1 1-1,2 2-20,-1 2 0,-3 2 0,-1 0 1,-1 0-19,1 0 0,-1 8 0,1 1-26,-1 1 1,-5 6 0,-3-5-85,-1 5 1,4 1 0,-6 1-145,-3-1 1,-3 1 41,-5-1 1,3-5 206,-4-1 0,-4-7 0,0 4 0</inkml:trace>
  <inkml:trace contextRef="#ctx0" brushRef="#br0" timeOffset="143489">18548 1688 7399,'17'0'-211,"0"0"0,1-2 0,-1-2 253,1-2 0,-1 1 1,1 3-1,-1-2 19,1-2 1,-1-2 0,3 4 0,1-3-2,2-3 0,-1 4 0,-9-6-74,-1-1 1,-2-3 4,1-1 1,3-1 0,-8 1 96,-3-1 1,-3 7-74,-5-1 0,1 2 0,-8-1-20,-1 5 1,3 4 0,-2 2 18,-1 0 0,-3 0 0,-1 0-43,-1 0 0,1 0 0,-1 2 0,1 2-7,-1 2 1,7 7 0,-1-3 0,-2 2 7,-1-1 0,3 1 1,3 5-1,-1-1 0,0-4 0,6 3 0,-2-3 0,3 3 25,-3 3 0,4-7 0,-4 1 3,4 2 0,2 1 1,0 3-7,0-1 1,2-7-1,2-3 40,2 1 0,7-4 0,-1 6-7,3-2 1,3-3 0,-1-5 0,1 2-17,-1 4 0,1-4 0,-1 4 1,1-4-15,-1-2 1,1 0 0,-1 0 0,1 0 11,-1 0 1,0-2 0,1-2-25,-1-2 0,1 0 0,-1 4 9,1-3 0,-1 3-29,1-4 1,-7-2-296,1 2-179,-8 0 402,4 6 0,-8 2 0,-2 2 107,-4 2 0,4 0 0,-6-6 0</inkml:trace>
  <inkml:trace contextRef="#ctx0" brushRef="#br0" timeOffset="142230">16696 1828 7569,'10'0'-77,"6"-6"-231,-5 0 1,-1-7 181,2 1 0,-3 2 1,5-1-1,-3-1 154,3 2 0,-4-5 1,1 3-1,1-3-7,-2-3 0,3 1 0,-5-1 0,2-1-16,3-5 0,-3 3 0,0-8 0,-2 0-1,-5 2 0,5-6 1,-2 4-1,-2-4-12,-2-2 0,-2 2 0,0 2 1,0 4 74,0 1 0,0 3 0,0 6 1,0-1-9,0 1 1,-2-1-62,-4 1 1,-4 7 0,-7 4 5,-1 4 1,1 2-1,0 0-40,-1 0 1,3 8 0,1 2 0,2 3 45,-1 5 1,3-5 0,0 13 0,1-1 12,-1 4 1,6-2 0,-2 2 0,4 2-5,2 2 0,0 0 0,0-2 0,0-2-1,0 2 0,0 0 0,0 0 0,0-1-21,0 1 1,8-4 0,4 0-1,1-2 0,-1-3 1,3-3-1,-3-2 1,4 1-4,1-1 1,6-1 0,1-3 0,-3-3-8,-2-2 0,1-2 0,1-4 0,2 2 8,-1 1 0,3 1 1,0-6-1,0 0 4,1 0 1,-3-6 0,-4-1 0,3-1-9,1 0 0,0-5 1,-5 3-1,-1-2-24,1 1 0,-1-1 0,1-6 9,-1 1 1,-1-1 0,-3 1-1,-3 0 26,-2-1 0,-1 1 138,-1-1 289,-4 1-359,6 7 1,-10 2-24,-4 8 1,4 8 0,-4 4-42,4 3 0,2 3 0,0-1 0,0 1-50,0-1 1,0 0 0,0 1 0,2-3-85,4-3 0,-2 4 1,8-5-51,1 5 1,3-1-1,1-3 1,-1-4-292,-5-1 469,5-5 0,-6 6 0,7-8 0</inkml:trace>
  <inkml:trace contextRef="#ctx0" brushRef="#br0" timeOffset="142408">17622 1531 7569,'-10'-18'-116,"2"1"173,8 0 0,0 5-244,0 0 81,0 8-704,0-3 810,-7 7 0,-3 7 0,-7 3 0</inkml:trace>
  <inkml:trace contextRef="#ctx0" brushRef="#br0" timeOffset="141035">15579 1810 6493,'-6'-11'148,"0"-1"0,-8 8-50,3-2 1,1 4 0,-2 2 0,-1 0-9,-3 0 1,-1 0-1,-1 2 1,1 2-73,-1 2 0,1 8 0,1-3 0,3 5-25,1 1 0,8 1 1,-1-1-1,3 1-32,2-1 0,0 1 0,2-3 17,3-3 0,-1 1 0,8-7 0,1 0-29,3 2 0,1-6 0,1 4 1,-1-5 17,1-1 1,5-1 0,0-5 0,1-4 24,1 0 1,-6-5 0,5 3-1,-3-3-3,2-3 1,-5 1 0,1-1-1,-7 1 41,-4-1 0,3 1 0,-5-1-11,-2 1 0,-2 5 1,-4 3-1,-4 1-52,-6 4 0,-3 2 0,-3 2 0,-1 0-82,-4 0 0,3 0 1,-5 0-1,2 0 35,0 0 1,-1 0 0,7 0 0,-1 0-321,1 0 400,7 8 0,2-6 0,8 5 0</inkml:trace>
  <inkml:trace contextRef="#ctx0" brushRef="#br0" timeOffset="141492">15910 1740 7512,'8'-9'-250,"-4"1"147,8 8 87,-8 0 0,9 2 1,-7 4 32,-2 5 0,-2-1-45,-2 2 0,0-6-98,0 5 1,0-5 65,0 6 1,-2-8 4,-4 1 1,4-5 12,-4-5 1,4 1 0,4-8 0,4 0 27,6 3 0,3-5 1,3 6-1,1 1 23,4-1 0,3-4 1,3 4-1,-4 1 4,0-1 0,-3 0 1,5 4-1,-2-2 14,-4 3 1,-1 1-1,-3 2 1,1 0 6,-1 0 1,1 0 0,-1 0-1,1 0 1,-7 7 0,-1 5-25,-2 4 0,-3-5 0,-5 1-83,0 1 0,0 3 1,-1-1-268,-5-3 199,4 4 0,-12-12 141,8 7 0,-7 1 0,3 5 0</inkml:trace>
  <inkml:trace contextRef="#ctx0" brushRef="#br0" timeOffset="137055">10339 2090 6278,'0'-10'-33,"6"0"65,0 5 1,0 3 1,-8-6 28,-4 8 0,2 0-3,-7 0 0,5 0 0,-6 0-3,-1 0 1,3 0 0,-2 0 1,-1 0 1,-3 0-1,-1 0 1,-1 0-16,1 0 0,-1 0 0,1 0 0,-1 0-10,1 0 1,-1 0 0,1 2-20,-1 4 1,1 1 0,-1 7-31,1-2 1,1-1 0,3 7-11,1-1 1,8 1 0,-1-1-1,3 1 7,2-1 1,2-1-1,3-3-7,7-1 0,4-3 0,3 3 0,2-4-15,3 0 1,-1-6 0,-4 3-1,3-3-11,1-2 0,0 0 0,-5 0 0,-1 0 30,1 0 0,-1-5 0,-1-3 8,-5-2 1,-1 6 0,-6-4 0,4 3 29,1-1 0,-3-8-7,6 3 1,-6-3 0,3 0-1,-1 3 1,4-1 0,-5-3 27,3 3 43,-6-4 45,4 7-158,-8-1-21,0 2 70,0 8 773,0 0-621,0-8-171,0 7 1,0-5 24,0 12 0,0-3 0,0 9-16,0 2 1,0 1 0,0 5-36,0 3 1,0 2 0,2 4 0,2-6-25,1-3 0,7 5 0,-4 2 0,0 0-28,-1-3 0,-1 3 1,-4 2-1,2 2 22,2-2 0,0 4 0,-6-4 0,0 2 24,0-2 1,-8 2 0,-2-5-1,-1-1 35,-1 0 1,0 4-1,-5-5 1,1-3 41,5-2 1,-9-7 0,5 0 0,-3-1 48,-3-1 0,0 3 0,3-7 0,1-2-73,-1-2 0,1-2 1,-1 0-1,1 0-29,-1 0 0,7-2 1,1-4-1,0-5-80,1-5 0,5-1 0,-2-1 0,4 1-65,2-1 1,0-1 0,2-2 0,2-3 1,2 3 0,7 2 1,-1 1 153,3 1 0,10-9 0,3-1 0</inkml:trace>
  <inkml:trace contextRef="#ctx0" brushRef="#br0" timeOffset="137471">10444 2177 7494,'18'-17'-127,"-3"5"1,-1 2 0,-3 1 215,3-1 1,1 6-1,3-2-65,-1 4 1,-5 2 0,0 0-1,1 0-47,3 0 1,1 0-1,1 0-21,-1 0 0,1 2 0,-1 2 0,1 4 1,-1 2 0,-1-5 0,-3 5 0,-3 0-4,-2-1 0,3-3 1,-3 6-20,2 1 0,-6-3 0,1 2 56,-3 1 1,-4-5 92,-3-2 1,1-4 4,-8-2 0,6-2 0,-3-4-52,1-5 1,2 1-1,6-2 1,0-1-51,0-3 1,0-1-1,2-1 1,2 1-96,2-1 0,5 1 0,-3-1 0,2 1-67,3-1 1,3 7 0,1 1 0,1 2 175,-1 4 0,1 2 0,-1 2 0,1-7 0,-1-3 0</inkml:trace>
  <inkml:trace contextRef="#ctx0" brushRef="#br0" timeOffset="137823">11160 2037 7569,'0'10'-1024,"-8"0"1285,-3-4-201,-5-4 14,7 5-34,-7 1 39,14-6 17,-13 6-188,13 0 161,-14 1-28,14 1-101,-6 5 1,8-11 55,0 8 1,2-2 0,4 3-31,6-1 1,3-8 0,3 2-22,-1-4 24,8-2 34,-5 0-56,5 0-136,-7 0 140,-1-8 17,1 6 18,-1-14 67,0 7-77,1-9 3,-1 1-1,1-1 83,-1 1-72,-7-1-6,-2 1 214,0 7-204,-7-5 12,7 5 35,-8 0 1,-2-3-14,-4 7 0,-3-2 0,-9 4 1,1-2-53,-1 2 0,1 3 0,-1 1-166,1 0 199,0 7-7,-9-5 8,15 6-28,-13 0 23,15-6-309,-1 13-3,-6-13 308,14 14 0,-5-7 0,7 9 0</inkml:trace>
  <inkml:trace contextRef="#ctx0" brushRef="#br0" timeOffset="138209">11806 1915 6858,'-7'-10'-88,"3"3"0,-8 7 264,-2 0-114,-1 0 1,-2 5-5,-1 1 40,8 0-20,-5 2-9,5-6 7,-7 13 0,-1-5 0,1 0-33,7 5 8,-6-5 0,9 7-161,-5 1 176,-3-8-14,13 5 1,-6-5 48,8 7-51,0-7-40,0 6-157,0-7 42,0 9 131,0-9-181,8 7 171,1-14 0,9 6-21,-1-8 1,7 5-6,-1 1 1,0 0-380,-5-6 1,1 0 156,4 0 1,-3 0 231,3 0 0,-4-8 0,-1-1 0</inkml:trace>
  <inkml:trace contextRef="#ctx0" brushRef="#br0" timeOffset="139304">12033 2072 7569,'10'0'-608,"4"2"1,-7 2 353,3 2 237,-6 0 3,12-6 40,-15 0-38,15 8 4,-6-7 45,-1 7-40,7-8-2,-14 0 97,13 0-91,-5 0 0,0-8-1,5 7 129,-5-15-1,0 14-120,-2-13 1,-3 11 132,1-8-105,0 8-19,-6-4 25,0 1 0,0 3-64,0-8 1,-8 8-1,-3-2 21,-5 4 0,-1 2 0,-1 0 191,1 0-173,-1 0 1,1 0-14,7 0 182,-6 0-157,7 0-6,-9 8-5,9-6 5,-7 14 1,14-12 28,-4 7-16,4 1 1,-3 5 51,-1 1-198,0-9 70,6 7 0,2-6 68,4 7-10,-4 1 0,13-7-85,-3 1 0,3-8 0,3 4 51,-1-1 0,1-5 1,-1 6 12,1-8-18,-1 0 14,1 8-3,-1-6 5,8 5-96,-5-7-11,5 0 95,-8 0 0,1-7-3,-1 5 1,9-14-14,-7 7 29,6-1 105,0-6 1,-5 7-117,3-9 1,-4 1 0,-1-1 1,-1 1 28,1-1 149,-1 1-74,-7-1 0,4 1-86,-9-1 15,1 9 17,-6-7-7,8 7 10,-6-9-15,6 8-9,-8-5 1,-2 13 0,-4-4 0,-4 2 4,1-2 1,-7 4 0,4-3-50,-3 3 45,5 2-1,2 0-39,1 7 0,3-3 1,-6 8-119,2 2 0,2-5 98,6 3 1,0-6 0,2 3-30,4-1 33,4-2 123,7-6-103,1 0-9,-1 0 94,1 0-84,-1 0 7,1 0 1,-1 0 35,1 0-36,-1 0 14,1-8 148,-1 6 8,1-5-154,-9-1 12,7 6 195,-7-6-171,1 8-23,6 0 1,-12-6-6,7 0 1,-7 3 17,2 8 0,-4-1 0,-2 8-21,0 1 1,0-3 0,0 2-8,0 1 0,0 3 0,0 1-22,0 1 0,2-7 0,2 1-18,1 2 1,7-5 0,-4 1 17,2-2 1,-1 0 0,5-4-47,-2 1 33,-1 1 0,7-6 25,-1 0 1,1 0 2,-1 0 0,0-6 16,1 1 0,-6-7-24,-1 6 0,1-8 1,5 3 1,1 1-1,-1-2 1,-5 1 1,0-7 1,-7 3 13,7 3 1,-8-3 0,2 3 0,-4-3 257,-2-3-93,0 8-124,-8 3 0,6 14-54,-4 5 1,4-2 0,2 1 0,0 3-23,0 1 0,0 3 1,2-3-1,2-1-61,2-2 0,7-3 0,-3 5 0,2-4-319,-1-3 307,1 7 0,6-12 1,-1 4-1,0-4 1,1-2 103,-1 0 0,9-8 0,1-2 0</inkml:trace>
  <inkml:trace contextRef="#ctx0" brushRef="#br0" timeOffset="139471">13238 1740 7345,'-9'-7'-1161,"1"5"1171,8-6-51,0 8 50,0 0-214,0 8 1,0-6 204,0 13 0,8-5 0,1 7 0</inkml:trace>
  <inkml:trace contextRef="#ctx0" brushRef="#br0" timeOffset="140190">13500 2037 7569,'18'0'-688,"-8"0"730,5 0-269,-5 0 159,7 0 0,1 0 181,-9 0-122,7 0 85,-6 0 1,7-7-235,1 5 218,-1-6 16,-7 0-31,5-2-68,-13 1 61,14-7 1,-14 12 39,3-7-13,5-1-13,-8 2-44,6-5 1,-8 11 9,0-8 1,0 6 0,-2-3-8,-4 1 1,-4 2 0,-7 6-8,0 0 1,-1 0-1,1 0-2,-1 0 22,1 0-15,-1 0-51,8 8 49,-5 2 12,5-1-16,1 7 11,-7-6-24,14 7-40,-6 1 1,8-1-1,0 0-20,0 1 1,6-1 0,2-1 39,2-4 18,1 3 1,13-11 0,-1 6 0,0-3-5,2-3 0,-5 0 1,5 0 19,0 2 1,-5 0 0,3-6 0,-2 0 0,1-2 14,1-4 0,0 2 1,-5-8-1,-1 1 18,1 1 1,-7-5-1,1 3 1,1-4-8,3-1 0,-4-1 0,-1 1 1,1 0 2,-2-1 1,5 1 0,-5-1-1,1 3-15,1 3 0,-2-4 1,3 7-1,-1-1-2,2 4 1,-5-2-1,3 3 22,2 1 0,1 2-24,3 2 1,-1 2-1,0 2-19,1 1 1,-6 3 0,-1-2-5,3 6 1,-1 3-1,1 3-11,-2-1 1,-7 1-1,5-1 1,-2 1 2,-4-1 0,-2 0 0,-4-1 0,-2-2 46,-2-3 1,-8-5 0,3 4 0,-3-1 62,3 1 1,-5-6 0,4 2 67,-3-4 0,3-2 0,1 0-53,-3 0 0,4 0 0,1-2-4,1-4 0,2 2-17,6-8-670,0 1-234,0-7 818,0 9 0,8-7 0,2 6 0</inkml:trace>
  <inkml:trace contextRef="#ctx0" brushRef="#br1" timeOffset="-171923.65">8523 1496 6919,'-10'-2'-499,"5"-4"1,5 4 697,5-4-177,-3 5 1,6-1 20,-8-4 1,8 4-53,3-4 1,-1 4 0,2 2-14,1 0 1,3 0 0,1 2 17,1 4 0,-1-2 1,1 5 21,-1-1 1,1-2 0,1-4 0,2 2-6,3 2 1,-1-1 0,-4-5 0,3 0 29,1 0 0,6 0 1,-4 0-1,3 0-27,3 0 1,-4 0 0,0 0 0,0 0-8,0 0 1,2-5-1,4-1 1,-2 0-13,-1-2 1,-1 6 0,6-4 0,-2 5-2,-4 1 0,-2-6 0,-6 0 0,4 2 1,3 2 1,-7 2 0,4 0 0,-2 0 7,1 0 1,-1-2 0,-4-2 0,3-2-4,1 3 0,2 1 0,-3 2 0,3 0-2,2 0 0,-4-6 1,6 0-1,2 2 0,2 2 1,8 2 0,0-2-1,0-2 0,1-2 0,-3 1 0,6 3 0,-1-2-8,1-2 0,-4 0 0,3 6 0,-3 0-22,-8 0 1,0 0-1,-8 0 1,1 0-21,-1 0 0,-2 2 10,-5 4 1,-7-2-23,1 7 1,-8-5-29,2 6 1,-4-6-68,-2 5 157,0-7 0,1 4 21,5-8 1,4-8-2,7-3 0,1-5 1,-1 1-1,1 1 44,-1 2 0,3 7 0,1-5 0,4 0 3,2 0 0,1 5 0,3-5 1,-2 2-21,2 4 1,2-3 0,2 1 0,0 2-14,0 2 0,5 2 0,3 0 0,2 0-3,3 0 0,1 0 0,-3 0 1,-3 0-65,0 0 1,-1 0 0,9 2 0,-3 2 22,1 2 0,7-1 1,-5-5-1,5 0 13,0 0 1,0-2 0,-1-1 0,1-3-1,0 2 1,-5 2 0,9 2 0,-2-2-3,0-4 0,2 4 0,-3-4 0,3 4 7,2 2 1,-6 0 0,4 0-1,-1 0-5,-1 0 1,6 0-1,-6 0 1,0 2-5,2 4 0,-3-4 0,7 4 0,2-4 12,2-2 0,7 0 0,1-2 1,0-2-8,1-2 1,3-2-1,5 5 1,-3-3-4,-7 2 1,3-4 0,-2 2 0,-3 0-3,-1-1 1,-4 5 0,-4-4 0,-4 4-1,1 2 1,-13-6-1,4 0 1,-1 2 13,-1 3 1,1-1-1,-1-2 1,1-2-7,3 2 1,2 2 0,-1 2-1,3-2 43,6-4 1,-2 4 0,2-3 0,0 3-39,-2 2 0,6 0 1,-4 0-1,2 0-18,-2 0 1,2 0 0,-8 0 0,1 0 1,1 0 0,-6-6 0,2 0 1,-5 2 4,-5 2 1,-7 2-1,2 0 1,-4 0 1,-2 0 0,-2-6 1,-2 1-1,-2 1 3,2 2 1,-4 2 0,2 0 0,2-2 18,2-4 0,2 4 0,0-4 0,0 4 9,0 2 1,6 0 0,-1 0 0,1-2 0,2-4 1,1 5-1,9-5 1,-3 4-16,-3 2 1,3 0 0,-5 0 0,1 0-80,1 0 1,-8 2 0,0 2 0,-6 3-162,-4 3 1,-8 0 0,0 5 219,-7 3 0,-6-5 0,-8 13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13:47.604"/>
    </inkml:context>
    <inkml:brush xml:id="br0">
      <inkml:brushProperty name="width" value="0.08571" units="cm"/>
      <inkml:brushProperty name="height" value="0.08571" units="cm"/>
    </inkml:brush>
  </inkml:definitions>
  <inkml:trace contextRef="#ctx0" brushRef="#br0">140 193 5961,'0'-12'-19,"0"1"0,0 5 0,2-4 25,4 3 1,-4-1 13,4 2 0,1-4 21,-1-7 1,-2 7-7,-10 4 1,2 4-1,-7 2 18,-3 0 0,4 0 0,-1 0-11,-3 0 1,-1 0 0,-3 0 8,1 0 1,5 8-43,0 4 1,7 3 0,-5 3 5,2-1 0,2 1 0,6-1-1,0 1 0,0-1 0,0 0-2,0 1 1,0-6 4,0-1 1,8-1-13,4 2 0,3-5 0,3-7 0,-1 0-10,1 0 0,-7 0 0,1-2-12,1-3 0,3 3 1,0-6-1,-3 2-2,-1 0 0,-1-5 1,5 3-1,-2 0 10,-3 0 1,1-3 0,3 3 33,-3-2 0,2-1 63,-9-7-59,1 1 1,-8 5-94,-4 0 0,-3 8-63,-9-1 0,1 3-272,-1 2 399,1 0 0,-1 7 0,1 3 0</inkml:trace>
  <inkml:trace contextRef="#ctx0" brushRef="#br0" timeOffset="359">280 193 7094,'-10'8'-602,"4"-4"586,12 7 0,-2-1 1,6 4-1,-1-5 94,1-1 0,-4 6-55,5-3 1,-1-1-1,4 0-40,-3-2 1,1 3 0,6-5-116,-1-2 1,-1 0 0,-3 0 131,-1 1 0,-1-7 0,7-7 0</inkml:trace>
  <inkml:trace contextRef="#ctx0" brushRef="#br0" timeOffset="851">524 88 7265,'18'8'-1215,"-7"-6"1350,1 4 1,-6-4-1,5-2-93,3 0 1,-4 0-1,1 0-55,3 0 0,1 0 1,3 0-1,-3 2-8,-3 4 0,4-3 0,-7 9 24,1 2 0,4-5 0,-7 1 0,1 0 16,0-1 0,4-3 0,-5 6 29,3 1 1,-4 1-1,4 0-33,-3-3 1,5 1-14,-6 5-7,0 1 0,-8-3 1,-4-3 2,-6-6 0,2-2 1,-1 0 0,-3 1 1,5 1 0,-3-8 12,-2-4 0,7 3 1,1-9-4,4-2 0,2-1 1,0-3-9,0 1 0,8-2 1,3-3-1,5-1-24,1 2 0,1 1 1,1 3-1,2-1-67,3 1 1,5 1 0,-6 3 0,0 3-214,3 2 303,-7 2 0,6-1 0,-7-3 0</inkml:trace>
  <inkml:trace contextRef="#ctx0" brushRef="#br0" timeOffset="1640">1258 141 6399,'17'0'-55,"1"0"0,-1 0 1,1 0-1,-1 0 34,1 0 0,-1 0 0,0 0 26,1 0 0,-1 0 1,1 0-1,-3-2 18,-3-4 1,4 4-1,-7-6 1,3 2 7,0 1 0,-1-7 1,5 4-24,-5-2 1,3 5 20,-8-7 0,0 6-30,-6-5 0,-8 5 1,-4-4 15,-3 2 1,-1 0 0,3 5-1,1-3 30,-2 2 1,5 2 0,-3 2 4,-2 0 1,-1 0-40,-3 0 0,1 0 1,1 2-13,5 4 1,-5-2-1,7 7 1,-3 1-15,0-2 1,8 5 0,-3-3 14,-1 3 0,6 3 0,-6-3 0,2-1 35,0-2 0,1-1-20,5 7 1,0-1 3,0 1 0,0-7 1,2-1 5,3-2 1,-3 5 20,4-1 1,2-2 18,-2 1 0,7-1-15,-1 2 0,4 1 1,1-7-20,0-2 1,1-2 0,-1-2 0,1 0-27,-1 0 0,1-6 1,-1 0-3,1 2 1,-1 0 0,1 1 8,-1-3 0,-5 0 0,-1 6-55,3 0 0,-4-2 35,1-4 1,-5 4-39,6-4 1,-6 4-186,5 2 1,1 0-262,5 0 492,1 0 0,7-7 0,2-3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4:28.814"/>
    </inkml:context>
    <inkml:brush xml:id="br0">
      <inkml:brushProperty name="width" value="0.08571" units="cm"/>
      <inkml:brushProperty name="height" value="0.08571" units="cm"/>
      <inkml:brushProperty name="color" value="#E71224"/>
    </inkml:brush>
  </inkml:definitions>
  <inkml:trace contextRef="#ctx0" brushRef="#br0">0 70 6093,'2'-10'91,"4"5"0,-2 3 0,6 0 1,0-2-34,-1-2 1,3 0 0,5 6-61,1 0 0,-1 0 0,1 0 0,-1 0 0,6 0 1,1 0-3,-3 0 1,-1 0 66,-3 0-55,8 0-6,-5 0 1,7 0 24,-4 0-16,-4 0-2,14-8 1,-7 6 1,3-3 1,-2 3 0,-6 2 79,3 0-75,-1 0-12,-6 0 0,7 0 0,-1 0-8,-2 0 0,-1 0-1,-3 0 1,1 0 0,-1 0 0,1 0 0,-1 0 0,2 0 15,5 0-5,-5 0 0,12 0 0,-6-2 0,1-2 0,1-2 1,0 2 8,4 2-4,-6 2 0,2 0 1,-5 0-1,3 0-8,2 0 0,-6 0 1,3 0-1,-3 0-17,2 0 22,-3 0-4,5 0 2,-8 0-16,1 0 0,1 6 15,5 0 29,-5 0-31,6-6 25,-7 0 1,1 0 34,4 0-58,-3 0 1,5 0 2,-8 0 1,7 0-1,-1 0 1,0 0-90,3 0 75,-7 0 1,8 0 0,-6 0 0,3 0-5,-3 0 0,0 0 0,1 0 0,1 0 3,-2 0 1,-1 0-1,-3 0 1,1 0-23,-1 0 85,1 0-62,-1 0 0,1 0 2,-1 0-1,1 0 1,-1 0 1,0 0-14,9 0 16,-7 0 1,8 0-1,-3 0 62,-5 0-62,6 0 0,-2 0 72,1 0-70,-1 0 0,2 0 0,-5 0 46,3 0-39,4 0-2,-7 0 0,11 0-19,-8 0 27,8 0-2,-12 0 0,12 0 5,-7 0 7,7 0-42,-12 0 0,12 0-25,-8 0 48,9 0-6,-13 0 0,12 0 7,-8 0-18,8 0 49,-11 0 0,11 0-29,-8 0-4,8 0 3,-12 0 0,13 0 0,-9 0 26,8 0-25,-12 0 0,14 0 2,-13 0-1,5 0-2,0 0 0,-4 0 2,9 0-63,-9 0 57,4 0 0,-2 0 4,1 0-1,-1 7-3,-6-5 1,7 6-15,-1-8 15,0 0-17,-5 0 1,1 0-14,4 0 27,-3 0-6,5 0 1,-2 0-5,1 0 8,-1 0 2,2 0 0,-5 0-6,3 0 2,-4 0-3,7 0 3,-7 0-6,6 0 5,-7 0 219,-1 0-210,1 0 4,-1 0 128,0 0-119,1 0-4,-1 0 0,1 0 168,-1 0-152,1 8-5,-1-6 16,8 6 88,-5-8-97,5 0 0,-5 0 32,3 0-26,-4 0 0,6 0 1,-5 0-1,1 0 77,2 0 1,1 0-1,-5 0 1,2 0-66,3 0 0,-1 0 1,-5 0-1,-1 0-32,0 0 0,1 0 0,-1 0 1,1 0-117,-1 0 0,-5 2 13,0 3-1001,-1-3 1086,-1 6 0,-2 0 0,-8 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4:26.639"/>
    </inkml:context>
    <inkml:brush xml:id="br0">
      <inkml:brushProperty name="width" value="0.08571" units="cm"/>
      <inkml:brushProperty name="height" value="0.08571" units="cm"/>
      <inkml:brushProperty name="color" value="#E71224"/>
    </inkml:brush>
  </inkml:definitions>
  <inkml:trace contextRef="#ctx0" brushRef="#br0">4699 402 7569,'9'0'-442,"7"-8"213,-14 6 108,6-6 1,-8 10-1,0 4 115,0 6 1,0-2 5,0 1 0,-8-7 0,-2 4 0</inkml:trace>
  <inkml:trace contextRef="#ctx0" brushRef="#br0" timeOffset="169">4768 611 7518,'0'10'-170,"6"0"160,0-4-412,0-4 213,-6 13 0,2-13 285,4 4-76,-4-4 0,13-2 0,-5 0 0</inkml:trace>
  <inkml:trace contextRef="#ctx0" brushRef="#br0" timeOffset="307">4995 577 7569,'12'0'-1157,"0"0"858,-1 0 679,-1 0-201,6 0-192,-7 0 0,9 0 1,-1 0 12,1 0 0,-1 0 0,1 0 0</inkml:trace>
  <inkml:trace contextRef="#ctx0" brushRef="#br0" timeOffset="-2342">1817 577 7569,'0'-12'-250,"2"2"31,4 2 0,-6-3 165,0 5 1,-2 0 0,-8 4 0,0-2 93,1-1 0,3-1 0,-6 6 0,-1 0 87,-3 0 0,-1 0 1,-1 0-16,1 0 1,-1 0 10,1 0-54,-1 7-148,1-5 157,-1 14 0,1-6-10,7-1 20,-5 7 2,5-6 3,0-1-92,3 7-77,-1-7 1,6 9 0,-4-1 73,4 1 0,8-6 0,2-3 1,1 1-17,5 0 0,1-6 0,3 1-234,-1-3 260,1-2-194,-1 0-12,1 0 188,-1 0-29,9 0 20,-7 0 1,6-7-53,-15-3 8,5 0 46,-5-5-22,0 13-31,5-14 208,-13 6-183,6 1-7,0-7 20,-6 14 185,5-13 6,-7 13-63,8-6 299,-6 0-266,6 6 1,-8-4-48,0 12 0,0 4-71,0 7 0,0 1 74,0-1-294,0-7 1,6 6-1,2-5 1,1 3-161,5-2 1,1-5 0,3-7 368,-1 0 0,1 0 0,-1 0 0</inkml:trace>
  <inkml:trace contextRef="#ctx0" brushRef="#br0" timeOffset="-1729">2131 577 7151,'18'0'-25,"-1"0"0,-5 0 0,0 0 98,1 0 0,1 1-43,-3 5 1,3-2 0,-8 8 0,0-1-6,1-1 1,-5 6 0,4-5-27,-4 5 0,-2 1-34,0 1 53,0-8 8,0-3-139,0 1 79,-8-6 0,6 4-19,-3-12 0,3-4 0,2-7-77,0-1 126,7 1 1,1 5-1,4 1 1,3 5 5,-3-6 0,2 6 13,-3-5 0,5 7 6,-5-2 0,11-2 4,1 2 1,0 1 5,-5 5 0,-1 0 8,1 0 1,1 0-26,4 0 1,-3 0 17,3 0 0,-4 0 0,-1 1 0,-1 3 0,1 2 0,-7 8-32,1-3 1,-6 5-3,6 1 0,-9-5-8,3 0 0,-4-1-7,-2 7 0,0-7-39,0 1 49,0 0 1,-2 3 0,-2-1-11,-1-3 38,-1-7 0,6 2 0,0-12-35,0-5 1,2-5-15,4-1 1,3-1-3,9 1 0,-7-1 26,1 1 1,0 1 0,5 5 0,1-5-12,-1 5 7,-7 3-27,5-8 0,-5 14 9,7-4-90,-7 5 94,6 1 0,-7 0 10,1 0 0,6 0-17,-5 0-146,5 7 132,1-5 7,-7 14 11,5-7 1,-13 3-32,4 0-113,-4-1-153,6-1 322,-6 6 0,6-7 0,-8 9 0</inkml:trace>
  <inkml:trace contextRef="#ctx0" brushRef="#br0" timeOffset="-1405">3197 559 7473,'9'-8'-161,"-1"4"441,-8-7-5,0 7-780,0-4 515,8 8 1,-4 0 0,5 2 103,-1 4 1,4 6 0,-6 9 0,0 2-63,1-1 0,-5-1 0,4 0 0,-4 4-24,-2 3 51,8-7-86,-6 12 0,5-14 0,-7 7 143,0-1-344,0-6 127,8 6-44,-6-7-187,6 7 139,-8-13-1,0 11 114,0-13-279,0 7 111,0-7 27,0 5-119,0-13 21,0 6 299,0 0 0,0-6 0,0 6 0,0-8 0,-2-6 0,-4 0 0,4-8 0,-13-3 0,5-10 0</inkml:trace>
  <inkml:trace contextRef="#ctx0" brushRef="#br0" timeOffset="-1096">3232 681 7569,'11'-23'-94,"-1"0"-75,-2 1 142,5 3 29,-3 2 0,2 1 1,-1 2-215,3 3 178,1 7-17,3-12 121,-1 14 0,1-5-127,-1 7-25,8 0 144,-5 0-11,5 0-1,-7 0 0,7 0 13,-6 0-136,6 0 1,-7 2 94,-1 3 7,-7-3-116,6 14 116,-14-14-38,13 13 0,-13-11 10,4 8 0,4 0 0,-9 5 1,5 0-1,-4 1-9,-2-1 0,-2 1 0,-4-1 13,-5 1 0,-7-1 0,-3-1 4,-2-5-5,-1-3-11,7 0 11,-1-6-3,1 6 1,0-8-73,-1 0 1,1 0-42,-1 0 1,7 0 0,-1-2 0,0-4-218,3-6 0,1-3 329,8-3 0,0 1 0,0-1 0</inkml:trace>
  <inkml:trace contextRef="#ctx0" brushRef="#br0" timeOffset="-756">3773 70 7569,'17'-17'-1310,"-7"7"1123,6-6 187,-14 14 42,5-13 0,-5 13 391,4-4-277,-4 4 53,6 2-137,-8 8 0,0-4 1,0 8-1,0 1 54,0 3 0,0 7 0,0 0 0,0 0-45,0 3 0,0-1 1,0 6-1,0-2-18,0 2 0,0-4 0,2 2 0,2 1-32,1-3 1,7 4 0,-6-6 0,0 0-73,2 0-74,-7-1 154,15-7-206,-14 1 0,8-1-27,-5 1 175,-3-1-558,6-7 193,0 5 291,-6-5 50,6 0 43,-8-3 0,7 1 0,3 2 0</inkml:trace>
  <inkml:trace contextRef="#ctx0" brushRef="#br0" timeOffset="-276">4157 507 7428,'12'6'-538,"-1"-1"1,1 3 568,6-2 1,-1-4 0,1 4-17,-1-4 1,0-4-1,1-2 18,-1-2 112,-7 0-117,-2-2-13,0-1 1,-6-3 27,3 0 1,-3 9-44,-2-13 0,0 6 56,0-7-31,0 7 1,-2 0 0,-3 7 9,-7-3 0,-4-6 0,-1 6-2,-1 2 0,1 2 0,0 2 7,-1 0-10,1 0 128,-1 0-138,8 8 0,-5-4 34,3 8-21,5-8-6,-9 11 0,8-5 8,-3 7-11,3 1 1,6-1 25,-4 1 78,4-1-98,-6 1 1,8-1 0,0 1 1,0-1 0,0 0 0,0 1 7,0-1 0,2-1 1,2-2-1,4-5-22,2-1 1,-5 4 0,7-7 0,2-1 10,1-2 0,-3-2 0,-1 0 0,3 0-198,2 0 115,1 0 1,-5 0-98,-1 0 1,-1-2 66,2-3-391,3-5 217,-13 0 91,14-5 1,-9 11-1,7-8 168,-2-2 0,-1-1 0,7-3 0</inkml:trace>
  <inkml:trace contextRef="#ctx0" brushRef="#br0" timeOffset="-4210">1 297 7569,'9'-2'-181,"-3"-4"1,-4 2 350,-2-7 10,0 7-32,0-4-82,0 8 0,0 2 0,0 4-33,0 6 1,0 3-1,2 3-1,4-1 0,-4 1 0,4-1 1,-4 2 0,-2 5 0,5-5 0,1 4 0,-2-3-19,-2-3 1,4 7 0,0-1 0,0-2-1,1-1 1,-5 3 0,4 0-67,-4-2 77,6-1-6,-6-3 3,5-7 11,-7 6-15,0-7-9,0 1 15,8 5-2,-6-13-11,6 6-29,0-8 43,-6 8-23,13-6 1,-11 6 2,8-8 0,-1 0 0,7 0 15,-1 0-25,1 0 1,-1 0 0,1 0-6,-1 0-16,1 0 0,-1 0 1,1-2 25,-1-4-202,0 4-6,9-6 193,-7 8-7,6 0-288,-7 0 131,-1-8-1,8 6 102,-5-5 16,5 7-52,-15-8 55,5 6-448,-5-6 201,0 8 64,-3 0 242,-7 0 0,-7-7 0,-3-3 0</inkml:trace>
  <inkml:trace contextRef="#ctx0" brushRef="#br0" timeOffset="-3901">123 594 7569,'12'-10'-637,"-3"3"313,-1-1 753,-2 6 97,2-6-558,-6 8 125,5-8-1,-7 6-47,8-5 44,-6 7-17,14 0 0,-7 0-76,9 0 1,-1-6 0,1 0 0,-1 2-53,1 2 1,5 0 0,0-2-1,-1-1-157,-3 1 1,-2 2 0,1 2 151,-1 0 1,1-2 18,-1-4 42,1 4 0,7-14 0,2 7 0</inkml:trace>
  <inkml:trace contextRef="#ctx0" brushRef="#br0" timeOffset="-3596">175 210 7569,'10'0'-637,"-2"0"639,-8 0 50,0 0 1,8 0 0,3 0-1,5 0-22,1 0 1,6 0 0,3-2 0,1-2-142,4-2 1,0 0-1,0 6-366,-2 0 263,-8 0 178,12 0-218,-5 0 254,-1 0 0,6 0 0,-6 0 0</inkml:trace>
  <inkml:trace contextRef="#ctx0" brushRef="#br0" timeOffset="-3238">804 507 7423,'10'0'-651,"-2"0"762,-1 0-126,-5 7 0,14-5 190,-14 6-139,13 0 1,-5 0 0,7 5 0,1-3 33,-1-2 0,1 5 1,-1-3-6,1 0-22,-1 5-8,8-5-229,-5 7 1,5-7 216,-8 6-315,1-7 141,-1 1 1,1 6 95,-1-14-245,1 13 131,-1-13-39,1 13 208,-9-13 0,7 6 0,-6 0 0,7 2 0</inkml:trace>
  <inkml:trace contextRef="#ctx0" brushRef="#br0" timeOffset="-2938">1241 524 7569,'-12'0'-416,"0"0"515,9 0-92,-13 8-114,14-6 1,-8 6 147,5-8 93,-5 0-26,0 0-1,-5 7-136,5-5 127,0 6-1,-5 0-75,5-6 47,-15 13 46,5-13-22,-5 14-1,8-7 0,-1 9-25,1-1 19,-1 1-285,1-1 133,-1 1-30,1-1-228,-1 1 169,9-1-13,-7 1 5,14-9 0,-6 7 1,8-4-585,0 3 747,0 3 0,0-1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6.216"/>
    </inkml:context>
    <inkml:brush xml:id="br0">
      <inkml:brushProperty name="width" value="0.08571" units="cm"/>
      <inkml:brushProperty name="height" value="0.08571" units="cm"/>
    </inkml:brush>
  </inkml:definitions>
  <inkml:trace contextRef="#ctx0" brushRef="#br0">1 0 6674,'9'2'-416,"-3"4"395,-4 4 109,-2-1 0,6 7 1,0-4-1,-2 3-54,-2 3 1,3-1 0,1 0-250,-2 1 1,-2-6-39,-2-1 253,0-7 0,0 12 0,0-7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3.856"/>
    </inkml:context>
    <inkml:brush xml:id="br0">
      <inkml:brushProperty name="width" value="0.08571" units="cm"/>
      <inkml:brushProperty name="height" value="0.08571" units="cm"/>
    </inkml:brush>
  </inkml:definitions>
  <inkml:trace contextRef="#ctx0" brushRef="#br0">17 36 7068,'-9'0'-41,"1"0"0,8 7 0,0 5 40,0 3 0,0-3 0,0 0-19,0 1 0,0 3-35,0 1 59,8 1 0,0-7 6,3 1 0,5-8 23,-5 2 1,-1-12 0,0-6-13,-2-3 0,3 3 0,-5 0 0,0-1-9,2-3 1,-1 5 0,7-1 0,-2 0-12,1 3 0,-3-1 1,1 6-1,1-4 12,-2-1 17,5 5-23,-5-4 2,8 8 29,-9 0-28,7 0 0,-7 0 29,1-8-26,6 6-4,-7-5 0,3 7 24,0 0-14,-1 0-8,7 0 1,-7 0-8,1 0 13,0 7-24,-3-5-6,7 6 28,-6 0-25,-1-6-2,7 13 18,-14-13 1,6 14 7,-8-5-19,0 5-30,0-6 38,0 5-8,0-5 2,0 0 0,-2 3-10,-4-7 1,-4 6 0,-7-5-70,-1 3 0,1-4 0,-1 4-133,1-3 1,5-1 44,0-6 1,1 0 0,-7-2 169,1-4 0,-1-3 0,1-9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4.031"/>
    </inkml:context>
    <inkml:brush xml:id="br0">
      <inkml:brushProperty name="width" value="0.08571" units="cm"/>
      <inkml:brushProperty name="height" value="0.08571" units="cm"/>
    </inkml:brush>
  </inkml:definitions>
  <inkml:trace contextRef="#ctx0" brushRef="#br0">0 53 7569,'0'-12'-206,"0"1"96,0 7 0,8-10 116,3 8 1,-1 0 0,2 6-360,1 0 143,-5 0 210,8 0 0,1 8 0,10 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1.761"/>
    </inkml:context>
    <inkml:brush xml:id="br0">
      <inkml:brushProperty name="width" value="0.08571" units="cm"/>
      <inkml:brushProperty name="height" value="0.08571" units="cm"/>
    </inkml:brush>
  </inkml:definitions>
  <inkml:trace contextRef="#ctx0" brushRef="#br0">193 70 6786,'0'-18'-340,"0"7"506,0-1 0,0 6 199,0-5 1,-2 7-94,-4-2-225,4 4 0,-6 10 0,8 3-71,0 5 0,2 1 0,2 3 0,2 1-53,-2 2 0,4 1 0,-1-7 0,1 1 13,0-1 1,4 6 0,-5 1 0,1-3-98,0-2 1,0-7 0,-5 0-124,3 1 0,2 3 65,-2 1 219,-4-7 0,6 6 0,-8-7 0</inkml:trace>
  <inkml:trace contextRef="#ctx0" brushRef="#br0" timeOffset="401">71 524 7569,'9'0'-129,"-1"-8"0,-6 6 0,4-4 212,5 4 1,5 2 0,1 0 0,1 0-111,-1 0 1,1 0 0,-1 0 0,1 0 3,-1 0 0,1-1 0,-1-3 0,1-2-6,-1 2 0,0 2 0,1 2 0,-1-2-31,1-4 0,-1 4 1,1-4-114,-1 5 0,-5-1-444,0-4 617,-1 4 0,-1-6 0,-10 0 0,-10-1 0</inkml:trace>
  <inkml:trace contextRef="#ctx0" brushRef="#br0" timeOffset="685">1 157 7569,'17'0'0,"-5"0"-477,-1 0 390,-7 0 1,12 0 0,-5 0 62,5 0 0,1-6 0,3 1 0,1 1-17,2 2 0,7 2 1,-5 0-1,0 0-30,0 0 0,1 0 1,-5 0-1,2 0-185,-2 0 256,-1 0 0,5-8 0,2-2 0</inkml:trace>
  <inkml:trace contextRef="#ctx0" brushRef="#br0" timeOffset="1109">752 87 6619,'-10'8'114,"2"-4"1,8 8-66,0 1 1,-2 1 0,-2-1 0,-1-1 11,1 2 0,2 1 1,2 3 6,0-1 1,0 1 0,0-1 2,0 0 0,0 1 0,0-1-40,0 1 0,2-1 0,2 1-21,1-1 1,1-5-1,-4-2 1,2-1-29,2 1 1,2-6-1,-3 4-64,7-1 0,-2-5 0,1 4 0,3-4-122,1-2 1,3-2-1,-1-2 32,1-2 0,-1-7 0,1 3 1,-3-1 17,-3-1 0,2 6 154,-9-6 0,9 1 0,-4-7 0</inkml:trace>
  <inkml:trace contextRef="#ctx0" brushRef="#br0" timeOffset="1339">647 262 7039,'0'10'-863,"0"-3"846,0-7 133,8 0 1,1 0-1,9 0 1,1 0-136,4 0 0,-1 0 1,7 0-1,0 0 35,-2 0 0,6-2-16,-4-3 0,12 3 0,4-6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5.595"/>
    </inkml:context>
    <inkml:brush xml:id="br0">
      <inkml:brushProperty name="width" value="0.08571" units="cm"/>
      <inkml:brushProperty name="height" value="0.08571" units="cm"/>
    </inkml:brush>
  </inkml:definitions>
  <inkml:trace contextRef="#ctx0" brushRef="#br0">106 245 7569,'11'-6'-1042,"-1"-1"1049,-2-3 1,3-2 46,-5-5-21,0 7 0,2-5-99,-6 13 102,5-14-7,-7 14-19,0-13-12,0 5 0,0-7-27,0-1 30,0 8 0,-2-3 1,-1 5-1,-5-2-5,-2-3 1,4 5 0,-5 0 36,-3 0 0,-1 7 0,-3-5 15,1 4-58,-1 2 19,8 0 0,-5 0-34,13 0 34,-6 0 2,0 8-14,7-7 1,-7 15 0,8-2 9,0 7 1,0-6 0,0 7-1,0 1 1,0 0 17,0 3 0,0 3 1,2-4-1,2 2-14,1 4 1,7 0 0,-6-2-1,-2-3-27,-2-1 0,0-4 0,2 6 0,1-2-3,-1-3 1,-2-3 0,-2-1 0,0-1-64,0 1 1,0-1-1,0 1-108,0-1-14,0-7-30,0-3 234,0 1 0,0-6 0,-8 6 0,-1-8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6.353"/>
    </inkml:context>
    <inkml:brush xml:id="br0">
      <inkml:brushProperty name="width" value="0.08571" units="cm"/>
      <inkml:brushProperty name="height" value="0.08571" units="cm"/>
    </inkml:brush>
  </inkml:definitions>
  <inkml:trace contextRef="#ctx0" brushRef="#br0">0 53 6293,'10'0'91,"6"-6"1,-5 0 0,5 2 0,1 2-8,1 2 0,-1-2 0,3-1-13,3-3-12,-4 0-204,14 6 195,-6 0-10,8 0 0,0 0-261,8 0 124,-6 0-11,5 0 107,-7 0-377,8 0 179,-6 0 199,6-8 0,-8 6 0,0-5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6.841"/>
    </inkml:context>
    <inkml:brush xml:id="br0">
      <inkml:brushProperty name="width" value="0.08571" units="cm"/>
      <inkml:brushProperty name="height" value="0.08571" units="cm"/>
    </inkml:brush>
  </inkml:definitions>
  <inkml:trace contextRef="#ctx0" brushRef="#br0">210 18 7569,'-11'0'-391,"-1"0"-251,-2 0 634,-1 0 1,3 5 0,1 1 0,-3-2 0,-2 0 31,-1 2 1,0 2 0,1 5 0,2-1-7,3 1 1,5-3 0,-4 2 0,3 1-28,3 3 0,2-4 1,2-1-4,0 3 1,2-1 0,3 1 0,7-4 15,4-3 0,1-1 0,1-6-10,-1 0 1,6 0-1,3 0 1,-1 0-1,0-2-10,-4-4 1,5 3 0,-1-9 6,2-2 6,-6-1 59,5-3-57,-9 1 0,-7-1-3,-3 1 12,-7 0 0,0 5 1,0 0-1,-1 1 1,-5-1-3,-6 0-6,-3 8 0,-3-9 1,1 7-1,-1 2-3,1 2 1,-7 2 0,1 0-1,2 0-78,1 0 1,3 6 0,-1 2-104,1 1 1,7 3 183,4 6 0,4-1 0,2 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7.317"/>
    </inkml:context>
    <inkml:brush xml:id="br0">
      <inkml:brushProperty name="width" value="0.08571" units="cm"/>
      <inkml:brushProperty name="height" value="0.08571" units="cm"/>
    </inkml:brush>
  </inkml:definitions>
  <inkml:trace contextRef="#ctx0" brushRef="#br0">70 1 7472,'-18'0'-769,"1"0"853,7 0 0,2 0-161,8 0 130,-7 0 44,5 0 1,-6 2-85,8 3 0,2 5-49,4 8 1,-2-1 0,7 0 28,3 1 1,-4-8 0,1-3 11,3 1 0,1-6 1,3 6-1,-1-2-22,1-1 1,-1 1 0,1-6-60,-1 0 78,1 0 1,-1 0-42,1 0 1,-1-7-13,0-5 8,1 4 36,-8-7 1,3 11-10,-7-8 1,0 8 6,2-11-11,-6 5 96,5 0-42,-7-5 0,0 11 1,-2-6 132,-3 2 1,-5 3-99,-8 5 0,9 2 0,3 3-154,4 7 122,2 4-11,0-7 0,0 7-30,0-5 1,0 5 0,2 1-245,4 1 0,3-8 1,9-3-79,-1 1 0,1-6 326,-1 4 0,1-4 0,-1-2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7.746"/>
    </inkml:context>
    <inkml:brush xml:id="br0">
      <inkml:brushProperty name="width" value="0.08571" units="cm"/>
      <inkml:brushProperty name="height" value="0.08571" units="cm"/>
    </inkml:brush>
  </inkml:definitions>
  <inkml:trace contextRef="#ctx0" brushRef="#br0">1 18 6503,'11'1'522,"-1"5"-493,-2 6 0,0-2 0,-5 1 0,3 3-33,-2 1 1,-2-3-1,-2 0-123,0 1 177,0 3-142,0-7 0,0 7 100,0-14 11,0 13-111,0-13 102,0 6-33,0 0 26,0-6-41,0 6 35,0-8 95,0 0-87,8-8 0,2-2 0,5-7 0,-1-1-1,-3 1 0,1-1 0,5 3 10,1 3 0,-1-3 1,1 3-1,-1-2 3,1 3 1,-1-3 0,1 8 0,-3 1-13,-3-3 0,3 6 0,-3-4 0,4 4-7,1 2 0,0 0 0,1 0 5,-1 0-3,1 0 1,-1 0 0,1 2-1,-1 4 0,-7 4 0,-4 7 1,-2-2-58,1-3 1,-3 4-1,4-5 1,-4 5-93,-2 1 1,0 1 0,0-1-236,0 1 384,0-9 0,0 7 0,8-6 0,2 7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8.333"/>
    </inkml:context>
    <inkml:brush xml:id="br0">
      <inkml:brushProperty name="width" value="0.08571" units="cm"/>
      <inkml:brushProperty name="height" value="0.08571" units="cm"/>
    </inkml:brush>
  </inkml:definitions>
  <inkml:trace contextRef="#ctx0" brushRef="#br0">350 455 6378,'-18'-10'-8,"1"-3"1,-1 7 270,1 2-230,-1 2 0,1 2 0,-1 0 1,1 0 15,-1 0 1,-5 0 0,0 0 0,1 2-26,3 4 0,2 2 0,-1 5 0,1-1-27,-1 1 0,3 3 1,3 1-1,6 1-13,4-1 1,2 1 0,0-1-30,0 1 1,8-1 0,4 1 16,3-1 0,3-7 1,-1-4-1,1-4 16,-1-2 0,1 0 0,-1 0 0,0 0-7,1 0 1,-1-2 0,1-4 0,-1-4 15,1 0 0,-3-5 0,-1 1 0,-2-5 14,1-4 0,-5-1 1,-2 5-1,-2-2-7,1-3 1,-3-5 0,4 4-1,-4 0 5,-2-1 0,0-5 0,-2 4 10,-4 0-17,4 2 1,-7 2 0,5-3 6,-2-1 80,-8 6-83,12-4-4,-5 7 0,1 1 1,0-1-1,2 1 1,0-1-5,-1 1 0,3 5 16,-4 1 0,4 7 13,2-4 1,0 10 0,0 4 0,0 7 47,0 9 1,6-1 0,1 8 0,1 0 6,0-2 0,0 6 1,-3-4-1,5 2-33,0-1 1,0 1 0,-7-6 0,5 0-51,2 0 1,-4 4-1,3-5 1,1-3-131,0-2 0,-4 5 0,3-1 0,1-2-620,0-1 751,-6-3 0,11 1 0,-5-1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9.410"/>
    </inkml:context>
    <inkml:brush xml:id="br0">
      <inkml:brushProperty name="width" value="0.08571" units="cm"/>
      <inkml:brushProperty name="height" value="0.08571" units="cm"/>
    </inkml:brush>
  </inkml:definitions>
  <inkml:trace contextRef="#ctx0" brushRef="#br0">149 35 6489,'-11'0'153,"-1"0"-103,-1 0 1,-3 0-1,-1 0-55,-1 0 1,6 0 0,1 0-39,-3 0 1,5 0 56,-3 0-86,8 0 0,4-5 61,12-1 11,3 0-1,3-2 1,-1 6 69,8-6-69,-5 8-5,5 0 4,-8 0 44,1 0 0,-1 0-40,1 0 26,-1 0-24,1 0 1,-1 0 11,1 0-75,-1 0 67,-7 8 2,5-6-13,-13 14 1,6-12 0,-8 7-1,0 3 1,0 1 0,-2 3-8,-4-1 1,2 1 0,-7-1 4,-3 1 1,-1-1 0,-3-1 4,1-5 0,-1-1 0,1-4 1,1-2 3,5 7 1,-5-7 4,5 2-10,3-4 2,-8 6-1,14-6 1,-5 5-2,7-7 1,0 8 11,0-6 0,1 6 1,5-8 40,6 0 1,3 0 86,3 0-128,-1 0 105,1 0 0,-1 0-78,1 0-16,-1 0 5,8 0 1,-5 0 37,3 0 51,-3 0-120,-3 0 43,0 0 18,-7 0-199,6 0-8,-7 0 184,9 0-7,-8-8-340,5 6 148,-13-6 0,14 8-202,-14 0 164,13 0 1,-11-7 201,8-5 0,-9-4 0,5-1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6.367"/>
    </inkml:context>
    <inkml:brush xml:id="br0">
      <inkml:brushProperty name="width" value="0.08571" units="cm"/>
      <inkml:brushProperty name="height" value="0.08571" units="cm"/>
    </inkml:brush>
  </inkml:definitions>
  <inkml:trace contextRef="#ctx0" brushRef="#br0">0 18 7569,'0'-10'-352,"0"2"-242,0 8 442,0 0 1,0 16-1,0 3 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09.917"/>
    </inkml:context>
    <inkml:brush xml:id="br0">
      <inkml:brushProperty name="width" value="0.08571" units="cm"/>
      <inkml:brushProperty name="height" value="0.08571" units="cm"/>
    </inkml:brush>
  </inkml:definitions>
  <inkml:trace contextRef="#ctx0" brushRef="#br0">0 17 7569,'0'-9'0,"0"1"-235,8 8-167,-6 0 352,6 0-210,-8 0 252,0 0 0,0 8 69,0 3-19,0-3-87,0 8 0,0-7 1,0 9 21,0-1 1,0-5 16,0 0 1,0-7 46,0 7 1,8-8 10,3 2-46,5-4 7,-7-2 31,7 0-29,-6 0-6,-1-8 0,7 6 32,-5-4-22,-3 4 0,8 2 0,-7-2 21,9-4-21,-8 5 20,5-7-4,-5 8-15,7 0 0,1 0 17,-1 0-10,1 0-55,-9 0 56,7 0-35,-6 8 1,5-5 0,-3 9-47,-6 2 1,1 1-1,-1 3 25,-2-1 1,-2 1 0,-2-1 6,0 1 12,-8-1 1,6-7 0,-13 3 1,3-5-1,-3 2 0,-3 3-7,1-5 1,-1 0 0,1-6-44,-1 4 48,1-4-81,-1 5-155,1-7 219,-1 0 6,1 0 0,5 0-32,1 0 53,7 0 0,-12-7 0,7-3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10.238"/>
    </inkml:context>
    <inkml:brush xml:id="br0">
      <inkml:brushProperty name="width" value="0.08571" units="cm"/>
      <inkml:brushProperty name="height" value="0.08571" units="cm"/>
    </inkml:brush>
  </inkml:definitions>
  <inkml:trace contextRef="#ctx0" brushRef="#br0">0 87 7438,'0'-9'-455,"0"1"0,6 6 516,0-4 0,8 4 1,-3-4-36,5 5 0,1-5 21,1 0 0,-1 0 0,1 6-115,-1 0 110,0 0 0,1 0-35,-1 0-151,1-8 189,-1 6-278,1-5 115,-1 7-13,-7 0 110,5 0 22,-5 0-1,0 0 0,-2-8 0,-8-2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10.713"/>
    </inkml:context>
    <inkml:brush xml:id="br0">
      <inkml:brushProperty name="width" value="0.08571" units="cm"/>
      <inkml:brushProperty name="height" value="0.08571" units="cm"/>
    </inkml:brush>
  </inkml:definitions>
  <inkml:trace contextRef="#ctx0" brushRef="#br0">280 18 6431,'-18'0'82,"1"0"0,-1 0 1,3 2-33,3 4 1,-3-4-1,3 5 1,-3-1 44,-3 0-73,1 8 0,5-10 18,0 7 9,1-7 0,-7 12-131,1-7 112,-1 9 1,9-7-110,3 1 106,-4 0 4,8 5-13,-6 1-15,8-9 7,0 7 0,2-8 0,2 5 1,4-3-1,2 0 0,3-3 68,3 1 0,3 0 1,3-4-12,1 2-98,0-1 57,2-5 14,-5 0-198,5 0 181,0 0-1,-5 0 2,5 0-63,-8-7 0,1 3 60,-1-8 102,1 1-112,-9-7-9,7 1 7,-14 7 75,6-6-73,-8 7 1,0-17-1,0 7-16,0-6 0,-8 7 0,-4 1 0,-3-1 1,-3 1-1,1 1-48,-1 5 0,-7-3 1,-2 8-94,0 2 0,0 3-52,3 1 1,3 0 59,-8 0 1,7 5 137,-1 1 0,-4 8 0,0-5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25.257"/>
    </inkml:context>
    <inkml:brush xml:id="br0">
      <inkml:brushProperty name="width" value="0.08571" units="cm"/>
      <inkml:brushProperty name="height" value="0.08571" units="cm"/>
    </inkml:brush>
  </inkml:definitions>
  <inkml:trace contextRef="#ctx0" brushRef="#br0">105 263 6392,'0'9'369,"2"-1"-166,4-8-124,-4 0-17,13 0-45,-13 0 1,14 0 87,-5 0 0,5-8-43,1 6-3,-7-5-126,5-1-34,-13 6 36,14-6 0,-12 0 59,7-3 0,-5-3 34,6 3-18,-8-5-2,4 14 1,-8-8 0,-2 7 0,-4-3 0,-6 2 0,-3 2 23,-3 2 0,6 0 0,1 0-13,-3 0-146,-1 0 138,-3 0-3,1 0-1,-1 0-16,9 0 13,-7 0-16,6 8 162,-7-6 0,7 5-144,-5 1 3,13 2-1,-14 7 19,14-7 1,-7 5 0,5-3 157,-2 4-164,0 1 1,8 1 0,4-1-10,5 1 0,3-1 0,2-2 0,-1-1-53,5-2 0,1-3 0,-4 3 0,3-6-50,3-4-161,-4 6 113,7-6-1,-1 5 92,-6-7-270,7 0 120,-9 0 1,0 0-25,1 0 1,-1-7 76,1 5 145,-1-14 0,1 6 0,-1-7 0</inkml:trace>
  <inkml:trace contextRef="#ctx0" brushRef="#br0" timeOffset="468">559 210 6060,'8'-9'326,"-6"1"1,7 8-1,-3 0 1,6 0 0,3-2-541,3-4 1,1 4 214,4-4 0,-9 4 62,4 2 0,-5 0-50,5 0 1,-7 0 0,1 0-1,0 2-55,-3 4 1,5-2-53,-8 8 109,7-9 0,-11 13 1,12-12-132,-8 8 132,7-9-4,-11 13-18,14-6 18,-14 7-202,13-7-36,-13 5 210,6-5 24,-8 0-35,0 5 0,0-11-54,0 8 14,0-8 149,0 3 0,-2-7 0,-4 0 0,-4-2 103,1-3 1,-7 1 0,6-8-81,1-1 1,1-3 0,8-1 52,0-1-220,0 1 0,8-1 0,3 3 0,5 1 1,1 4-1,1 1 0,-1 1-644,1 0 563,7 2 1,-6 4 39,5-3 0,-5 3-253,-2-4 356,1 4 0,-1 2 0,1 0 0</inkml:trace>
  <inkml:trace contextRef="#ctx0" brushRef="#br0" timeOffset="911">1205 175 6741,'8'-9'77,"-4"1"1,7 8-15,3 0 0,2 0 0,1 0 0,0 0-30,1 0 1,-1 0-1,1 0 1,1 0-18,5 0 0,-5 6 0,4 1 19,-3 3 1,-3 0-1,-1 3 31,-5-1-72,5 0 37,-7-3-16,1 7 15,-2-6-234,0-1 0,-6 7 198,5-6 10,-7 7-23,0-7 21,0 5-28,0-13-8,-7 14 23,-3-14 4,0 13-7,-5-13 5,5 6-3,-7-8 3,7 8 46,-6-6 33,7 5-73,-1-7-1,-6 0 6,14 0 1,-5-7 0,7-5 0,0-4 23,0-1 72,7 0-86,-5 7-5,14-6 10,-6 7-168,7-9 157,1 1 1,-1-1-190,0 1 1,1 7 168,-1 2 4,1 0-21,-1 7 17,-7-7-42,6 8-151,-15 0-120,15 0 144,-14 0 183,6 0 0,-1 8 0,3 1 0</inkml:trace>
  <inkml:trace contextRef="#ctx0" brushRef="#br0" timeOffset="1857">1939 228 7317,'-16'2'102,"4"3"-96,-3 5 1,13 8-1,-4-1-14,4 1 5,2-9 1,0 7 0,0-5 33,0 5-185,8 1 103,-6 1 0,13-6 0,-3-3-25,4-1 75,1-2-24,1-6-18,-1 0 23,0 0 3,1 0 123,-1 0-123,1 0 2,-1 0 0,1-8 169,-1 6-165,-7-13 17,5 13-11,-5-14 156,0 6-144,-2 1 20,-1-7-25,-5 14 15,6-13 4,0 13 9,-6-14-41,6 7 0,-8-3 1,0 0-1,0-1 0,0-3 1,-2 1 10,-4 3 0,2-4 1,-6 5-1,1-3-5,-1 3-51,-2-5 56,2 14-5,-13-13 3,19 13 4,-27-6-5,20 8 1,-15 0-1,9 0 1,-1 0-1,1 0 1,0 0-24,-1 0 1,6 0-1,3 2-30,1 4 0,2-2 41,6 7 1,0-5 0,0 6 1,8-8-5,4 1 0,3-3 0,3-4 32,-1-3 1,0 1 0,-1-8-14,-4-2 1,1 5-1,-7-3 36,-2-1 1,0 3 0,0-2-35,2-1 1,-3 5-1,-6 0 1,-5 2 5,-2 0 0,-2-5 0,-5 5 1,-1 2 20,1 2 0,0-4 0,-1 1 0,1 1 12,-1 2 0,1 2 1,-1 0-14,1 0 1,1 2-44,5 3 0,3-1-11,8 8 1,2-6 0,4 3 0,5-1 15,5-4 1,1-2-1,3-2 1,1 0-1,2 0 0,2 0 0,-1 0 1,3-2 46,0-4 0,0 4 1,-5-5-1,1 1 2,-2 0 0,4 0 0,-1 4 1,-3-2 4,-1-1 0,-3-1 1,0 6-1,1 0-32,-1 0 0,1 0 0,-1 0 1,1 0 1,-7 0-11,1 0 0,-2 2-17,1 3 1,-3 5 0,-8 8 10,0-1 1,0 1 0,0-1 0,0 0 1,0 1 1,0-1-1,0 1 1,2-1 1,4 1 0,-4-7 1,4 1-223,-4 2 0,5 1 46,5 3 1,2-7-1,-1-1-195,-1-2 1,-1-2 368,7-6 0,-1 0 0,1 0 0,-1 0 0</inkml:trace>
  <inkml:trace contextRef="#ctx0" brushRef="#br0" timeOffset="2318">2952 88 7569,'0'-10'-1207,"7"-5"1035,-5 13 378,6-14-142,-8 14 1,0-7 51,0 3 1,0 2 39,0-8-92,0 8-12,0-3-79,-8 7 77,6 0-27,-13 0 0,5 0 39,-7 0-3,-1 0-104,1 0 87,7 7-13,-6-5-142,15 6 139,-15 0 4,6 2-8,1-1-120,1 7 111,8-6-27,-8-1 0,6 7 0,-4-5 0,4 5-1,2 1 1,2-5 0,4 0 6,6 1 1,3-5-1,3-2 1,-1-2 6,1 2 1,-1-5 0,1 5 0,-1-4 17,1-2 1,-1 0-1,0 2 24,1 4 0,-1-4 0,1 6-9,-1-1 1,-5-3-27,0 8 0,-7-6-32,7 5 1,-8 1 6,2 6 1,-10-7 0,-4-1-36,-2-2 0,-1-1 0,-7-3 0,1 2 0,-1-2-11,1-2 1,-1 0 0,1 2-125,0 2 0,-1-1 189,1-5 0,7-7 0,2-3 0</inkml:trace>
  <inkml:trace contextRef="#ctx0" brushRef="#br0" timeOffset="2727">3004 158 7463,'0'-12'-585,"0"1"593,0 7 4,0-4 65,0 8 1,-2 0-75,-4 0 1,2 2-1,-7 4-1,-3 5 0,-1 3 1,-1 0-1,2-3 1,3 3 0,-1-5 1,-5 3-1,-3 2 22,-3 1 1,4 3-1,-5-1 1,5 1 6,1-1 0,1 1 0,0-1 0,-1 0 41,1 1 1,-1-1 0,1 1-36,-1-1 1,8 1 0,3-3 0,1-1-17,0-2 1,-2-7 0,4 7 42,-1 2-540,-1-7-263,6 1 738,0-8 0,0-8 0,0-1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29.939"/>
    </inkml:context>
    <inkml:brush xml:id="br0">
      <inkml:brushProperty name="width" value="0.08571" units="cm"/>
      <inkml:brushProperty name="height" value="0.08571" units="cm"/>
    </inkml:brush>
  </inkml:definitions>
  <inkml:trace contextRef="#ctx0" brushRef="#br0">35 70 7569,'10'-7'-644,"-2"5"0,-8-8 559,0 4 162,0 4-23,0-5 1,0 5 176,0-4-178,0 4 1,-2-6-67,-4 8 1,2 0 0,-5 2 29,1 4 1,2-2 0,6 7 29,0 3 0,-6 1 0,0 3-26,2-1 0,2-5 0,2 0 0,2-1-17,4-1 0,-4 6 0,6-7 1,-2 3-51,0 0 0,7-9-11,-1 3 0,3 2 28,3-2 0,-3-2 1,-1-8 13,-2-2 1,-3-8 0,5 5 0,-4-3 13,-3 0 0,1 3 0,-4-5 1,2 3-12,-2-3 1,5-2 60,3-1 0,-2 1 1,1 5-8,3 5 1,-1 2 0,1 0-1,-2-2-3,1 2 1,3 3 0,1 1 0,1 0-23,-1 0 0,-5 0 0,0 0 0,1 0-15,3 0 0,-1 1 0,-1 3-14,-3 2 0,-5 6 0,4-4 11,-2 1 1,-3 3-7,-5 5 0,0 1 1,-1-3-29,-5-3 0,2 2 0,-6-7-69,2 3 1,1-6-42,1 2 123,4-4 1,-6-4 0,8-4 11,0-6 1,0-3-1,2-1 1,4 3 17,5 1 0,-1 0 1,2-3-1,-1 1 2,-1 3 0,6 1 0,-5-4 1,5 5 5,1 1 1,1 0 0,-1 4 11,1-2 0,-1 1 1,1 5 5,-1 0 1,1 0-1,-1 0-26,1 0 1,-7 5 0,-1 3 0,0 0-14,-1 0 1,-5 5 0,2-1-41,-4 3 0,-2 3 0,0-1-68,0 1 0,-2-3 0,-4-1-57,-6-2 0,-3-3 170,-2 3 0,-9 3 0,-1-5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0.131"/>
    </inkml:context>
    <inkml:brush xml:id="br0">
      <inkml:brushProperty name="width" value="0.08571" units="cm"/>
      <inkml:brushProperty name="height" value="0.08571" units="cm"/>
    </inkml:brush>
  </inkml:definitions>
  <inkml:trace contextRef="#ctx0" brushRef="#br0">1 53 7381,'9'-12'-564,"-3"1"564,4 7 0,-8-4 0,6 0-218,-8 6 27,0-5 1,7 7-15,5 0 151,-4 0 54,7 0 0,-5 7 0,0-5 0,5 6 0,-5 0 0,7 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2.358"/>
    </inkml:context>
    <inkml:brush xml:id="br0">
      <inkml:brushProperty name="width" value="0.08571" units="cm"/>
      <inkml:brushProperty name="height" value="0.08571" units="cm"/>
    </inkml:brush>
  </inkml:definitions>
  <inkml:trace contextRef="#ctx0" brushRef="#br0">1 689 6617,'0'-17'23,"0"-1"1,7 8 0,5 3 17,4-1 1,1 6 0,0-4-1,1 4-29,-1 2 1,1 0 0,-1 0-1,1 0-28,-1 0 1,1 0 0,-1 0-1,1 0-12,-1 0 0,1 0 0,-1 2 1,1 2 3,-1 2 0,0 5 0,-1-3 0,-2 0-3,-3 0 0,-5 3 1,4-3-1,-1 2-12,1 3 1,-6-3-1,2 2 43,-4 1 0,-2-3 94,0 2-8,0-8 1,-8 1 27,-4-10 1,-3-5 0,-1-8-54,5 1 0,-3-1 1,8 1-1,2 0-42,2-1 1,2 1 0,2-1 0,2 1-19,2-1 1,8 1-1,-3 1 1,5 3-80,1 1 1,7 8-1,-1-4 1,-2 3-51,-1-1 1,-3 0-1,1 6 1,-1 0-29,0 0 1,1 6 0,-1 1 0,1 1 151,-1 0 0,1 6 0,-1-5 0</inkml:trace>
  <inkml:trace contextRef="#ctx0" brushRef="#br0" timeOffset="411">996 637 7495,'-6'-12'-156,"0"0"1,-7 7 0,1-5 258,-3 2 1,-3 2 0,1 6-12,-1 0 1,1 0 0,-1 0 0,1 0-75,-1 0 0,7 8 0,-1 2 1,1 1-99,1 1 1,-4 0 0,8 5-66,3 1 0,1-1 38,2 0 1,2-1 0,3-2 48,7-3 0,4-7 0,1 2 1,0-4 25,1-2 0,-6 0 0,-1-2 1,3-2 74,1-2 1,-3-7-1,0 1 126,1-4 0,-5 5 176,-2-1-115,-4 8-221,-2-3 0,0 8-138,0 5 1,2-2 0,2 8-234,1 1 1,9 3-176,-2 1 537,3-7 0,10 6 0,2-7 0</inkml:trace>
  <inkml:trace contextRef="#ctx0" brushRef="#br0" timeOffset="857">1206 672 7569,'9'-10'-979,"1"2"1129,-4 8 1,-2-6-64,7 0 0,1 3-75,6 8 0,-3-1 1,-1 6-1,-5 0-21,-1-1 0,4-3 1,-6 6-1,-3 1 1,-1-3-1,-2 2-72,0 1 28,0-5 214,0 0-114,0-8 0,0-8 0,2-2-43,4 1 1,-4-7-1,6 6 1,-2-1-46,-1-1 1,7 1-1,-4-5 1,2 2 19,3 3 1,3 5 0,1-6 27,1-1 0,5 5 1,0 2 15,-1 4 1,-3 2-1,-2 0 1,1 0 0,-1 0 7,1 0 0,-1 0 0,1 2 1,-1 2-24,1 2 0,-3 7 1,-1-1-80,-3 4 0,-1 1 0,2 1-162,-6-1 1,-4 0-384,-2 1 616,0-1 0,0 1 0,0-1 0</inkml:trace>
  <inkml:trace contextRef="#ctx0" brushRef="#br0" timeOffset="1380">2201 619 7316,'-10'-17'-537,"-3"5"0,5 2 579,-2 3 0,5-5 0,-7 6 13,-2 2 1,-1-4 0,-3 3 0,1 1-23,-1 2 0,1 2 1,-1 0-1,1 0-29,0 0 1,1 8 0,2 1 0,3 3-2,-3 0 1,6-1 0,3 7-1,3-1-30,2 1 0,0-1 0,0 1-10,0-1 1,2 0 0,3-1 6,7-4 0,-2-5 0,1-5 0,3 2-28,2 2 1,1 0-1,0-6 1,1 0 46,-1 0 0,1-8 14,-1-4 0,-1-3 1,-3-3-1,-3 1 1,0-2-10,0-5 1,-7 3 0,5-8 0,-2 0 13,0 2 0,0-4 0,-6 5 0,0-1 17,0-4 1,0 4-1,0 0 1,0 2 33,0 3 1,0 3 0,-2 3 0,-2 3 99,-2 1 0,0 6-105,6-5 0,-2 7-65,-4-2 1,5 6 67,-5 6 0,-2 3 0,2 9-54,2-1 0,2 3 0,2 1 0,0 4 9,0 2 0,0-3 1,0 3-1,0 0-18,0 0 0,0-5 1,0 1-1,0-4-81,0-1 1,6-1 0,2-1-1,0-3 1,1-1-398,1 2 484,2-7 0,5 9 0,1-6 0</inkml:trace>
  <inkml:trace contextRef="#ctx0" brushRef="#br0" timeOffset="1767">2498 532 7234,'-2'-12'-80,"-4"1"1,2 7 165,-7-2 0,7 6 0,-4 6-60,0 5 0,4 5 0,-5 1 1,1 3 28,4 3 0,2-4 0,2 5-158,0-5 1,0-1 0,2-3 24,4-3 1,-2 1-1,7-7 1,3-2 33,2-2 1,1-2-1,0 0 1,1 0 32,-1 0 0,1-8 0,-1-2 0,1-1 39,-1-1 1,1-1 0,-3-9-1,-1-1 26,-3 2 0,-1 1 1,2 3-1,-6-1-17,-4 1 0,-2-1 1,0 1-67,0-1 0,-8 7 0,-4 1 0,-3 2-77,-3 4 0,1 3 0,-1 1 1,1 0 37,-1 0 1,7 0 0,-1 0-409,-2 0 476,7 7 0,-9 3 0,6 7 0</inkml:trace>
  <inkml:trace contextRef="#ctx0" brushRef="#br0" timeOffset="2501">2882 532 7212,'18'-2'-332,"-1"-4"1,-5 4 0,-1-4 525,3 4 1,-4 2-1,1 2-166,3 4 1,-4-4 0,-1 6-34,-1 0 1,4 1 0,-4 9-26,1-1 0,-5-5 0,2 0 15,-4 1 0,4-3-15,0 1 1,-1-5 6,-5 6 25,0-8-1,0 4 1,-5-10-16,-1-4 0,0 2-10,6-8 1,2 1-1,2-7 50,2 1 0,5 5 1,-3 2-1,2 1 32,3-1 0,-3 6 0,2-4-10,1 1 1,3 3-1,1-6-16,1 2 0,-1 2 0,1 6-38,-1 0 0,0 0 0,1 0 19,-1 0 1,1 2-1,-1 2-63,1 2 1,-1 8 37,1-3 0,-3 5-43,-3 1 0,-2-1 1,-7-3-42,3-1 0,0 0-31,-6 5 121,0-7 1,-2-2 40,-4-8 1,4-2 0,-3-4-28,3-6 0,4-1 0,1-1 0,5 4 26,2 3 0,-4-7 0,5 2 1,3-1-29,1 1 0,3-3 0,-1 5 0,1-2-5,-1 1 0,7 5 0,-1-4 1,-2 2 20,-1 4 1,3-3 0,0 1 0,-1 2 19,-3 2 1,0 2-1,1 2 1,1 2-12,0 2 1,-5 5 0,5-3 0,-5 2-96,-4 3 1,-7-3 0,5 2-66,-2 1 1,3 3 0,-5 1 13,-2 1 1,-4-1-1,-4 1-62,-2-1 1,-5-5 176,5-1 0,-8 1 0,5 5 0</inkml:trace>
  <inkml:trace contextRef="#ctx0" brushRef="#br0" timeOffset="3619">4052 741 7569,'18'-7'-255,"-3"3"132,-3-8 0,2 6 1,-7-5-1,3-3 0,2-1 178,-3-3 0,7 1 0,-6-1 0,1 1-14,1-1 1,-6 1 0,5-1 0,1-1-24,-2-4 0,-1 3 0,-5-5 0,4 2-1,2-1 1,-4-5-1,3 4 1,-1 0-18,-4 0 0,-2-4 0,0 3 0,2 1-36,1 0 1,1 2 0,-6 5 0,-2 1 28,-3-1 1,1 1 0,-6-1 0,0 3-31,1 3 1,-3-3-42,-6 3 0,1-2 57,0 3 0,5 1 4,0 4 0,8 6 75,-1 0 1,1 8 0,0 9 0,-2 1-9,2-1 0,2 1 0,2 1-29,0 4 0,0-3 0,0 5 0,0-2 0,0 1-10,0-3 0,0 4 0,0-1 0,2-1-10,4 2 0,-4-6 0,6 7 0,-3-3-5,1 0 1,6 1-1,-4-7-2,1 0 0,1 1 0,4-1 0,-3 1-14,3-1 0,-4 1 0,1-1 0,3-1-13,1-5 1,3 3 0,1-8 20,4-2 0,-7 3 0,5-1 1,1-2-1,-3-2 7,0-2 1,-1-2 0,-1-2 0,1-4 0,-1-1 0,1-1 0,-3-3 0,1 1-4,1-2 0,-9-1 1,10-3 31,-3 1 0,1-1 32,1 1 1,-7 5 232,-4 1-241,-4 7 0,-4-4 1,-2 10-38,-2 4 0,0 3 1,6 9 9,0-1 1,2-1-1,2-3 1,4-1-53,1 2 0,3-5 1,4 3-1,-3 0 12,-1-3 0,-1 5 0,9-8 0,1 0-13,2 1 1,1-5-1,-7 4 1,1-4 16,-1-2 1,1 0 0,-1 0 0,0-2 36,1-4 1,-3 2 0,-1-5 0,-4-1 38,-2 0 1,3-1 0,-3-7-38,2 1 0,-5-1 1,5 1-6,-2-1 1,-2 1-25,-6-1 0,0 7-98,0-1 54,0 8 0,0-2 1,0 12 49,0 6 1,0 3-1,0 3 1,0-1-11,0 1 0,0 5 0,0 0 1,0 1-4,0 1 0,0-4 1,0 8-1,0 0 39,0-1 0,0 5 1,0-4-1,0 4 12,0 2 1,0 0 0,0 1 0,0 3-34,0 2 1,0 6-1,0-5 160,0 3 0,0-6-74,0 1 1,0-3-214,0-2 174,-8 0-65,6 0 0,-13-2 3,3-4 1,-2-4 15,3-7 0,-5-1 4,4 1 0,-3-7 0,-3-1 1,-1-2-1,-2-4 72,-3-2 1,1-2 0,6-2 0,-1-4-49,1-6 1,-1-5 0,1-4 0,1-5-42,5-1 1,-3-2 0,8-6 0,2-2 38,2-4 0,4 3 1,4-9-1,8-1-146,7-3 0,6-1 0,8-1 0,0 3 42,0 3 0,6 1 0,0 9 0,-3 4-53,-1 0 1,-2 8-1,0 1 1,-2 5-47,-4 2 0,2 1 1,-7 2 169,-3 3 0,6-1 0,0-5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0.552"/>
    </inkml:context>
    <inkml:brush xml:id="br0">
      <inkml:brushProperty name="width" value="0.08571" units="cm"/>
      <inkml:brushProperty name="height" value="0.08571" units="cm"/>
    </inkml:brush>
  </inkml:definitions>
  <inkml:trace contextRef="#ctx0" brushRef="#br0">18 53 7569,'-7'-10'-67,"5"3"95,-6 7 0,8 7 1,0 5-1,0 3-33,0 3 1,0-1-1,0 1 1,0-1-43,0 1 0,0-1 0,0 1 0,2-1-108,4 1 0,-4-1 0,3 1-75,-3-1 1,4 0 0,0 1 229,-2-1 0,6-7 0,-1-2 0,9-8 0</inkml:trace>
  <inkml:trace contextRef="#ctx0" brushRef="#br0" timeOffset="791">211 105 7427,'11'-5'-360,"1"-1"0,-8-2 1,3 4 529,1-2 0,-4 0-131,8 6 1,-6 8 0,3 4 1,-1 3 1,0 3 0,-4-1-1,1 1-34,-1-1 0,4 1 0,-2-1 1,-2 1-38,-2-1 0,0 1 0,2-1-61,1 0 0,1 1-20,-6-1 97,0-7 0,-2-2 10,-4-8 0,5-2 0,-5-4 22,4-6 0,2-3 0,0-3 1,0 1-11,0 0 1,0-1-1,2 1 1,4 1-8,5 4 0,5-1 1,1 5-1,1 0 2,-1 1 1,1 1-1,-1 6 1,0 0-7,1 0 0,-1 0 1,1 0-1,-1 0 0,1 0 1,-1 0-1,1 0 1,-1 0 2,1 0 1,-7 2 0,1 2 24,2 1 0,-5 7 0,1-4 0,-2 2-5,-4 3 0,-1-3 1,1 1-1,2 3 6,-2 2 0,-2 1 1,-2 0-14,0 1 1,0-6-1,0-1 1,0 3-1,2-1-17,4-1 0,-2 2 0,7-7 0,3 1 12,1 0 1,-3-2 0,0-6-29,1 0 1,9 0-1,1 0 1,-2 0-9,-1 0 1,-1 0 0,2-2-1,3-4 1,-3-4 18,-2 1 0,5-7 1,-1 4-1,-2-3 41,-1-3 0,-5 7 0,-1-1 10,-3-1 0,-7-3-4,2-1 0,-4 5-13,-2 0 1,-8 8 0,-3-1-24,-5 3 0,5 2 1,-1 0 55,-2 0 0,7 2-23,1 3 0,4-1 1,2 8-1,0 1-9,0 3 0,0 1 0,0 1 0,0-1-25,0 1 1,2-6-1,2-1 1,3 1-58,3-3 0,0 7 0,3-6 0,-1-1-28,2-3 0,1-4 0,3-2 0,-1 0 4,0 0 1,1 0 0,-1 0-9,1 0 1,-3-2 0,-1-2 0,-4-3-178,-3-3 0,5-2 265,-6-5 0,0-1 0,-6 1 0</inkml:trace>
  <inkml:trace contextRef="#ctx0" brushRef="#br0" timeOffset="1039">647 1 7340,'18'0'-257,"-1"0"0,-1 2 0,-3 1 0,-1 3 351,1-2 0,3-2 0,1-2 0,1 0-32,-1 0 0,3 0 0,1 0 1,2 0-45,-1 0 0,3 0 0,-2 0 0,0 0-116,3 0 1,-7 0-1,4 2 98,-3 4 0,-3-4 0,1 6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9.184"/>
    </inkml:context>
    <inkml:brush xml:id="br0">
      <inkml:brushProperty name="width" value="0.08571" units="cm"/>
      <inkml:brushProperty name="height" value="0.08571" units="cm"/>
    </inkml:brush>
  </inkml:definitions>
  <inkml:trace contextRef="#ctx0" brushRef="#br0">70 71 7569,'0'10'-1265,"0"-3"1175,8-7 0,-4 0 75,7 0 0,-5 6 0,6 0-41,1-2 93,-5-2-40,8-2 0,-14 0 0,13-8 122,-13 6-116,14-13 0,-15 13 169,15-6-1,-14 0-154,6 6-1,-8-6 92,0 1-64,0 5 46,0-6-39,0 0 0,-8 0 4,-4-3 0,-3 3 0,-3 8 59,1 0-80,-1 0-1,1 0 95,-1 0-81,9 0-10,-7 8 8,6-6-6,-7 13 22,7-5-19,3 0 29,-1 5-36,6-5-18,-6 7 1,8 1-1,0-1-37,0 1 1,0-1 0,2-1-1,2-3-57,2-1 0,7-2 1,-1 3-205,3-1 253,3-8-373,-1 3 166,9-7 0,-7 0-53,6 8 16,1-6 272,-7 6 0,14-16 0,-6-2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41.326"/>
    </inkml:context>
    <inkml:brush xml:id="br0">
      <inkml:brushProperty name="width" value="0.08571" units="cm"/>
      <inkml:brushProperty name="height" value="0.08571" units="cm"/>
    </inkml:brush>
  </inkml:definitions>
  <inkml:trace contextRef="#ctx0" brushRef="#br0">298 559 6528,'-18'-6'134,"1"1"1,5-1-1,0 6-84,-1 0 33,5-8-16,-7 6-1,5-6 1,-8 8 16,9 0-16,-7 0-1,6 0-231,-7 8 220,0-6 1,7 14-130,-6-15-39,7 7 164,-1 0-23,-6 2-134,14 7-21,-13-7 115,13 5 1,-12-5 0,9 8-29,1-1 0,2 0 16,2 1 0,2-1 0,4-1 6,5-4 7,5-5 8,1-7 1,1 0 0,-1 0-47,1 0 39,-1 0-24,0 0 18,1 0 5,-1-7 0,9 5 47,-15-14-51,13 6 3,-15-7-2,9-1 2,-1 1-10,-7 0 8,5-1 150,-13 1-142,6-1 14,0 1 1,-6-7-1,4-1 59,-4-2-47,-2 6-35,0-12 25,0 13-3,0-13 3,0 14 0,0-12 0,0 6 11,0-3-11,0 7 50,0-4-51,0 0 0,0 5 21,0-5-19,0 15-1,0-5 1,0 5-44,0-7 43,0 7 9,0-6-224,0 14 212,0-13-1,0 13-3,0-14 2,0 15-10,0-15 9,0 14-89,0-6 179,0 1-109,0-3 4,0 0 35,0 2-31,0 8 16,0 0 0,0 8-3,0 4 0,0 3 0,0 3 0,0-1-6,0 1 1,0-1 0,0 1 27,0-1 0,2 1 0,1-1 0,3 0 2,-2 1 0,-2-1 0,0 1 1,2-1-2,2 1 0,-1-1 1,-5 1-1,0-1 0,0 1 1,6-1 0,0 3 0,-2 1-7,-2 2 0,-2 0 1,0-5-1,2-1-6,4 1 1,-4-1-1,3 1 1,-3-1 15,-2 1 0,2-3 0,2-1 0,2-3 59,-2 3 1,6 2-29,1 1 0,-1-1 0,2-3-41,1-1 0,-5-6-407,-2 5-89,4-7 473,-9 4 0,-8-16 0,-13-2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6.975"/>
    </inkml:context>
    <inkml:brush xml:id="br0">
      <inkml:brushProperty name="width" value="0.08571" units="cm"/>
      <inkml:brushProperty name="height" value="0.08571" units="cm"/>
    </inkml:brush>
  </inkml:definitions>
  <inkml:trace contextRef="#ctx0" brushRef="#br0">245 630 6945,'0'-12'-154,"0"0"0,0 6 0,-2-3 0,-2-1 209,-2 0 1,-7 5 0,1-5-18,-3 2-24,-3 2 0,1 6 1,-3 0 203,-3 0-192,11 0 0,-19 0 7,27 0-13,-19 0 3,13 0 1,-1 8 0,1 4 57,2 3-39,3 3-75,5-1 0,0 1 0,1-1 0,5 1 0,6-1-5,3 0 1,3-7 0,-1-2 0,1-2-15,-1 0 0,1-1 0,-1-5-40,1 0 74,-1 0-73,1 0 0,-1-2 46,1-3 0,-7-5-4,1-8 1,-1 1-30,7 0 0,-6-3-4,-1-3 1,-5 1 44,6-7 0,-8 6 37,1-6 0,-1 0 0,2-6 0,-4 0 0,4 0 0,-4 0 0,-2 0 0,-2 0 0,-2 0 0,-2 2 0,0 2 27,-1 2 0,5 8 0,-6-4 106,0-1 0,6 7-51,-4-4 1,4 9 75,2 3-89,-7 7-32,5-4 0,-12 16 1,8 3-1,0 7 32,-1 5 0,5-4 0,-4 7 0,4-1-19,2 4 1,2 2-1,2 0 1,2-2 0,-2 2 1,3 2 0,-1 2 27,-2 0-56,6-8 1,-6 6 0,5-4-73,-1 4 0,4-6 95,-6-3-177,7 3 0,-5-8-27,4 5 0,1-5 0,-5-1-172,2-1 52,1 0 0,7-7 278,-9-2 0,7 0 0,-6 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9.585"/>
    </inkml:context>
    <inkml:brush xml:id="br0">
      <inkml:brushProperty name="width" value="0.08571" units="cm"/>
      <inkml:brushProperty name="height" value="0.08571" units="cm"/>
    </inkml:brush>
  </inkml:definitions>
  <inkml:trace contextRef="#ctx0" brushRef="#br0">210 279 7352,'-17'0'-834,"7"0"839,-5 0 1,5 0 0,-7 0 0,-1 0 0,1 0 195,-1 0 9,9 8-129,-7-6-30,6 14 1,1-12 0,1 7 0,2 3 171,0 1-100,0-5-49,-1 6 1,5-7 14,-6 9-104,8-1 0,0 1 0,0-1-50,0 1 97,0-1 1,6-5 0,1-1-1,3 1-167,4-2 153,1 5 22,3-13-214,-1 14 0,1-14 151,-1 5 35,8-7-65,-5 0 54,5 0-66,-8 0-555,9 0 268,-7 0 130,6 0-29,-7-7 251,7-3 0,-6-8 0,7 1 0</inkml:trace>
  <inkml:trace contextRef="#ctx0" brushRef="#br0" timeOffset="329">647 0 7569,'10'0'-591,"-2"0"575,-8 0 59,0 0 0,0 8 0,0 3 1,1 5-1,3 1 89,2 1 1,0-1 0,-6 3-135,0 3 35,0-4 1,0 9 0,2-7-189,4 2 234,-4 1-18,5 1-323,-7-6 130,0 6 19,0-7-222,8-1 167,-6 1-35,6-1 191,-8-7-345,0 5 153,0-5 204,0 0 0,0 5 0,8-13 0,1 6 0</inkml:trace>
  <inkml:trace contextRef="#ctx0" brushRef="#br0" timeOffset="971">420 332 7569,'-10'0'-524,"3"0"537,-1 0-13,6 0 137,-6 0 34,8 0-261,0 0 1,8 0 0,4 0 64,3 0 1,4 0 0,3 0-162,1 0 218,0 0-40,-5 0 27,7 0-85,-6 0 78,14 0-33,-13 0-45,13 0 61,-14 0 5,14 0-12,-13 0-75,13 0 75,-14 0 5,6 0-6,0 0-55,-5 0 54,13 0 2,-14 0-54,6 0 54,1 0-13,-7 0 7,14 0-7,-13 0 5,5-8-13,-8 6 84,1-6-70,-1 8-1,-7 0 0,5 0 77,-13 0-75,14 0 6,-14 0-2,6 0 163,-8-7-158,0 5 1,0-6 221,7 8-105,-5 0 0,6-2-45,-8-4 0,-2 4-28,-4-4 1,-3 4-1,-9 2 13,1 0 0,5 0 1,2 2 38,2 4-48,-5-4-9,11 6 7,-14 0-5,15 1 9,-15 9-8,14-8-1,-13 5 11,13-5-9,-6 7-102,8 1 105,0-1 0,0 1-169,0-1 48,0 1 0,0-7 1,2-1-222,4-2 167,3-3 91,9-5 21,-1 8 0,6-6 0,3 4 26,1-4 0,2-10 0,6-2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8.413"/>
    </inkml:context>
    <inkml:brush xml:id="br0">
      <inkml:brushProperty name="width" value="0.08571" units="cm"/>
      <inkml:brushProperty name="height" value="0.08571" units="cm"/>
    </inkml:brush>
  </inkml:definitions>
  <inkml:trace contextRef="#ctx0" brushRef="#br0">0 472 7569,'10'8'-603,"-2"-6"579,-8 6 1,8-8-253,3 0 215,5 0 13,-7 0 31,7 0 1,-12 0-37,7 0 87,1 0-96,-2 0 0,5 0 99,-3 0-15,-4 0-89,7 0 1,-11-6 86,8 0-4,-8 0-19,3-2 0,-1 5 1,0-9 53,-2-2 0,-2 5 0,-4-1 1,-4 2 1,2 2-1,-7 6-12,-3 0 0,-1 0 1,-3 0-1,1 0 58,-1 0 11,1 8-74,7-6 3,-6 14 1,7-13 0,-7 9-5,5 2 0,1 1 1,6 3-1,-2-1-28,2 1 0,2-7 0,2 1 0,0 1 1,0 3-1,0 1 0,6-5 0,2-2 0,2 0-13,3-1 0,3-5 0,1 2 31,1-4-27,7-2-39,-6 0 0,8 0-109,-3 0 0,-3 0-44,8 0-9,-7 0 179,3-8 1,-6-2-200,4-7 1,-3 5-67,3 1 290,-11-1 0,11-13 0,-4-2 0</inkml:trace>
  <inkml:trace contextRef="#ctx0" brushRef="#br0" timeOffset="320">402 36 7569,'0'-10'-1596,"0"2"2014,0 8 1,2-6 110,4 1-558,-4-1 1,7 6 84,-3 0 1,-4 7-1,6 5 1,-2 4-7,0 1 0,5 2 1,-5 3-1,-2 3-49,-2 2 0,4 0 0,0 4 1,-3-1 1,-1 1 0,-2 0 0,0 0-26,0-2 0,6-2 61,0 2 6,0 4-32,-6-14 20,0 7-363,0-9 168,0 1-35,0-1-167,0 1 166,8-1-6,-6 0 1,7-7 204,-3-4 0,-4 4 0,6-1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37.622"/>
    </inkml:context>
    <inkml:brush xml:id="br0">
      <inkml:brushProperty name="width" value="0.08571" units="cm"/>
      <inkml:brushProperty name="height" value="0.08571" units="cm"/>
    </inkml:brush>
  </inkml:definitions>
  <inkml:trace contextRef="#ctx0" brushRef="#br0">437 53 6381,'0'-17'170,"0"5"-147,0 0 1,-2 8-20,-4-1 0,-4 3 1,-7 2-1,-1 0-14,1 0 30,-1 0-20,-7 7 31,14-5-16,-13 14-6,15-6 0,-3 1-47,0 1 46,8 0-6,-3-3 1,7 7-3,0-5 0,2 3 1,3 0-1,7-5 3,4-1 0,-5 4 0,1-5-32,1 3 33,3-6 0,1 10 1,1-7-1,-1 1-2,1 0 0,-1 4 0,1-7 0,-1 1 11,1 2 1,-7-4 0,1 5-1,0 1-7,-3 0 0,5-4 0,-6 3-2,1-1 0,-5 0-26,2-2 1,-6 2 0,-4 5-1,-2-1 0,-7-8 1,1 3-1,-3-1-43,-3 0 0,1 0 1,-1-4-1,1 2-37,-1 2 1,1-1 0,-1-3 101,1 4 0,-1-4 0,1 6 0</inkml:trace>
  <inkml:trace contextRef="#ctx0" brushRef="#br0" timeOffset="302">489 175 7458,'-12'-6'-435,"1"1"547,7-1 40,-12 6-142,7 0 1,-3 2 0,2 4 0,1 3-41,-1 1 1,-2 6-1,-5-5 1,-1 3 2,1-3 1,-1 5 0,1-4-2,0 3 1,-7-3 0,-1-1 0,0 3 26,0 1 0,-4-3 0,3 0 1,1 1-42,0 3 1,2-4-1,7-1 1,2 1-276,3-3 0,7 7 317,-2-4 0,4 3 0,2 3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52.723"/>
    </inkml:context>
    <inkml:brush xml:id="br0">
      <inkml:brushProperty name="width" value="0.08571" units="cm"/>
      <inkml:brushProperty name="height" value="0.08571" units="cm"/>
    </inkml:brush>
  </inkml:definitions>
  <inkml:trace contextRef="#ctx0" brushRef="#br0">105 349 7569,'-18'0'-309,"1"6"274,-1 0 0,7 6 0,1-5 1,0 1 20,1 0 1,5 5-1,-2-1 76,4 4 1,2-5 0,2-1 0,4-2-173,5-4 0,7 3 0,3-1 1,4-2 64,3-2 0,-1-2 0,4 0 1,-4 0 25,-2 0 1,4-6-1,-3 0 1,-1 1 20,0-3 0,-4 4 0,-7-8 15,-2-1 0,-8-3 0,1-1-14,-3-1 1,-4 1-1,-2-1 1,-3 1-23,-3-1 0,-7 1 0,-7 1 1,3 3 14,1 1 1,-3 8-1,0-3 1,2 1-26,1 0 0,3 0 0,-1 6 0,1 0-102,-1 0 0,9 2 0,1 2 131,0 2 0,6 7 0,-6-3 0</inkml:trace>
  <inkml:trace contextRef="#ctx0" brushRef="#br0" timeOffset="455">751 52 7465,'0'-17'-363,"-2"1"310,-4 5 0,2 3 132,-7 8 0,-1 2-85,-5 4 0,1 4 0,3 9 0,3 2-6,2 3 0,0-1 0,4-4 0,-1 3 9,1 1 1,2 6-1,2-4 23,0 2 1,0-3 0,0 3 0,0 0 0,0-2 5,0 0 1,6 1-1,-1-5 1,-1 2-3,-2-1 1,-2 3 0,0-2 0,0-2-16,0-1 0,0-3 1,-2 1-1,-2-1-19,-1 1 1,-7-1 0,4-1 0,0-3 18,1-1 1,-7-2-1,2 3-20,-3-1 0,3-8 0,1 2-86,-3-4 0,-1-2-30,-3 0 0,1-6 0,1-2 0,4-2-35,7-3 0,-3 1 0,0-2 0,0-3 162,1-2 0,-7 3 0,4-9 0</inkml:trace>
  <inkml:trace contextRef="#ctx0" brushRef="#br0" timeOffset="665">402 367 7464,'17'0'-63,"1"0"0,-7 0 1,1 0 92,2 0 1,1 0-1,3 0 37,-1 0 0,2-2 0,3-2 0,1-2-22,-2 2 0,-1 2 1,-3 2-1,1 0-95,-1 0 0,-5 0 0,-1 0-846,3 0 896,2 8 0,9 2 0,2 7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50.251"/>
    </inkml:context>
    <inkml:brush xml:id="br0">
      <inkml:brushProperty name="width" value="0.08571" units="cm"/>
      <inkml:brushProperty name="height" value="0.08571" units="cm"/>
    </inkml:brush>
  </inkml:definitions>
  <inkml:trace contextRef="#ctx0" brushRef="#br0">0 664 7536,'0'10'-115,"0"-3"0,2-7 1,4 0 136,6 0 0,3 0 1,3 0-1,-1 0 17,1 0 0,-1 0 1,1-2-60,-1-3 0,1 1 0,-1-6 0,1 0-4,-1 1 1,-1-3-1,-3-4 1,-1 3 14,1 1 1,1-5 0,0-7 0,-5 3 2,-1 2 0,6-7 0,-5-1 0,3-2-5,0 0 0,-9 0 1,5-6-1,-2 2 1,0 4 1,0-4 0,-6 6-1,0 0 46,0 3 0,0-1 0,-2 2 10,-4 1 0,2 3 1,-8 4-39,-1 3 0,3-2 0,-2 8-1,-1 3 1,-3-5 47,-1 2 0,-1 0-43,1 6 0,7 8 1,4 4-11,5 3 1,-5 3 0,0-1 0,2 1 0,2-1 1,2 0 0,0 1 0,0-1-4,0 1 1,2 5 0,2 0 0,2-1-13,-2-3 1,3 4 0,1 1 0,2-3 8,3-2 1,-3-1-1,2-1 1,-1 1-3,-1-1 1,6 1 0,-7-1 0,3 1 20,0-1 0,-1 1 0,7-1-4,-1 1 0,-5-7 0,-1-1 0,3 0-9,2-1 1,1-5 0,0 2-1,1-4-66,-1-2 0,1 0 0,1 0 1,3 0 11,1 0 0,2 0 0,-4-2 0,3-2 31,-3-2 0,4-7 1,-1 1-1,-3-3 23,-2-3 0,-1 1-15,-1-1 1,-5 1 114,0-1-117,-9 9 97,5-7 0,-8 6 24,0-7 1,-2 7-86,-4 4 0,3 4 39,-9 2 0,2 2-24,-1 4 0,3 4 0,8 7-64,0 1 0,6-1 0,1-1 0,1-3-59,0-1 1,6-2 0,-3 3 0,5-3-66,1-2 1,-5 3 0,-1-5 0,3-2-75,2-2 0,1-2 225,0 0 0,1 0 0,-1 0 0</inkml:trace>
  <inkml:trace contextRef="#ctx0" brushRef="#br0" timeOffset="148">961 210 6564,'-17'0'-168,"7"8"0,-6-7 0,7 7 0</inkml:trace>
  <inkml:trace contextRef="#ctx0" brushRef="#br0" timeOffset="635">1066 384 7569,'11'0'-599,"1"0"384,-8 0 1,6 2 297,-5 4 0,-1 2 1,6 6-59,-2-3 0,3 1-30,-5 5 0,6 1 34,-6-1-119,0 1 240,-6-1-134,0-7 1,0-4 0,0-12-58,0-6 0,0-3 1,2-3-13,3 1 0,5-1 1,8 1-1,-1-1 37,0 1 0,1 5 0,-1 1 0,1-1 28,-1 2 0,1 1 0,-1 5 0,1-2 43,-1 2 1,6 2 0,1 2 0,-3 0-39,-2 0 1,-7 0 0,0 2 0,1 2 1,3 2 0,-4 5 0,-3-3 1,-1 2-21,-4 3 0,0-3 0,0 2-77,1 1 1,1 3 0,-6 1-196,0 1 0,-2-7 273,-3 1 0,3 0 0,-6-3 0,8-1 0</inkml:trace>
  <inkml:trace contextRef="#ctx0" brushRef="#br0" timeOffset="1006">1747 419 6781,'17'0'-195,"1"0"293,-1 0 0,-5 0 1,0 0-148,1 0 0,-3 0 35,2 0 1,-3-2 39,3-3 0,-2-3 1,-7-6 59,3 3-76,0 7 1,-14-4-1,-3 8 7,-5 0 0,5 0 0,-1 0 32,-2 0 0,-1 2 0,-3 4-8,1 5 0,5 3 0,2 0 1,3-3-44,3 3 1,2 1-1,2 3-56,0-1 0,0-5 0,0-1 0,2 3-37,4 2 0,3-1 1,9-1-1,-1-5-211,1-1 1,-1-2 305,1-6 0,7 0 0,2 0 0</inkml:trace>
  <inkml:trace contextRef="#ctx0" brushRef="#br0" timeOffset="1481">2393 297 7569,'-2'-10'-274,"-4"5"1,-3 1 154,-9-2 1,1 4 0,-1-4 0,1 4 164,-1 2 1,1 2 0,-1 4-13,1 6 0,-1-3 0,1 1 0,1 0-17,5-1 0,1 1 0,6 4-42,-2-3 0,1 1-7,5 5 1,2-1-1,3-2 32,7-3 0,4-7 0,1 2 0,0-4 19,1-2 1,-1 6 0,1-1-4,-1-1 1,-1 0-1,-3 0 51,-1 2 0,0 6-18,5-7 0,-5 7 1,-2-4-43,-3 1 1,-1-3-13,-6 6 1,0-6-2,0 5 1,0-5-1,-2 4 0,-4-2 1,-3-1 0,-9-3 14,1 2 0,-1 0 1,1-6-13,-1 0 1,1 0-1,1 2 1,3 2-154,1 2 1,6-1-192,-5-5 347,7 0 0,-4-7 0,8-3 0</inkml:trace>
  <inkml:trace contextRef="#ctx0" brushRef="#br0" timeOffset="1735">2376 419 7569,'-10'-7'-281,"2"5"0,6-6 0,-4 10 347,-5 4 1,-5 3-1,1 9-32,3-1 1,-3-1-1,3-3 1,-4-1-37,-1 2 0,-1 1 0,1 3 0,0-3-1,-1-3 1,1 3 0,-1-3-416,1 3 418,-1 3 0,-7-1 0,-2 1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47.357"/>
    </inkml:context>
    <inkml:brush xml:id="br0">
      <inkml:brushProperty name="width" value="0.08571" units="cm"/>
      <inkml:brushProperty name="height" value="0.08571" units="cm"/>
    </inkml:brush>
  </inkml:definitions>
  <inkml:trace contextRef="#ctx0" brushRef="#br0">105 123 5963,'-18'0'0,"1"0"0</inkml:trace>
  <inkml:trace contextRef="#ctx0" brushRef="#br0" timeOffset="393">52 106 6078,'-11'0'0,"-1"0"0,8 0 0,-4 0-94,8 0 118,-7 0 1,5-2 33,-4-4 0,4 2 566,2-8-309,0 8 0,0-5 77,0 3-29,0 4-181,0-6-349,0 8 1,0 2 112,0 4 0,0 4 0,0 7-14,0 1 1,6-1 0,2 1-6,1-1 0,-3 1 0,4-1-11,-2 0 1,-1-1 0,-3-2-1,2-3-147,-2 3 0,4-5 0,-1 1-234,3-2 465,-6 6 0,12-13 0,-7 7 0</inkml:trace>
  <inkml:trace contextRef="#ctx0" brushRef="#br0" timeOffset="928">611 71 6859,'-17'2'0,"-1"2"72,1 1 0,5 3 0,1-4 50,-3 2-80,-2 7 37,-1-3 20,0 8-39,-1-9 39,1 7-20,-1-6 1,8 7-169,-5 0 0,13 1 149,-14-8 4,15 5-3,-7-5-23,8 0 20,0 5-103,0-13 1,8 12 0,3-9 0,3 1 0,-1 0 0,-1 0 6,2-2 1,7-2-1,2-2 1,-1 0-144,-3 0 137,-2 0 33,1 0 0,-1-6 7,1 0 1,-1-2 0,1 2-1,-1-3 11,1-1 0,-3-5 0,-1 3 112,-3-4-124,-7-1 5,4 7-3,-8-5 10,0 5 0,0-7 1,0-1-1,-2 3-2,-4 3 1,-3-4-1,-7 5 1,2-3-27,3 2 0,-1-1 0,-5 7 0,-1 2-154,1 2 1,5 2 0,1 0-92,-3 0 1,0 8-83,3 4 348,-5-5 0,14 9 0,-6-6 0</inkml:trace>
  <inkml:trace contextRef="#ctx0" brushRef="#br0" timeOffset="1412">1118 53 7569,'-18'0'-678,"7"0"669,-1 0 1,0 0 0,-5 0 0,1 2 82,5 4 1,-5-2-1,5 6 1,-5-1-28,-1 1 1,1-4 0,2 5 0,5 3 47,1 2-26,-6-7-134,12 7 38,-5-6 1,7 1 118,0 1-133,0-1 1,7 5 0,5-2 0,4-3 0,1 1-10,1-2 0,-1-1 0,2-5 1,3 2 2,1-2-79,0-2 1,-3-2 44,3 0 1,-4 0 33,5 0 1,-5-6 46,-1 0 1,-1-6 3,1 7 1,-7-9 144,1 2 11,-1-3-172,-1-3 1,0 1 4,-4 0 0,-4-1 23,3 1 1,-3-1 0,-4 1 0,-1-1-1,-5 3 1,-2 1 0,-3 2-36,-3-1 0,-1 5 0,-1 0 0,1 3-50,-1-1 0,1 0 0,-1 6 13,1 0 1,-1 6-147,1 0 0,5 1-6,1-1 208,7 4 0,-4 7 0,8 1 0</inkml:trace>
  <inkml:trace contextRef="#ctx0" brushRef="#br0" timeOffset="1805">1607 36 7404,'0'-12'-81,"0"1"1,-2 7 0,-4-2 249,-6 4 1,-3 4-157,-3 4 1,1 3 87,-1 9-18,1-1-177,7 1 88,-5-1 1,11 1-1,-6-1 110,2 1-107,3-9 1,5 7-1,0-5 1,0 5-186,0 1 66,7-7-15,3 6 134,7-14 0,1 11 0,-1-7 0,1-2 0,1-2-29,5-2 1,-5-2 0,6-2-1,-2-4 94,1-1 1,-1-3-1,-5-4 1,-1 3 26,0 1 0,-7 1 1,-2-7-1,-2 1-30,0-1 1,-1 1 0,-7 1-1,-1 3-52,-3 1 1,-8 2 0,1-3-1,-7 3-277,-3 2 1,-14 2 0,0 8-1,-4 4 270,-1 6 0,-7 3 0,5 3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7:55.677"/>
    </inkml:context>
    <inkml:brush xml:id="br0">
      <inkml:brushProperty name="width" value="0.08571" units="cm"/>
      <inkml:brushProperty name="height" value="0.08571" units="cm"/>
    </inkml:brush>
  </inkml:definitions>
  <inkml:trace contextRef="#ctx0" brushRef="#br0">1729 420 7113,'18'0'-953,"-6"0"1156,-1 0 1,-1 2 0,3 2-248,-1 2 0,-6 0-24,6-6 0,-3-2 0,5-2 103,-3-2 1,-1-8 0,4 5 17,-3-1 0,-7-6 0,2 5-31,-4-5 0,-2 5-19,0-1 1,-2 2 0,-4-1-15,-5 5 0,-5 4 0,-1 2 17,-1 0 1,1 0-1,-1 0 12,1 0 0,-1 2 1,1 4-7,-1 5 1,3-1 0,1 2 1,3 1 1,1 3 0,-2 1 15,6 1 0,-1-1 0,1 1-7,2-1 0,2 0 0,4-1 0,2-2 6,2-3 0,1-5 0,-1 4 1,4-1-19,0 1 1,5-6 0,-3 4-1,3-2-33,3-1 0,-6 1 1,-1-6-1,3 0 13,1 0 1,3 6 0,-1 0 12,1-2 1,-1-2-1,1-2 24,-1 0 0,1 0 0,-1 0 16,0 0 0,1 0 0,-1-2-15,1-4 0,-1 4 0,1-4 1,-3 2 19,-3-2 0,3 5 0,-5-7 26,0 0 1,0 6-257,-5-4-52,-3 4 0,6 4 0,-10 2 233,-4 2 0,-3 8 0,-9-5 0</inkml:trace>
  <inkml:trace contextRef="#ctx0" brushRef="#br0" timeOffset="-1575">227 455 7057,'-1'-12'-413,"-5"3"477,-6 1 1,2 2 0,-1 6-1,-3 0 1,-1 0 0,-3 0-2,1 0 0,-1 0-17,1 0 0,5 6 0,2 2 0,1-1-1,-1 1 1,4 4 0,-4-4 0,3 1-42,3 5 0,0-1 1,0 1-1,-2-2-16,2 1 1,2 3-1,2 1 18,0 1 1,0-7-1,2 1-137,4 2 1,4-5 0,7 1 0,1-2 36,-1-4 1,1-2 0,-1-2 0,3 0-276,3 0 0,-4 0 369,5 0 0,3 0 0,0 0 0</inkml:trace>
  <inkml:trace contextRef="#ctx0" brushRef="#br0" timeOffset="-1162">682 490 7413,'-18'0'-288,"6"0"1,1 0 0,-3 0 403,-1 0 0,-3 0 1,1 0-51,-1 0 0,1 2 1,-1 4-50,1 5 0,1 5 0,5 1-9,5 1 1,4-7 0,2 1 0,2 0-30,4-3 1,1 1 0,9-6 0,0 2-25,3-2 1,4-2 0,1-2 0,3 0-74,0 0 1,4 0 0,-6 0-1,0 0 96,1 0 1,3-8 0,-6-4 0,-2-1 5,-1 1 0,-9-4 1,-1 5-1,-2-5 41,-4-1 1,-2-1 0,-4 1 34,-4-1 0,-4 7 0,-7 1 1,-3 2-39,-3 4 1,2 3-1,-6 1 1,1 0-74,5 0 1,-4 0 0,-1 0 0,1 0-58,0 0 0,8 5 1,7 3-352,2 2 459,2-6 0,6 11 0,0-5 0</inkml:trace>
  <inkml:trace contextRef="#ctx0" brushRef="#br0" timeOffset="-616">1293 507 7327,'-2'-15'-994,"-2"1"1138,-2 3 0,-7 7 0,1-2 0,-4 4-79,-1 2 1,-1 0 0,1 0 0,-2 0-29,-5 0 1,5 0 0,-4 0-1,3 0 49,3 0 0,1 8 1,5 3-87,5 5 1,4 1 0,2 1 0,0-1-82,0 1 1,2-7-1,4 1 1,5 0-21,5-3 1,3 5 0,3-8 0,1-2-38,-2-2 0,4-2 0,-1 0 0,-3 0 76,-2 0 0,-1-2 0,-1-2 1,1-4 61,-1-2 1,-5-3-1,-2-9 1,-1-1 24,1 2 0,-6-6 0,2-1 0,-4-1-2,-2 0 0,0-6 0,0-5 0,0 1-16,0 2 1,0 2 0,-2 0-1,-2 2-4,-2 4 0,-2 2 1,4 5 92,-1-1 0,-1 0 0,4 7 286,-4 5-326,4 3 0,-6 10-8,8 4 1,0 3 0,0 11-1,0 1 23,0 2 0,0 7 0,0-5 0,0 0-37,0 0 0,2 4 0,2-3 0,2 1-38,-2 4 1,4-4-1,-3 0 1,-1 0-148,-2 0 1,4-5 0,0 3 0,-2-2-96,-2 1 1,0-1 245,3-6 0,5 1 0,8-1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21.520"/>
    </inkml:context>
    <inkml:brush xml:id="br0">
      <inkml:brushProperty name="width" value="0.08571" units="cm"/>
      <inkml:brushProperty name="height" value="0.08571" units="cm"/>
    </inkml:brush>
  </inkml:definitions>
  <inkml:trace contextRef="#ctx0" brushRef="#br0">559 141 6352,'8'-10'-49,"-6"0"0,4 4 135,-4-5 0,-2 1-30,0-2 1,0 7-1,0-7 76,0-2 1,0 5-37,0-3 0,-2 2-68,-4-1 0,-4 3 1,-7 8 11,-1 0 0,7 0 1,1 2-1,0 2-32,1 2 0,-1 7 1,-4-3-1,5 2-1,1-1 1,0-1-1,4 3 1,-2-1 20,3 2 0,1 1 1,2 3-1,0-1-6,0 1 1,5-1 0,1 1 0,0 1-17,2 4 0,-6-3 0,4 5 0,-4-2-98,-2 0 0,5 7 0,1-5 0,-2 0-7,-2 0 0,-8-2 1,0-5-1,1-1-11,-3 1 0,4-1 0,-6 1 0,0-3-5,1-3 0,3 2 1,-6-7 114,-1 3 0,-3-6 0,-1 2 0,-1-4 0,1-2 0</inkml:trace>
  <inkml:trace contextRef="#ctx0" brushRef="#br0" timeOffset="468">0 490 7296,'0'-10'-232,"0"2"1,2 8 396,4 0 1,-2-5-72,8-1 0,-1 0 1,7 6-52,-1 0 1,1 0 0,-1 0-1,1 0-7,-1 0 1,1 0 0,1 0 0,2 0 8,3 0 0,5 0 0,-4 0 1,0-2-98,0-4 1,5 4-1,-5-4 1,0 5 26,0 1 0,-1 0 0,-7 0 0,0 0-152,1 0 1,-1 0-1,1 0-5,-1 0 0,1 0-128,-1 0 0,-7 1 310,-4 5 0,3-4 0,1 6 0,8-8 0</inkml:trace>
  <inkml:trace contextRef="#ctx0" brushRef="#br0" timeOffset="843">751 472 7478,'18'-1'-354,"-1"-3"408,1-2 1,-1 0-1,1 6-18,-1 0 1,1 0 0,-1 2 0,1 2-26,-1 2 0,-5 1 0,-1-3 0,1 4-91,-2 2 1,-1-4 0,-5 5 8,2 3 1,0 1 46,-6 3 15,0-9 0,-2 7 9,-4-4 0,2-5 0,-7-1 241,-3-4 0,4-2-116,-1 0 1,7-2-136,-2-4 1,4-3 0,4-9-108,4 1 0,-2 1 0,7 3 0,3 1-31,1-2 0,3 5 0,-1-1 0,1 2-213,-1 4 1,1 2 360,-1 2 0,8 0 0,3 0 0</inkml:trace>
  <inkml:trace contextRef="#ctx0" brushRef="#br0" timeOffset="1185">1363 507 6632,'-8'10'238,"6"0"1,-6-4-188,0 5 1,6-1-1,-3 2-27,3 1 0,2 3 0,2-1 24,3-3 0,5 1 1,8-7-164,-1-2 1,1-2-1,1-2 1,2 0 65,3 0 1,1 0 0,-4-2 0,2-2 66,-1-2 1,-3-7 0,-1 1-1,-1-1 76,1 1 1,-9-4-1,-1 7 1,-2-3 34,0 1 0,0 5 1,-8-4-59,-4 2 1,2 0 0,-8 5 0,-3-3-194,-7 2 1,3 2 0,-6 2 0,1 0-71,1 0 0,0 0 1,5 2-1,1 2-505,-1 2 697,1-1 0,0 3 0,-1 2 0</inkml:trace>
  <inkml:trace contextRef="#ctx0" brushRef="#br0" timeOffset="1863">1764 542 7569,'10'0'-889,"0"0"873,-4 0 76,3 0 0,7 2 1,-5 4-34,-5 6 0,-2-5 0,0 1 0,2 0-46,-2 4 0,-2-3-243,-2 3 196,0 0 0,0-1 48,0 1 0,-2-8 0,-2 0 114,-2-8 0,0 0 1,6-8-48,0-1 1,0 3 0,2-2-42,4-1 1,4-1-1,5 1 1,-1 3 1,-3 2 1,1-3 0,5 5-23,1 2 0,-1 2 1,1 0-1,-1-2 31,1-2 0,-1 0 0,1 6 3,-1 0 1,-1 2 0,-3 2-23,-1 2 0,-2 2-20,1-2 32,5 3 0,-14 3-5,4 0 0,-4-1-46,-2 7 20,0-9 1,-2-1-7,-4-8 0,2 0-12,-8 0 0,8-2 1,-1-4 3,3-5 1,7 1 0,3-2 0,2 1 11,3 1 0,3-5 1,1 5-1,1-2 44,-1 1 0,1 7 1,-1-4 114,1 0-99,-1 6 0,1-6 0,-1 8 0,1 0-18,-1 0 0,3 0 0,1 0 0,2 0 34,-2 0 1,-1 0 0,-3 2 0,1 2-41,-1 2 1,1 6-1,-3-4 1,-3 1-91,-6 5 1,-2-4-1,-1 1-47,3 3 0,-2 1 1,-10 3-1,-5-3-236,-5-3 358,-1 3 0,-8-5 0,-3 8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24.512"/>
    </inkml:context>
    <inkml:brush xml:id="br0">
      <inkml:brushProperty name="width" value="0.08571" units="cm"/>
      <inkml:brushProperty name="height" value="0.08571" units="cm"/>
    </inkml:brush>
  </inkml:definitions>
  <inkml:trace contextRef="#ctx0" brushRef="#br0">490 262 6692,'1'-9'21,"5"3"0,-4 6 0,4 6 23,-4 5 1,0 3-1,2 0 1,2-3-19,-2 3 1,-3 7 0,-1 2 0,2-1-59,4-3 1,-4-1-1,4-1 1,-4 1-114,-2-1 0,0-5 0,0-1-352,0 3 497,0 1 0,-8-5 0,-2-2 0</inkml:trace>
  <inkml:trace contextRef="#ctx0" brushRef="#br0" timeOffset="459">1 228 6782,'17'0'119,"-5"0"1,-1 0-1,3 0-40,1 0 0,3 0 0,-1 0 0,1 0-13,-1 0 0,7 0 0,1 0 0,2 0-15,4 0 0,2 0 1,2 0-1,0-2-33,0-4 0,0 4 1,0-4-1,0 4-42,-1 2 1,1-6 0,0 0-1,-2 3-78,-4 1 1,2 2 0,-7 0-337,-3 0 255,-2 0 0,-7 0-195,0 0 378,-8 0 0,3 0 0,-14-8 0,-3-2 0</inkml:trace>
  <inkml:trace contextRef="#ctx0" brushRef="#br0" timeOffset="923">821 262 7569,'12'6'-233,"0"0"0,-1 0 0,7-6 250,-1 0 1,1 0-1,-1 0 1,1 0-44,-1 0 0,1 0 0,-1 0 0,0 0 16,1 0 1,-1-2 0,1-2-1,-1-2 1,1 2 1,-7-3 0,1-1 92,2-2 0,-7 4-44,-1-5 1,-4 5-36,-2-6 1,-2 8-1,-4-1 0,-5 3 1,-5 2 0,-1 0 0,-1 0 29,1 0 0,-1 0 0,1 0 27,-1 0 0,1 0 0,0 0 0,-1 2-29,1 3 1,1 5-1,2 6 1,5-3-20,1-1 1,-4 1 0,7 9 19,1 1 0,2 6 1,2-6-107,0-1 0,2-3 1,4-3-13,5-5 1,-1 3 0,3-8-1,5-2-39,3-2 1,3-2 0,-5 0 0,2 0-86,3 0 0,5 0 0,-4 0 208,2 0 0,2-8 0,6-2 0</inkml:trace>
  <inkml:trace contextRef="#ctx0" brushRef="#br0" timeOffset="1367">1572 297 7569,'-2'-15'-436,"-3"3"1,-5 4 499,-8 8 1,1 0-1,-1 0 7,1 0 1,0 0 0,-1 0-1,1 2-27,-1 4 0,1-2 1,-1 8-1,1-1-17,-1-1 1,3 6 0,1-7 0,4 3-66,3 0 0,1-1 13,6 7 1,2-1 24,4 1 0,3-9 1,9-3-1,-1-4-32,1-2 0,-1 0 0,1-2 0,-1-2 11,1-2 0,-1-7 0,1 1 30,-1-3 0,-1 3 0,-3 0 48,-1-1 0,-3-3 44,3-1 0,-4-1 298,-8 1-161,0 7-256,0 2-124,0 24 172,0-12 1,0 19-1,0-11-55,0 3 0,6-3 1,1-2-1,1-1-306,0 1 1,6-6 0,-5 4 0,3-2 330,0-1 0,-1 1 0,7-6 0</inkml:trace>
  <inkml:trace contextRef="#ctx0" brushRef="#br0" timeOffset="2004">1782 280 7532,'17'0'38,"1"0"69,-1 0 1,-5 8-150,0 3 0,-9-1 0,3 2-141,-4 1 0,-2-3 120,0 2 44,0-9 87,0 5-28,0-8 0,0-2-38,0-4 1,0 3 0,2-7 0,2 0 1,2 0 0,2 7 0,-3-5-13,7 0 1,4 0 0,1-5 28,1 1 0,-1 8 1,0-2 13,1 4 0,-6 2 0,-1 0-14,3 0 1,1 0 0,3 2-7,-1 4 1,-7-2 0,-2 6 0,-2-1-67,-1 1 1,3 0 0,-4 3-45,2-1 0,0 0 8,-6 5 0,0-5 35,0 0 0,-2-9 48,-4 3 0,2-6 14,-8-6 1,8-3 0,1-9-3,6 1 1,1 1 0,6 3 0,0 1-2,-1-2 0,3-1 0,6-3 1,-1 3 8,0 3 0,1-1 1,-1 7 254,1 2 0,-1 2-203,1 2 0,-1 0 0,1 2-82,-1 4 0,-5-2 1,-2 7-1,-1 3-46,1 1 1,-4-3-1,3 0 1,-1 1-232,-4 3 0,-2 1 0,-2 1-6,0-1 298,0-7 0,8 5 0,2-5 0</inkml:trace>
  <inkml:trace contextRef="#ctx0" brushRef="#br0" timeOffset="2633">2777 420 7569,'0'9'-1351,"0"1"1241,0-4 168,0-4 1,0 7 156,0-3 138,0 4 136,0 0-46,0-3-343,0-7 1,0-7-17,0-5 0,2 2 0,4-1-46,6-3 1,-3-1-1,1-3 1,0 3-3,0 3 1,-5-4 0,5 5-129,-2-5 110,-2-1 1,-1-6 0,3-1-1,0 3-14,0 2 1,3-5-1,-3-1 1,0 0-12,0 0 1,5 1 0,-3 7 0,0-1-41,-4 1 0,1 5 1,-1 1 82,-2-3 1,0 6-206,2 2 119,-4 4 1,11 10-1,-5 4 37,2 3 0,-6 3 0,3-1 0,-1 1 22,0-1 1,0 1 0,-4-1 0,2 1 11,1-1 1,3 1 0,-4-1 0,2 1-14,-2-1 1,4 0-1,-1 1-88,3-1 0,2 1 0,3-1-43,-3 1 0,3-1-212,-3 1 0,-2-1-60,1 1 0,-7-7 395,2 1 0,-6-8 0,-6 2 0,-11-4 0,-10-2 0</inkml:trace>
  <inkml:trace contextRef="#ctx0" brushRef="#br0" timeOffset="2946">2707 315 7386,'18'0'-353,"-8"0"179,5 0 0,-5 0 238,7 0 0,-5 0 0,0 0 46,1 0 0,3-2 1,1-2-39,1-2 0,-1 0 0,1 6 0,-1 0-57,1 0 1,-1 0 0,0 0 0,1 0-121,-1 0 0,1 0 0,-1 0-120,1 0 0,-1 0 0,-1-2 1,-3-1 224,-1-3 0,0 0 0,5-2 0,1-2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27.705"/>
    </inkml:context>
    <inkml:brush xml:id="br0">
      <inkml:brushProperty name="width" value="0.08571" units="cm"/>
      <inkml:brushProperty name="height" value="0.08571" units="cm"/>
    </inkml:brush>
  </inkml:definitions>
  <inkml:trace contextRef="#ctx0" brushRef="#br0">88 0 7602,'10'0'464,"0"2"-890,-5 4 0,-3-2-521,4 8 947,-4-8 0,-10 3 0,-1-7 0</inkml:trace>
  <inkml:trace contextRef="#ctx0" brushRef="#br0" timeOffset="12371">71 88 5737,'-2'-10'39,"-4"4"0,2 4 5,-8 2 77,8 0-69,-3-8 1,5 7 52,-4-5-13,4 4 1,-8 2 92,4 0-101,5 0-39,-7 0 1,10 0-22,4 0 0,-3 6 0,9 1-22,2 3 0,1 2 1,3 3-1,-3-1-47,-3-3 1,1 1 0,-5 6 0,0-1 47,0 0 1,-3 1 0,-5-1 0,-1 3-4,-5 3 0,-4-4 0,-7 7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7.434"/>
    </inkml:context>
    <inkml:brush xml:id="br0">
      <inkml:brushProperty name="width" value="0.08571" units="cm"/>
      <inkml:brushProperty name="height" value="0.08571" units="cm"/>
    </inkml:brush>
  </inkml:definitions>
  <inkml:trace contextRef="#ctx0" brushRef="#br0">1 70 7569,'0'-10'-469,"0"3"348,0-1 55,0 6 14,0-6 83,0 8 0,2 0 0,2 2 33,1 4 0,1 4 0,-4 5-60,4-3 27,-4 3 0,8-5 0,-5 8-11,7-1 0,-2-1 0,0-3 0,-1-3-125,1-2 131,2-3-158,-3 3 147,7-6-1,-7 6-48,9-8 1,-6 0-1,-1 0-61,3 0 1,1-6 79,3 0-17,-1-7-37,1 3 42,-1-7 8,1-1-17,-1 1 68,1-1-66,-1 1 43,-7 7 1,3-6 5,-7 5-36,8 3 0,-12-8 3,5 15-1,-7-7 19,0 8 166,0-8 25,0 6-125,0-6-64,0 8 1,0 8 0,0 4-27,0 3 0,6 3 0,0-1-93,-2 1 1,0-1 0,2 1 4,5-1 0,-1-1 0,2-3-88,1-1 1,3-6 199,1 5 0,1-7 0,-1 4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43.373"/>
    </inkml:context>
    <inkml:brush xml:id="br0">
      <inkml:brushProperty name="width" value="0.08571" units="cm"/>
      <inkml:brushProperty name="height" value="0.08571" units="cm"/>
    </inkml:brush>
  </inkml:definitions>
  <inkml:trace contextRef="#ctx0" brushRef="#br0">279 402 6492,'-9'-2'7,"3"-3"1,4 1 73,2-8 1,0 0 11,0-5-54,0 7-9,-8 2 1,6 6-22,-3-3 1,-5 3 0,-2-4 23,-3 4 0,-3 4 0,1 2-90,-1 2 0,1 1 1,-1-3 64,1 2 0,-1 6-3,1-6 1,5 7 49,1-1-50,-1-4 1,2 7-4,-5-5 5,13-1 1,-6 7 5,8-4-28,0 3 22,0-5 1,0 5-34,0-3 38,0-4-14,8 7 1,2-7-1,7 4 1,0-6-4,1-5 1,-1 1-1,1 2 1,-1 2-40,1-2 0,-1-2 0,1-2 36,-1 0-28,-7-8 29,5 6-5,-5-13 23,0 13-25,5-14 3,-13 14-5,14-13 32,-14 5 0,7-5-32,-3 3 0,-4-4 55,6 7 1,-8-3-51,0 0 193,0 9 63,8-13-97,-6 14-155,5-6-30,-7 8 1,6 8-21,0 4 1,0 3 0,-4 1 0,2-3-2,2-1 1,1-2-1,-3 3-666,2-1 724,8 0 0,-5 5 0,9 0 0</inkml:trace>
  <inkml:trace contextRef="#ctx0" brushRef="#br0" timeOffset="504">576 472 7456,'12'0'-903,"0"0"1053,-8 0-96,11 0-111,-13 0 0,6 8 102,-8 4-27,0 3 1,0-3 0,0-1-9,0 3 0,0-4-26,0 1 31,0-7 90,0 4 75,0-8-125,0 0-14,0-8-14,0 6-78,0-13 0,0 5 0,2-7-9,4-1 0,1 1 48,5-1 0,3 1-8,-3-1 1,4 7 47,1-1 0,-3 6-38,3-6 0,-3 7 102,9-7 1,-4 8-92,-1-2 0,-1 4 7,1 2 0,-1 0 4,1 0 0,-1 0 15,1 0-24,-1 8 0,1 0-25,-1 4 1,1 3 0,-1-5 0,-1 1-123,-5 1 42,5 0 0,-14 5-153,3 1 0,-3-1-106,-2 1 361,0-9 0,0 7 0,0-7 0</inkml:trace>
  <inkml:trace contextRef="#ctx0" brushRef="#br0" timeOffset="1183">1467 455 7569,'10'-10'0,"-2"-6"-612,-8 15 229,0-15 551,0 14-130,-8-13 1,4 13-1,-8-4 1,-1 4-1,-3 2-27,-1 0 0,-1 0 1,1 0-1,-1 0-46,1 0 63,-8 0 1,5 6 19,-3-1-168,3 9 146,3-12-8,7 14-35,-5-7 33,5 9 2,0-1-23,3 1-22,7-1 44,0 1-55,0-1 0,0 0-9,0 1 1,7-3-1,5-1 1,4-4-77,1-2 115,0-3-52,1-5 1,-1 0 16,1 0 24,7 0-129,-5 0 125,5 0-37,-8-7 163,1 5-143,-9-14 9,7 6 1,-12-1 134,7-1-130,-7 0 36,12-5 1,-14 0 17,4-1-41,-4-7 7,-2 5 1,0-7-7,0 4 34,0 4-44,0-14 13,0 13 6,0-13 1,5 6-37,1-8 32,0 8 1,-6 2 0,0 1 59,0 1-62,0 0 56,0 5 1,0 1 54,0-1-98,0 9 3,0-7 5,0 7-5,0-1 1,0 0 10,0 4-15,0 4 91,0-5-9,-8 7 0,6 7 0,-4 5-45,5 4 1,1 1-1,0 0 1,0 1 78,0-1-59,0 1-59,0 7 0,0-6 0,0 5 41,0 3-28,0-8 1,0 9 0,0-5 1,0-4-1,0 6 1,1-1 10,5-1 0,-4-4 1,6-5-1,-2 2 5,0-3 1,5 1-1,-3 1 1,0-1 48,0-3-93,-3-7 39,3 12 1,-6-14-83,6 13 41,-8-13-453,8 14 282,-6-14 150,5 5 36,-7 1 0,-7-6 0,-3 6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04.964"/>
    </inkml:context>
    <inkml:brush xml:id="br0">
      <inkml:brushProperty name="width" value="0.08571" units="cm"/>
      <inkml:brushProperty name="height" value="0.08571" units="cm"/>
    </inkml:brush>
  </inkml:definitions>
  <inkml:trace contextRef="#ctx0" brushRef="#br0">664 35 6620,'8'10'269,"-6"-3"-326,6-7 1,-8 0-24,0 0 55,0-7 1,-6 3 0,-2-6 0,0 0 5,1 1 1,-7 5 0,2-2 60,-3 4 0,-3 2 0,1 0 24,0 0 0,-1 0 1,1 2-1,1 4-29,4 5 1,-3-1-1,5 4 1,-1 3-32,-1 5 0,6 1 0,-4-4 0,3 3-5,3 1 0,2 2 0,2-4 0,0 3-2,0-3 1,0 4-1,0 1 1,0-1-14,0 0 1,6 4 0,-1-4 0,1 1-91,2-1 0,-6 4 1,4-6-1,-4-1-11,-2-3 1,0-2-1,0 1 1,0-1-3,0 1 0,0-7 117,0 1 0,-8-8 0,-2 4 0</inkml:trace>
  <inkml:trace contextRef="#ctx0" brushRef="#br0" timeOffset="660">1 384 6851,'11'0'113,"1"0"-81,2 0 1,1 0 0,4 0 0,3 0 0,1 0-12,-2 0 0,7 0 0,1 0 0,2 0-27,-2 0 1,4 0-1,-4 0 1,2 0-10,-2 0 1,10 0 0,-4 0 0,0-2-3,-4-3 0,2 3 1,-6-4-1,2 4 14,0 2 1,-2 0 0,4 0-1,-3 0-2,-3 0 0,-2 0 1,-5 0-1,-1 0 4,0 0 1,1 0 0,-1 0 0,1 2 1,-1 4 1,1-3-6,-1 9 0,-1-6 0,-3 6-17,-1 1 1,-8-3 0,2 1 18,-4 3 1,-8-4-1,-2-1 1,-2-1 20,-3-4 0,-3 4 0,1 0 0,1-1 74,3 1 0,-1-2 0,-6-6 232,1 0-186,7 0 0,2-8-183,8-3 0,0 1 0,2-2 0,4-1-58,6-3 1,3-3-1,3-3 1,1-1-20,5 2 0,-3 1 0,6 3 0,0 1-30,0 5 0,-3-5 0,5 6 0,0 1 62,-2 3 1,4-2 0,-6 2-1,1 3 89,-1 1 0,4 2 0,-6 0 0,8 0 0,-4 0 0</inkml:trace>
  <inkml:trace contextRef="#ctx0" brushRef="#br0" timeOffset="960">1433 245 7419,'-8'11'-25,"-4"1"1,3-6 0,-3 3 0,-2 1 83,-1 0 0,-3-1 1,1 5-1,1-2-50,5 1 1,3-3 0,8 2-38,0 1 0,0 3-12,0 1 0,8-7 0,3-2 0,5-3-3,1 1 0,7 0 0,-1-6 0,-2 0 2,-1 0 0,3-8 0,0-1 0,-1-3 59,-3 0 1,-1 1-1,-3-7 64,-3 1 1,-5-1 0,-7 1-63,0-1 1,-1 7-1,-5 1 1,-4 0-28,0 1 1,-5 5-1,1-2 1,-5 4-110,-5 2 1,1 0 0,6 0 0,-1 0-44,1 0 1,1 2 0,3 4-115,1 5 0,8-1 273,-2 2 0,12-8 0,4 3 0</inkml:trace>
  <inkml:trace contextRef="#ctx0" brushRef="#br0" timeOffset="1576">1834 297 7569,'12'2'-99,"0"4"0,-6-4 0,3 5 121,-1 1 1,0-6 0,-4 6-178,1 0 0,3 1 143,-2 9 1,-4-7 0,4 1-141,-4 2 1,-2-5 134,0 3 1,-2-8 48,-4 2 1,2-4 88,-8-2 0,9-2-86,-3-4 1,4 2 0,2-8-32,0-1 0,2-3 1,4 1-1,5 1-9,5 3 1,-1 5 0,-1-4 0,-3 2 34,3 4 0,2 2 1,1 2-1,1 0-15,-1 0 1,0 0 0,1 0-1,-1 0 3,1 0 0,-1 6 1,1 2-120,-1 2 1,1 1 39,-1 7 0,-7-1 1,-4 1 13,-4-1 1,-2-5 0,-2-2 32,-4-3 0,-4 5 0,-7-6 3,-1-2 0,7 3 36,-1-1 0,8-2-33,-2-10 1,6-3 0,4-9-1,2 1 1,8-1 0,-3 1-1,5-1 1,1 1 0,6 5 0,1 1 0,-3-1 69,-2 2 1,-1-3 0,-1 7 0,1 2 67,-1 2 0,7-4 0,-1 0 0,-2 2-56,-1 2 1,-3 2 0,3 2 0,1 2-55,2 2 1,-1 8-1,-9-3 1,-1 5-54,1 1 0,-5-5 1,-2 0-1,-4 1-134,-2 3 0,0 1 0,0 1 0,-2-1-205,-4 1 0,-4-1 372,-7 1 0,-8-1 0,-2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1.085"/>
    </inkml:context>
    <inkml:brush xml:id="br0">
      <inkml:brushProperty name="width" value="0.08571" units="cm"/>
      <inkml:brushProperty name="height" value="0.08571" units="cm"/>
    </inkml:brush>
  </inkml:definitions>
  <inkml:trace contextRef="#ctx0" brushRef="#br0">35 1 7894,'-9'2'52,"3"4"1,4-3-53,2 9 0,-8 0 0,-1 5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0.011"/>
    </inkml:context>
    <inkml:brush xml:id="br0">
      <inkml:brushProperty name="width" value="0.08571" units="cm"/>
      <inkml:brushProperty name="height" value="0.08571" units="cm"/>
    </inkml:brush>
  </inkml:definitions>
  <inkml:trace contextRef="#ctx0" brushRef="#br0">106 88 6620,'-10'-9'448,"0"3"-404,5 12 0,3-3 0,-4 9 0,4 2-10,2 1 1,0 3-1,0-1 1,0 1-42,0-1 1,2 0 0,2 1 0,1-1-38,-1 1 0,-2-1 0,0 1-129,4-1 0,-4-5 1,4 0-65,-4 1 1,4-3-44,-1 1 280,9-7 0,-4 4 0,7-8 0</inkml:trace>
  <inkml:trace contextRef="#ctx0" brushRef="#br0" timeOffset="786">53 106 7311,'-5'-12'-274,"-1"0"1,0 7 0,6-7 0,2 0 304,4 3 0,3-5 1,9 8 106,-1 2 1,1 0 0,-1 1-75,1-3 1,-1 0-1,1 6 1,-1 0-60,1 0 0,5 0 0,0 0 1,-2 0-6,-1 0 0,-3 0 1,1 0-1,-1 0 6,1 0 1,-1 6 0,1 0 0,-1-3-7,1-1 0,3 0 1,-2 2-1,-3 2-26,-1-2 0,1 4 1,-1-1-16,-3 3 0,-4-4 0,-8 6 26,0 1 0,-2 1 0,-4-1 0,-6-3 8,-3-2 0,-3 3 0,1-3 1,-2 0 7,-5 0 0,5 3 0,-4-5 0,3 0-10,3 2 1,-3-6 0,-1 4-45,-2-5 1,-1 1 6,7 4 1,5-4 19,1 4 0,9-4 0,2-2 19,9 0 1,7-6 0,1 0 0,1 2 28,-1 2 1,1 2-1,-1 0 1,1 0 26,-1 0 0,1 0-29,-1 0 0,1 6 1,-1 2-2,0 2 0,-5-1 0,-2 5-2,-2-2 1,-3-1-6,-5 7 1,0-7-1,0 1 12,0 2 0,-5-5 1,-3 1 8,-2-2 1,-2 5 0,-5-3 17,0 0 0,-1 0 1,1-7-16,-1 3 1,1 0 0,-1-6 0,1 2-8,-1 4 0,1-4 1,-1 4-1,1-4 20,-1-2 1,1 0-1,0 0-26,-1 0 0,1 0 0,-1-2 1,1-2-32,-1-2 0,1-2 1,-1 4 0,1-2 0,5-5 0,1 3-11,-3-2 1,4 4-61,-1-5 50,7 7-186,-4-4 0,10 8 1,4 0-67,5 0 1,7 2 0,3 2 279,2 2 0,8 0 0,-3-6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07.241"/>
    </inkml:context>
    <inkml:brush xml:id="br0">
      <inkml:brushProperty name="width" value="0.08571" units="cm"/>
      <inkml:brushProperty name="height" value="0.08571" units="cm"/>
    </inkml:brush>
  </inkml:definitions>
  <inkml:trace contextRef="#ctx0" brushRef="#br0">350 53 6999,'0'17'130,"0"1"0,0-1-166,0 1 0,0-1 0,0 1 0,0-1-67,0 1 1,0-1 0,0 1 0,0-1-61,0 0 0,0 1 1,0-1 162,0 1 0,-6-7 0,0 1 0,-7-8 0,3 4 0</inkml:trace>
  <inkml:trace contextRef="#ctx0" brushRef="#br0" timeOffset="566">1 70 7569,'0'-9'-889,"2"1"902,3 8 0,-1 0 38,8 0 0,-1 0 1,7 0-12,-1 0 0,7 0 1,-1 0-1,0 0 20,3 0 1,1 0-1,10 0 1,1 0-47,3 0 0,0 0 0,-4 0 0,2 0-36,1 0 0,1-2 0,-6-2 0,0-2 5,0 2 1,0 2 0,-2 2 0,-4 0-38,-6 0 0,-3 0 0,-3 0-301,0 0-126,1 0 191,-8 0 290,-3 0 0,-7 0 0,0 0 0,0 0 0</inkml:trace>
  <inkml:trace contextRef="#ctx0" brushRef="#br0" timeOffset="1037">961 105 7463,'18'0'-215,"-1"0"1,0 0 130,1 0 0,-1 0 1,1 0-1,-1 0 61,1 0 0,-1 0 0,1 0 0,-1 0 10,1 0 1,-1 0-1,-1-2 45,-5-3 1,3 1-16,-8-8 1,0 0-7,-6-5 1,0 5 0,-2 3-4,-4 1 1,-4 2 0,-7 4 20,-1-4 0,-5 4 0,0-4 1,1 4 29,3 2 1,1 0 0,1 0-1,-1 0-9,1 0 0,-1 0 1,1 2-1,0 2-7,-1 2 1,3 2-1,1-2-40,2 5 1,3 5 0,-3 1-1,6 1-32,4-1 1,2 1-1,0-1 21,0 1 0,2-1 0,4-1 0,6-3-89,3-1 0,3-6 0,-1 3 0,3-1-48,3-4 0,-2-2 0,6-2 1,0 0-15,1 0 0,-1 0 0,4 0 159,-2 0 0,0-8 0,6-1 0</inkml:trace>
  <inkml:trace contextRef="#ctx0" brushRef="#br0" timeOffset="1496">1747 35 7225,'-10'-7'-422,"-5"5"0,3-4 472,-3 4 0,-3 2 0,1 0 0,-1 0 17,1 0 0,-3 0 1,-1 0-1,-2 0 6,1 0 1,3 2 0,1 2-47,1 2 1,0 7 0,1-1 0,2 1-20,3-1 1,7 4-1,-2-5-31,4 5 1,2 1 0,2-1 0,2-3-48,2-1 0,15-6 1,0 3 44,5-1 1,-1-2 0,-6-6 0,3 0-1,1 0 1,-2-2 0,-1-4 0,-3-5-1,-1-5 1,-3 1 0,-3 1 0,-2 2 0,-4-1-1,-2-3 1,-2-1 351,0-1-229,0 9 0,0-1 287,0 4-366,0 4 1,0-4 0,0 12-90,0 6 0,0 3-209,0 3 213,0-1 1,5-5 0,1 0 0,0-1-87,2-1 1,-4 3-1,7-5-315,3 2 467,1-6 0,3 4 0,-1-8 0</inkml:trace>
  <inkml:trace contextRef="#ctx0" brushRef="#br0" timeOffset="2099">1939 53 6394,'18'0'-19,"-7"0"1,1 0 165,1 0 0,-3 0 0,0 2 0,0 2-120,-1 2 1,-3 5 0,4-3-117,-2 2 1,-3-5 36,-5 7 44,0 0 1,-2-3 0,-1-1-1,-5-2-14,-2 0 0,4 0-13,-5-6 1,5 0-1,-6 0 0,10-8 13,2-4 1,2-1 0,10 1 0,1 4 30,3 1 0,-1 3 1,-1-6-1,-2 2-7,1 4 0,3-3 0,1 1 0,1 2 36,-1 2 0,-5 2 0,-1 0 0,3 0-11,2 0 1,-5 0-1,1 0-31,1 0 1,1 8 0,0 1-1,-5 3 3,-1 0 1,0-7 0,-4 7-26,1 2 0,1-5 0,-6 3-17,0 2 46,0-7 21,0 1 1,0-10-17,0-4 1,2-3 0,2-9 0,4 3-3,2 3 0,1-3 0,7 3 0,-3-4 21,-3-1 0,3 5 0,-3 3 1,4-1 41,1 0 1,0 6 0,1-2-1,-1 4 9,1 2 1,-1 0 0,1 0 0,-1 0-21,1 0 1,-7 8 0,1 4-112,2 3 1,-1 3 0,-1-1-48,-6 1 1,1-1 0,-1 1 0,-2-1-203,-2 1 1,-4-7 301,-4 1 0,-3 0 0,-9 5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5.436"/>
    </inkml:context>
    <inkml:brush xml:id="br0">
      <inkml:brushProperty name="width" value="0.08571" units="cm"/>
      <inkml:brushProperty name="height" value="0.08571" units="cm"/>
    </inkml:brush>
  </inkml:definitions>
  <inkml:trace contextRef="#ctx0" brushRef="#br0">192 1 7569,'12'6'0,"0"0"-275,1-3-289,-5-1 1,7 4 428,-3 0 251,-4 0 1,2-6 68,-5 0 112,-3 0-101,6 0-119,-8 0-60,0 0 0,-8 0 0,-3 0 32,-5 0 1,-1 0 0,-1 0 10,1 0 0,-1 6 0,1 0 1,-1-1-16,1 3 1,-1-4-1,1 8-18,0 1 1,1-3-1,2 2-10,3 1 0,1 3 0,-2 1 0,5-1 10,-1-5 0,6 5 0,-4-5-3,4 5 0,2 1 1,0 1 38,0-1 1,6 1-1,2-3-8,1-3 1,3 4 0,6-7-11,-1 1 0,1 4 0,-1-9 0,0 1 15,1 2 1,-1-6 0,1 4 0,1-4-44,5-2 0,-5 0 0,4 0 1,-3 0-71,-3 0 0,1 0 0,-1 0 0,0 0-85,1 0 1,-1 0 0,1 0-90,-1 0 1,-5 0 0,0 0 30,1 0 0,3 0 0,1-2-521,1-4 717,-9 4 0,7-14 0,-6 7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5.929"/>
    </inkml:context>
    <inkml:brush xml:id="br0">
      <inkml:brushProperty name="width" value="0.08571" units="cm"/>
      <inkml:brushProperty name="height" value="0.08571" units="cm"/>
    </inkml:brush>
  </inkml:definitions>
  <inkml:trace contextRef="#ctx0" brushRef="#br0">297 53 6175,'0'-11'612,"0"-1"0,-8 6-729,-3-5 0,-5 7 0,-1-2 154,-1 4 1,1 2 0,-1 0-1,1 0 22,-1 0 0,1 2 0,-2 2 1,-1 4 10,3 1 1,-5-3 0,11 6-1,-3 1-25,2 3 1,3-5 0,5 1 0,-2 2-50,2 1 1,2-3 0,2 0-43,0 1 0,2 1 40,4-3 0,4 3 0,7-8 0,1-2-17,-1-2 1,1-4 0,-1-2 0,0-2-86,1 2 1,-3-6-1,-1 1 1,-2-3 118,1 0 1,-5 7-1,0-5 75,0 2 170,-6-6 23,5 13-301,-7-7 0,2 14 0,2 1-172,2 3 1,2 0 0,-2 3-99,5-1 0,-1-6 1,1 4 133,3-3 1,-4-1 157,1-6 0,1 8 0,6 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6.429"/>
    </inkml:context>
    <inkml:brush xml:id="br0">
      <inkml:brushProperty name="width" value="0.08571" units="cm"/>
      <inkml:brushProperty name="height" value="0.08571" units="cm"/>
    </inkml:brush>
  </inkml:definitions>
  <inkml:trace contextRef="#ctx0" brushRef="#br0">1 70 7359,'8'-9'525,"-5"1"-812,9 8 206,-8 0 0,6 0 0,-5 0 137,7 0 0,4 0 0,1 0-169,1 0 0,-1 0 99,0 0 1,-1 2-1,-2 2 27,-3 1 1,-7 9-1,2-2 1,-4 3 11,-2 3 0,0-7-119,0 1 1,0-6 204,0 5-62,0-7 1,-2-2 0,-2-9-22,-2-3 0,0-2-11,6-5 0,2-1 1,2 1-24,2-1 0,8 7 0,-3 1 1,3 0-14,-2 1 0,3 5 1,-3-4-1,3 2 30,3 0 1,-1 0-1,1 6 1,-1 0 25,1 0 1,-1 0 0,0 0 0,1 0-15,-1 0 1,1 0-1,1 0 1,3 2 29,1 4 0,0-2 1,-5 6-1,-1 0-23,1-1 1,-7-3-1,1 6 1,-1 1-15,-1 3 1,0-5 0,-6 1-225,2 2 1,-1 1 0,-5 3 84,0-1 1,-7-1 0,-5-3-1,-4-3-158,-1-2 0,0 3 281,-1-5 0,1 8 0,-1-5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7.443"/>
    </inkml:context>
    <inkml:brush xml:id="br0">
      <inkml:brushProperty name="width" value="0.08571" units="cm"/>
      <inkml:brushProperty name="height" value="0.08571" units="cm"/>
    </inkml:brush>
  </inkml:definitions>
  <inkml:trace contextRef="#ctx0" brushRef="#br0">1 88 7125,'6'17'311,"0"1"-234,-3-1 1,-1-5 0,0 0 30,4 1 1,-4 3-186,4 1 1,-4-5-1,0-2 67,4-3 1,-3 1-48,9-2 1,-6-4-1,6 4-6,1-4 0,-3-8 0,1-2 26,3-2 1,2 1 93,1-3 0,1-2 54,-1 9 1,-5-1-72,-1 6 0,1 2 0,5 2-14,1 1 1,-7 3 0,1-4-1,2 2-51,1-2 1,-3-2 0,0-2 28,1 0 1,3 0 0,1 0 6,1 0 1,-1 0 0,-1-2 42,-5-4 0,3 2 0,-6-8-16,1-1 1,-5-3 0,2-1-55,-4-1 0,-10 1 0,-4-1-64,-3 1 0,-3-1 1,1 3-218,0 3 0,-1-1-138,1 7-369,-1-8 804,8 12 0,3-5 0,7 7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8.001"/>
    </inkml:context>
    <inkml:brush xml:id="br0">
      <inkml:brushProperty name="width" value="0.08571" units="cm"/>
      <inkml:brushProperty name="height" value="0.08571" units="cm"/>
    </inkml:brush>
  </inkml:definitions>
  <inkml:trace contextRef="#ctx0" brushRef="#br0">0 122 7569,'12'10'-279,"0"-4"1,-6-4 357,5-2 0,1 0 49,5 0 0,1 0-112,-1 0 0,1-6 0,-3-2-60,-3-1 1,3 5-1,-5-4 8,0 0 0,3 4 0,-5-5 0,0-1 2,0 0 0,-3 4-41,-5-5 1,6 5 34,0-6 1,-2 3 11,-10-3 0,2 4 0,-7 8 54,-3 0 0,-1 0 0,-3 0 0,1 0 1,5 2-1,0 2 1,1 4-17,1 1 0,-4-3 0,7 4 0,-1 0 100,0-1 1,-5 3-33,1 5 1,-2 1 0,3-1-85,5 1 1,4-7 0,2 1 22,0 2 1,0-5-1,0 3 21,0 2 0,8-7 0,3 1 122,5 0 0,1-6 0,1 4-97,-1-4 1,1-2-1,-1 0 1,1 0-35,-1 0 0,1 0 1,-1-2-1,0-2 14,1-2 1,-1-2 0,1 4 22,-1-1 0,1-3-201,-1 2 0,-5 4-1012,0-4 1147,-9 4 0,-3 10 0,-9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8.212"/>
    </inkml:context>
    <inkml:brush xml:id="br0">
      <inkml:brushProperty name="width" value="0.08571" units="cm"/>
      <inkml:brushProperty name="height" value="0.08571" units="cm"/>
    </inkml:brush>
  </inkml:definitions>
  <inkml:trace contextRef="#ctx0" brushRef="#br0">228 612 6939,'0'-10'-510,"0"-5"528,0 13 1,-8-12 1,-4 9 1,-1-3-1,-1 4 1,3-2 69,-3 2 1,-2 2-1,-1 2 27,0 0 1,-1 2-27,1 4-129,-1-4 82,8 14 0,-5-7-187,13 9 169,-14-9 0,15 7 0,-5-4 35,4 3-17,2 3-31,0-1-44,0 1 0,6-7-29,-1 1 1,9-3 0,-2 5 0,3-2 1,3-8 0,-1 1 21,1-3 1,-1-2 0,0 0 30,1 0 0,-6-5 1,-3-3-1,1-2-1,0-4 0,-5 5 1,5-3 73,-2-1 19,-2 5 13,2-8-98,-7 14 1,7-3-46,-8 10 1,8 5 102,4 8-67,3-1 55,-5-7-47,5 5 0,-5-11 0,8 6 10,-1-2 0,0-3-147,1-5 148,-8 0-7,5 0 0,-5 0-52,7 0 0,1 0 33,-1 0 0,-5-5-7,0-1 0,-3-8-1,3 2 14,3-3 0,-11-2 0,6-3 0,0-1-108,-1-3 106,-5-7 0,6 6 0,-6-6 0,2 2 0,-2-2 0,-2-4-253,-2-6 15,0 4 213,0-5-19,0 7 14,0 0 41,0 0 0,-8 0 78,6 8-40,-6-6 1,2 13 137,0-3 33,1 4-226,5 9 25,-8-5 143,6 13 25,-6-14-154,8 14 1,0-8-44,0 5 80,0 3-77,-8-6 0,6 8 55,-5 0-2,7 0 6,0 0-7,0 8 20,0-6 1,0 13-16,0-3 1,0 5 0,0 5-1,0 3-9,0 2 1,5 2 0,3 6 0,0 0 184,0 0-176,5-8 13,-11 6-9,14-6 7,-14 8-4,13 0 19,-13-8-19,14 6-44,-7-13 1,3 7 0,0-6 0,-1 2-3,-1-1 1,6-3 0,-7-1 0,3-3 29,0-3-274,-9 3 29,13-5 0,-14 2 0,4-1 215,-4 3 0,-2-6 0,0-1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18.878"/>
    </inkml:context>
    <inkml:brush xml:id="br0">
      <inkml:brushProperty name="width" value="0.08571" units="cm"/>
      <inkml:brushProperty name="height" value="0.08571" units="cm"/>
    </inkml:brush>
  </inkml:definitions>
  <inkml:trace contextRef="#ctx0" brushRef="#br0">259 71 6752,'0'-10'-616,"0"-6"740,0 5 1,-2 1-61,-4-2 0,2 9 1,-7-3-42,-3 4 0,-1 2 0,-3 0-20,1 0 0,-1 2 0,1 2 40,-1 1 1,1 7 0,1-4-13,5 1 1,-5-3 0,5 6 0,-3 2 12,2 1 0,5-3 1,5-1-10,-4 3 1,4 1 0,-2 3-13,8-1 1,0-5 0,7-2-3,3-3 0,1 1 1,3-4-1,-1 2 0,1-2 0,-1-2 1,1-2-1,-3-2-33,-3-4 0,3 2 0,-3-6 0,4 1-2,1-1 1,-5 4 0,-1-5-8,3-3 59,-6-2 1,1 1 90,-3 3-14,-4-3 1,6 15-99,-8 0 0,2 2 1,4 9-44,5 3 1,-1-4 0,2-1 0,1 1-93,3 0 0,1-6 1,1 3 12,-1 1 0,6-6 0,1 4-169,-3-4 0,-1-2 0,-3 0 274,0 0 0,1-8 0,-1-2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2.848"/>
    </inkml:context>
    <inkml:brush xml:id="br0">
      <inkml:brushProperty name="width" value="0.08571" units="cm"/>
      <inkml:brushProperty name="height" value="0.08571" units="cm"/>
    </inkml:brush>
  </inkml:definitions>
  <inkml:trace contextRef="#ctx0" brushRef="#br0">0 332 7220,'12'-9'-316,"0"3"0,-7-2 0,5 0 339,-2-1 0,5-3-20,-1-6 1,4 1 0,-1 0 0,-1-1 34,-3 1 1,-7-1-1,4 1 1,-2-1 8,0 1 1,0 5 0,-5 0 0,3-1-67,2-3 1,0-1-23,-6-1 57,0 1 1,-2 7-1,-4 4 65,-5 4 1,1 2 0,0 2-51,2 4 1,-3-2 0,5 8-27,2 1 0,2-3 0,4 0 0,2-1 1,2 1 1,7-4 0,-1 4 0,4-3 1,1-3 1,2 4 0,3-2 0,3 0-13,2 2 0,-4-7 1,5 7-1,-3-2 3,-4 0 0,-1 2 0,-3-3-5,0 7 1,-7-2 6,-4 1 0,-4 1 1,-4 4 15,-4-5 0,2-1 0,-7-6 0,-3 4-24,-1 1 1,-3-5 0,1 2-103,-1-4 0,1 4 0,-1 0-500,1-3 609,7-1 0,2-9 0,8-3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3.321"/>
    </inkml:context>
    <inkml:brush xml:id="br0">
      <inkml:brushProperty name="width" value="0.08571" units="cm"/>
      <inkml:brushProperty name="height" value="0.08571" units="cm"/>
    </inkml:brush>
  </inkml:definitions>
  <inkml:trace contextRef="#ctx0" brushRef="#br0">0 227 7359,'18'0'-439,"-7"0"1,1 0 586,1 0 0,-3 0 0,2 0-52,1 0 1,3-2-1,1-4-78,1-5 0,-1 1 1,1-2-1,-1-1-2,1-3 1,-1-1 0,-1-1-37,-5 1 0,3-1 0,-8 1-47,-2-1 0,-2 7 1,-2-1 55,0-1 1,-2 5-1,-4 2 2,-6 4 0,2 2 0,-1 0 19,-3 0 1,5 2 0,-3 4-2,-2 5 1,7 5-9,1 1 1,6 1 0,6-3-1,5-3 1,5 2-1,1-9 1,1 1 13,-1 2 1,1-4 0,-1 8-2,0 1 0,-1-3 0,-2 0 1,-5-1-7,-1 1 0,-2-4 0,-4 3 3,4-1 1,-4 6-1,1-4 29,-6-1 0,-1 1 0,-8-6-24,-2 2 0,5 5 0,-3-5 0,-1 0 0,-3 0-34,-1 0 1,-1 5 0,1-5 0,-1-2-65,1-2 1,5 4 0,0-1-590,-1-1 61,5-2 610,0-2 0,8-7 0,0-3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3.753"/>
    </inkml:context>
    <inkml:brush xml:id="br0">
      <inkml:brushProperty name="width" value="0.08571" units="cm"/>
      <inkml:brushProperty name="height" value="0.08571" units="cm"/>
    </inkml:brush>
  </inkml:definitions>
  <inkml:trace contextRef="#ctx0" brushRef="#br0">1 43 7488,'17'-7'-157,"-5"5"1,-2-6 312,-3 0-34,-1 6 1,-6-4-7,0 12 0,0 4 0,0 7-22,0 1 1,2-7 0,2 1-158,2 2 0,2-1 1,-4 1-1,3-4-29,3-3 0,2-1 0,5-4 0,1 2 27,-1 2 1,0 0 0,1-6 0,-1-2 17,1-4 0,-1 2 1,1-6-1,-3 1 33,-3-1 1,3-2 0,-3-3-1,2 1 55,-3 2 1,3 1 370,-8-7-90,7 1-346,-11-1 1,6 11 0,-8 7-38,0 9 0,0 7 0,0 1-74,0 1 0,0-1 1,0 1-1,0-1-279,0 1 0,2-7 414,4 1 0,4 0 0,7 5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4.399"/>
    </inkml:context>
    <inkml:brush xml:id="br0">
      <inkml:brushProperty name="width" value="0.08571" units="cm"/>
      <inkml:brushProperty name="height" value="0.08571" units="cm"/>
    </inkml:brush>
  </inkml:definitions>
  <inkml:trace contextRef="#ctx0" brushRef="#br0">0 88 7306,'17'0'-312,"-5"0"282,0 0 1,-6 0 0,5 0 83,3 0 1,-4 0 0,1 0-20,3 0 1,-6 2 0,-1 2 0,-1 4-45,0 1 1,2-3 0,-4 6-48,1 1 0,1 3 29,-6 1 0,0-5-11,0 0 1,-2-9 3,-4 3 22,4-4 1,-5-10-1,7-3-6,0-5 0,0 5 1,0-1-1,2-2-10,3-1 1,5-1-1,8 3 1,-3 1 22,-3-1 1,9 3 0,-3 0 0,1 2 44,0 5 1,-7-5 0,0 2-1,1 2 57,3 2 1,1 4 0,1 2-1,-1 4-66,1 1 0,-3-3 1,-1 4-36,-3-2 1,1 5 0,6-1 0,-3 3-12,-3 3 1,-5-6-76,-7-1 1,0 1 66,0 5 1,-1-7 0,-5-4 25,-6-4 0,2-2 0,-1 0 7,-3 0 0,6-2 0,3-4-10,3-6 1,2-3-1,2-3-12,3 1 1,5-1-1,8 1 1,-1-1 16,0 1 0,1 5 0,1 3 0,3 1 99,1 4 0,0-4 1,-5 2-1,-1 3-34,1 1 1,-1 2 0,1 0-36,-1 0 0,1 5 1,-1 3-1,-2 2-32,-3 4 0,2-5 0,-7 1 0,1 0-192,0-1 0,-2-3 0,-6 6-265,0 1 0,0-3 454,0 2 0,-8-1 0,-2 7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4.856"/>
    </inkml:context>
    <inkml:brush xml:id="br0">
      <inkml:brushProperty name="width" value="0.08571" units="cm"/>
      <inkml:brushProperty name="height" value="0.08571" units="cm"/>
    </inkml:brush>
  </inkml:definitions>
  <inkml:trace contextRef="#ctx0" brushRef="#br0">70 123 7569,'17'-2'0,"1"-2"-124,-1-2 62,1 0 1,-1 1 0,1-1 0,-3 0 0,-1 0 47,-3 0 0,-5-1 9,6 1 1,-8-4 0,2-7 1,-4 5-25,-2 0 0,-8 8 19,-4-1 1,-3 3 0,-3 2-4,1 0 1,-1 0 0,1 0 0,-1 0 3,1 0 0,5 2 0,1 3 5,-3 7 1,0 4 0,1 1 21,1 0 1,8 1-1,-4-1 1,3 1 61,-1-1 0,0 1 1,6-1-20,0 1 0,2-1 0,4-1 4,5-5 1,-1-1 0,2-6-1,1 2-16,3-2 0,1-2 0,3-2 0,1 0-11,2 0 0,3 0 0,-5 0 1,2 0 0,-1 0 0,-3 0 0,-2-2 0,1-2-312,-1-2 1,-5 0 271,0 6 0,-1-8 0,7-1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5.808"/>
    </inkml:context>
    <inkml:brush xml:id="br0">
      <inkml:brushProperty name="width" value="0.08571" units="cm"/>
      <inkml:brushProperty name="height" value="0.08571" units="cm"/>
    </inkml:brush>
  </inkml:definitions>
  <inkml:trace contextRef="#ctx0" brushRef="#br0">262 115 7452,'10'2'-257,"-4"4"1,-4 4 0,-2 7-1,0 1 326,0-1 0,0 1 0,0-1 0,0 3-6,0 3 0,6-4 0,0 5 0,-1-5-29,3-2 1,-6 1 0,6-3 0,-2-1-45,-1-2 1,3-1 0,-4 7-229,2-1 1,0 1-15,-6-1 0,0 1 27,0-1 225,-8 1 0,-9-1 0,-11 1 0</inkml:trace>
  <inkml:trace contextRef="#ctx0" brushRef="#br0" timeOffset="833">0 412 6676,'18'0'-30,"-6"0"0,-1 0 68,3 0 0,1 0 1,3 2 1,-1 4 1,7-4-1,-1 4 1,0-4-46,2-2 0,-3 0 0,5 2 0,0 2-6,0 1 1,0 1 0,4-6 0,-1 0-35,1 0 1,-4 0 0,2 0 0,0 0 26,-2 0 0,4-6 0,-8 1 0,-1-1 4,-3-2 1,-1 4 0,-1-6 45,1 3 0,-1-7-66,1 2 1,-7-1 0,-1-1 7,-2 3 1,-3-1-1,-5-5 3,0-1 1,0 6 133,0 1 0,-7 7-42,-5-2 1,2 4 0,-1 2-34,-3 0 1,4 0-1,1 2 1,1 4-14,4 6 1,-4 3 0,2 3 0,3-1-9,1 0 1,2 1-1,0-1 1,0 1-30,0-1 0,0 1 0,0-1 0,0 1 7,0-1 0,5 1 0,1-1 0,0-1-7,2-5 0,-4 5 1,5-5-22,-1 5 0,4 1-13,-6 1 0,1-8 7,-1-5 134,-4-3 1,6-4-49,-8-3 0,-6-5 0,0-8-23,2 1 1,3 5 0,1 1 0,1-1-38,5 2 1,-2-5 0,8 3-5,1-3 0,3-1 1,1 3-1,1 3 6,-1 2 0,1-4 1,-1 7-1,1-1 14,-1-2 0,1 6 0,-1-4 0,1 4 0,-1 2 0,2 0 0,3 0 21,1 0 1,0 0 0,-5 2 0,-1 2-2,1 2 1,-7 6 0,-1-5 0,-2 3-57,-4 4 0,-2-5 0,-2 3-92,0 2 0,0 1 0,0 3-143,0-1 1,-6-5 45,0-1 224,0-7 0,-2 12 0,-1-7 0</inkml:trace>
  <inkml:trace contextRef="#ctx0" brushRef="#br0" timeOffset="1634">1607 430 7569,'0'-12'-170,"0"1"0,-2 1 1,-2-4-1,-3 5 117,-3 1 1,-2 2-1,-5 6 113,-1 0 0,1 0 0,-1 0-1,1 0 0,-1 0 1,3 2-1,-1 4-11,-1 5 1,3 5 0,-9 1 0,4-1-34,1-4 0,9 3 1,3-3-1,4 3-28,2 3 1,0-1-1,0 1-15,0-1 1,8-5 0,3-3 12,5-1 1,1-2 0,1-6 0,-1 0 5,1 0 0,-1 0 0,0-2-5,1-4 0,-1-3 1,1-9-5,-1 1 1,-5-1 0,0 1 0,-1-1-4,-1 1 1,0 5 0,-6 0 14,1-1 1,1 3 0,-4 0 41,4 3 4,-4 1 0,8 8-36,-5 4 0,-1 1 0,6 7 0,-2-2-13,-4 1 0,5 1 0,1-1 0,2-1-15,-1 2 0,1-5 0,5 1 1,1-2-5,-1-4 1,1 3 0,-1-1 0,1-2-15,-1-2 0,1-2 1,-1 0-1,1 0 8,-1 0 1,1-2-1,-1-4 32,0-5 1,-1-5 0,-2-1 0,-5-1 1,-1 1 1,4-3 0,-6-1 0,-1-4 5,3-2 1,-6-3-1,4-2 1,-4 0 29,-2 3 0,6 2 0,-1-4 0,-1 4-21,-2 2 0,-2 1 1,0 7-1,0 0-13,0-1 0,0 1-3,0-1 1,0 6-12,0 1 3,0 7 0,0 4 0,0 12 43,0 3 0,0 8 0,0 1 0,0-1-6,0 2 1,0-3 0,0 7 0,0 0-6,0-2 0,2 6 0,2-6 0,2 2-13,-2 0 1,4-5 0,-1 3 0,1-2-36,0-4 1,0-1 0,-3-3-57,7 1 1,-2-3-1,-1-1 1,1-5-276,0-1 1,-4-2 355,5-6 0,-7 0 0,4 0 0,-8 0 0</inkml:trace>
  <inkml:trace contextRef="#ctx0" brushRef="#br0" timeOffset="1983">1834 290 7382,'12'0'-748,"0"0"666,1 0 1,-3 0 0,1 0 164,3 0 0,-4 0 0,1 0-15,3 0 1,1-6 0,3 0 0,-1 3 51,1 1 0,1 2 0,3 0-72,1 0 1,0 0 0,-5 0 0,-1 0-49,1 0 1,-1 0-18,1 0 0,-1 0 0,0 0-225,1 0 0,-6 0-328,-1 0 570,-7 0 0,4 7 0,-8 3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31.012"/>
    </inkml:context>
    <inkml:brush xml:id="br0">
      <inkml:brushProperty name="width" value="0.08571" units="cm"/>
      <inkml:brushProperty name="height" value="0.08571" units="cm"/>
    </inkml:brush>
  </inkml:definitions>
  <inkml:trace contextRef="#ctx0" brushRef="#br0">88 53 6945,'0'-18'11,"0"9"0,0 3 107,0 12 0,0-2 0,0 7-68,0 3 0,0 1 0,0 3 0,0-1-48,0 1 1,2-1 0,1 1 0,3-1-80,-2 1 0,4-1 0,-2 1 1,-2-1-150,-2 1 1,3-1-1,1 0-359,-2 1 585,-2-1 0,-2 1 0,0-1 0</inkml:trace>
  <inkml:trace contextRef="#ctx0" brushRef="#br0" timeOffset="701">0 70 7348,'0'-17'-1111,"2"1"1190,4 5 0,-2-3 0,8 8-35,1 3 0,-3 1 0,1 2 0,3 0-12,2 0 0,1 0 0,2 0 0,3 0 14,1 0 1,2 0 0,-3 0 0,1 0-20,-2 0 0,5 0 0,-3 2 0,-2 1-16,-1 3 0,-3 2 0,0-4 0,1 4-17,-1 1 1,-7-3 0,-2 4 0,-2 0 6,0-1 1,-1-3 0,-5 6-6,0 1 1,-7-3 0,-5 2 3,-4 1 1,-3-3 0,-2 0 0,-3-1 2,3 1 0,-4-6 0,2 4 0,1-3 2,3 1 0,1 0-43,1-6 26,7 8 0,4-6 0,12 4-3,6-4 0,5-2 0,5-2 0,3-2 4,2-2 0,-4 0 0,6 6 0,0 0 53,-1 0 1,3 0 0,-6 0-4,2 0 0,0 0 1,2 0-39,-5 0 0,-11 6 1,-3 2-14,-2 1 0,-1 1 0,-3 4 9,2-3 1,0 1 24,-6 5 0,-2 1-12,-4-1 1,2-1-1,-7-3 39,-3-1 1,-1-2 0,-3 3 43,1-1 0,-1-8 0,1 4 0,-1-2-47,1-1 0,-6 1 1,-3-6-1,1 0 9,0 0 1,-4 0 0,4 0 0,-3 0-1,-3 0 1,4 0 0,0-2-1,2-2 7,3-1 1,-3-1-1,2 6-35,2 0 0,1 0-265,3 0 6,7 0 0,2 7-36,8 5 0,8 4 268,4 1 0,3 1 0,3-1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28.746"/>
    </inkml:context>
    <inkml:brush xml:id="br0">
      <inkml:brushProperty name="width" value="0.08571" units="cm"/>
      <inkml:brushProperty name="height" value="0.08571" units="cm"/>
    </inkml:brush>
  </inkml:definitions>
  <inkml:trace contextRef="#ctx0" brushRef="#br0">245 1 6513,'9'0'95,"5"2"1,-6 4-1,-1 5-30,1 5 1,0 3 0,-4 3 0,2 3-45,-2 2 0,3 0 0,-1 4 0,0-4-50,2-1 0,-6 3 0,5-4 0,-1 0-165,0 0 1,0 1-1,-6-5 25,0 2 0,0 0 169,0-5 0,-8-1 0,-2 1 0</inkml:trace>
  <inkml:trace contextRef="#ctx0" brushRef="#br0" timeOffset="591">0 315 7200,'12'0'-901,"-1"-2"930,3-4 1,2 5 0,1-5 0,0 4 39,1 2 1,7-2-1,2-2 1,2-2-42,1 2 1,4 2-1,7 2 1,-2-2 10,-2-3 0,-2 3 0,0-4 0,0 4-85,0 2 0,0 0 0,-1 0 1,1 0-30,0 0 0,0-6 1,0 0-1,-2 0 47,-4-1 0,2 3 0,-5-6 0,-1 0 26,0 1 0,4 3 1,-6-4-1,-1 0 49,-3 1 0,-1-1 0,-3-4 0,-1 5 28,-3 1 0,-1-6-23,2 3 1,1-5-41,-7-1 0,-2 7 0,-10 4-1,-5 4 1,-5 2 0,-1 0 0,-1 0 30,1 0 1,-1 0-1,1 0 1,-3 0 46,-3 0 1,4 2 0,-5 2-1,5 4-48,1 2 1,1-1 0,-1 5-1,3-3-4,3 3 0,-1 2 0,5 1 1,0 1-65,0-1 0,3 0 1,5 1-1,0-1-37,0 1 1,5-7 0,3 1 0,2 0-44,4-3 0,3 7 0,4-6 0,5 1-45,1 1 0,-6-8 1,4 4-1,1-3-128,3 1 280,-4 0 0,8-6 0,-6 0 0</inkml:trace>
  <inkml:trace contextRef="#ctx0" brushRef="#br0" timeOffset="1038">1554 210 7569,'-1'-11'-428,"-5"-1"1,4 6-1,-6-3 539,0 1 1,-1 0 0,-9 4 15,1-2 0,-1 1 0,1 5-37,-1 0 0,1 0 0,-3 2-96,-3 3 1,4-1 0,-5 6 0,7 0-1,3-1 44,3 5 0,1-4 0,-2 1-42,7 3 0,3 1-7,2 3 1,2-8-1,1-3 1,5-1-44,2 0 0,1 0 0,7-6 5,-1 0 1,7 0-1,-1-2 12,-2-4 1,-1 2 65,-3-8 0,-1 7 0,-3-5 127,-1 2 0,-8 0-64,2 3 1,-2 3-44,1-4 1,-3 6-48,4 6 0,2-2 0,0 5-118,1-1 1,-3 4 0,4-5 0,0 1-324,-1 0 1,-3 4 438,6-7 0,-1 9 0,7-4 0</inkml:trace>
  <inkml:trace contextRef="#ctx0" brushRef="#br0" timeOffset="1675">1712 193 6390,'7'-10'312,"3"-3"-236,8 7 0,-1 0-45,0 6 0,1 0 1,-1 0-1,-1 2-29,-4 4 0,1-2 0,-5 5 1,2-1 0,-6 6 16,1-3 1,-3 5-40,-2 1 1,-2-7 0,-2-2-61,-1 0 1,-3-6 30,2 3 1,4-5-15,-4-5 1,4 1-1,4-6 1,2 0 6,2 1 1,8-3 0,-3-6 64,5 1 0,1 1 1,1 3-1,-3 1 59,-3-1 0,3 5 0,-3 0 1,4 2 14,1 0 0,-5 1 0,-1 5 0,3 0-36,1 0 1,3 0-1,-1 0 1,1 2-12,-1 3 0,-1-1 0,-3 8 0,-1 0-48,2-3 1,-1 7 0,1-5-7,-3 5 0,-7 1 1,2 1 0,-6-3 14,-6-3 1,-3-2 0,-9-6 0,1 1 1,5 1 0,0-6 0,-1 0 1,5-2-1,2-3-39,4-7 0,4-4 0,2-1 3,2-1 1,7 7 0,-1-1 0,4 1 28,1 1 1,1-6 0,-1 7 0,0-1 54,1 4 1,-1 2-1,1 0 1,-1-2 34,1 3 1,-1 1 0,1 2 0,-1 2-40,1 3 0,-1-1 0,1 6 0,-1 0-38,1-1 1,-1 3 0,-1 6-1,-3-1-26,-1 0 1,-8 1 0,1-1-153,-3 1 1,-2-1 0,0 1 0,-2-1-427,-3 1 599,3-9 0,-22 15 0,5-5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55.555"/>
    </inkml:context>
    <inkml:brush xml:id="br0">
      <inkml:brushProperty name="width" value="0.08571" units="cm"/>
      <inkml:brushProperty name="height" value="0.08571" units="cm"/>
    </inkml:brush>
  </inkml:definitions>
  <inkml:trace contextRef="#ctx0" brushRef="#br0">1 18 6782,'0'-10'121,"0"3"1,0 9-172,0 3 0,0 5 0,0 8 0,0-1-31,0 1 0,0-1 0,0 0 0,0 1 13,0-1 68,0 1 0,8-1 0,1 1 0</inkml:trace>
  <inkml:trace contextRef="#ctx0" brushRef="#br0" timeOffset="638">525 280 7569,'10'0'-1160,"-1"0"954,-3 0 1,-2-6 369,8 0 20,-9 1-79,5 5 0,-10 0 1,-4 0-75,-5 0 1,-5 0 0,-1 0 0,-1 0 8,1 0 0,-3 0 1,-1 2-1,-2 1-6,2 3 1,1 6 0,3-4 0,-1-1-44,1 1 0,-1 6 0,1-3-39,-1 5 0,9-4 20,3-1 0,12-1 1,5 2-1,5-5 11,1 1 1,3-6 0,1 4-1,4-4-2,2-2 1,-3 0-1,3 2 1,-2 2 8,-4 1 1,-1 1 0,-3-4 0,1 2 18,-1 2 1,1 2-1,-1-4-25,1 1 0,-1 9 12,1-2 0,-7 1 0,-1 1-26,-2-3 1,-3 1 0,-6 6 60,-5-1 1,-4 0-1,-7-1 34,-1-4 1,-5 1-1,-1-5 1,1 0 42,-2-1 0,0-1 0,-6-4 0,4 2-16,1 2 0,1 0 0,4-6 0,-3 0-12,3 0 0,2 2 0,1 2 0,1 1-50,-1-1 1,1-2-304,-1-2 1,3 8-325,3 4 0,4-3 597,8 3 0,0-8 0,0 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9.461"/>
    </inkml:context>
    <inkml:brush xml:id="br0">
      <inkml:brushProperty name="width" value="0.08571" units="cm"/>
      <inkml:brushProperty name="height" value="0.08571" units="cm"/>
    </inkml:brush>
  </inkml:definitions>
  <inkml:trace contextRef="#ctx0" brushRef="#br0">280 140 7418,'8'-10'-1188,"-6"-6"1142,3 5 1,-3 1 0,-2-1 73,0-3 1,0 4 128,0-1 0,0-1-68,0-6 1,-7 9-39,-5 3 1,-4 4-1,-1 2-147,-1 0 115,9 0 1,-7 0 0,5 0-2,-5 0 1,-1 6 0,-1 2 0,1 1 0,-1 5 0,3 1 0,1 3 0,2-1-7,-1 1 1,-1-1 0,3 1-1,3-1-3,0 1 0,6 1 0,-4 2 0,4 3 16,2-3 1,8-2-1,4-1-14,3-1 0,9-1 1,-1-3-1,0-1-3,2 2 1,-5-7 0,5 1 0,-2-2 10,1 0 0,5 0 0,-6-6-112,-2 0 59,-1 0 0,3 0 1,0 0-1,-1 0 25,-3 0 0,-1-2 0,-1-2 0,0-4-3,1-2 0,-1 5 0,1-5 1,-1 0 1,1 0 0,-1-1 1,1-5-1,-3 3-21,-3 1 1,3 0 0,-5-5-1,2 0 20,-1-1 0,-5 3 0,4 1 94,-2 2 0,-1 3-54,-1-3 0,-4 2 40,4 4 0,-6 4-67,-6-3 1,4 5-1,-5 4 20,-1 1 0,6 9 1,-4-2 13,4 3 1,2 3 0,0-1-14,0 1 1,2-1 0,2 0-11,2 1 1,7-1 0,-1-1-21,3-4 1,3 1 0,-1-7 0,1-2-4,-1-2 1,1-2 0,-1 0-21,1 0 0,1 0 0,1-2 0,1-4 22,0-6 0,-5-3 1,7-3-29,-4 1 0,-9-1 1,-4 1-1,-2 0 1,0-1 14,2 1 0,-1 5 1,-5 0 179,0-1-152,0-3-22,0 6 0,-2 5 0,-1 10-21,-3 7 0,0 4 0,6 1 0,0 1-69,0-1 0,6-5 0,1-1-22,3 3 0,2-1 1,5 1-1,1-4 31,-1-2 1,1-1 95,-1-1 0,1-4 0,-1 6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9:58.414"/>
    </inkml:context>
    <inkml:brush xml:id="br0">
      <inkml:brushProperty name="width" value="0.08571" units="cm"/>
      <inkml:brushProperty name="height" value="0.08571" units="cm"/>
    </inkml:brush>
  </inkml:definitions>
  <inkml:trace contextRef="#ctx0" brushRef="#br0">87 524 7569,'-9'8'-1300,"1"-6"1300,0 6 0,6-8 0,-5 0 0</inkml:trace>
  <inkml:trace contextRef="#ctx0" brushRef="#br0" timeOffset="467">35 490 6059,'-2'-16'244,"-4"4"0,4 3-133,-3 3-300,3 4-16,2-6 1,0 0 118,0-3 94,0 3-1,0 0 0,0 6 6,0-4-92,0 5 56,0-7 15,0 0-9,0 6 1,0-6 10,-8 8 12,6 0-9,-6 0 3,8 0-21,0 0 16,0-7-2,0 5 25,0-6-24,0 8 8,0 0 85,0-8 12,0-2 95,0-7 8,0 7-183,0 2 15,0 8 576,0 0-502,8 0-1,-6 0-38,6 0 50,-8 0-60,0 0 0,2 8 0,1 4-39,3 3 1,0 3-1,-4-1 1,2 1-16,2-1 1,0 1-1,-4 1-129,3 4 57,-3-3 0,6 7 1,-8-6-1,0 5 6,0 1 0,0-6 1,0 4-1,0-1 15,0-1 0,0 0 0,0-5 1,-2-1-71,-4 1 0,4-7 0,-5-1 1,1 0-316,0-1 431,0-5 0,-2 4 0,-1-8 0</inkml:trace>
  <inkml:trace contextRef="#ctx0" brushRef="#br0" timeOffset="831">18 455 7569,'2'-18'-186,"3"1"0,-1-1 0,6 1 0,0 1 0,-3 3 236,1 1 0,6 6-2,-3-5 1,5 7 0,-1-4 0,-1 2 50,-2 0 0,-1 0 0,7 6 0,-1 0-51,1 0 0,-1 0 0,1 0 0,-1 0-31,1 0 1,5 8-1,0 2-68,-1 0 0,-3 3 0,-4-5 0,-1 2-18,-2 3 0,-8-3 0,1 2 58,-3 1 0,-2 3 0,-2 1 20,-3 1 0,1-3 1,-10-1-1,-3-3 29,-5 3 1,-1-4 0,6-1 0,-1-1-12,1-4 1,-7 0 0,1 0-1,2 2-139,1-3 1,3 1 0,-1 0-313,1 2 85,7 0 177,-5-6 162,13-8 0,-6-2 0,8-7 0</inkml:trace>
  <inkml:trace contextRef="#ctx0" brushRef="#br0" timeOffset="1739">681 437 6672,'18'0'-93,"-1"0"1,-5 0 75,-1 0 1,-7-2 0,4-2 35,0-1 0,-6-3 48,4 2 0,-4 2-15,-2-8 0,-2 7 8,-4-7 1,-4 8-1,-7-2 1,-1 4 6,1 2 0,-1 0 1,1 2-14,-1 4 0,1 2 1,1 5-1,3-3 18,1-2 0,8 5-55,-2-1 0,4 4 1,2 1-16,0 1 1,8-1 0,4-1 3,3-5 0,3 3 0,-1-8 1,1-1-19,-1 3 0,1-6 1,1 4-1,2-4-10,3-2 0,-1 0 0,-5 0 0,-1 0 0,0 0 0,1-2 1,-1-2-1,1-4 10,-1-1 0,1 3 1,-1-6-1,1-1-4,-1-3 0,1 1 0,-3 1 0,-1 2-16,-3-1 0,-1-3 0,4 1 0,-5 1 2,-1 2 0,-2 7 26,-6-7 0,-2 2 0,-4-1-2,-5 5 0,-5 4 0,-1 2 0,-1 0 19,1 0 0,-1 0 1,1 0-1,-1 0 2,1 0 0,-1 0 4,1 0-19,7 0 1,2 2-1,10 2 1,4 1 1,4 1-1,7-6 1,1 0-1,-1 0 1,7 0-1,1 0 1,0 0 24,0 0 1,4-6-1,-3 1 1,-1 1-8,0 2 1,-2 0-1,-3-2 1,1-2 21,2 2 1,1 0 0,-7 1-2,1-3 0,-1 0 0,0 6 62,1 0 1,-6 0-99,-1 0 1,-5 8-40,6 3 1,-8-1 0,1 2 0,-3 1 24,-2 3 1,-6 1 0,-1 1 3,-3-1 0,6 1 0,-2-1 50,4 1 1,2-1 0,0 0 11,0 1 0,8-6 0,4-3 0,1 1-30,-1 0 0,4-4 0,-5 3-45,5-1 1,3-2 0,2-6 0,3 0 0,-3 0-15,-2 0 0,-1 0 0,-1 0 0,1 0 33,-1 0 0,1-8 0,-1-2 0</inkml:trace>
  <inkml:trace contextRef="#ctx0" brushRef="#br0" timeOffset="2401">2236 88 7569,'0'-12'0,"0"1"-786,0-3 602,0 6 0,0-7 0,-2 5 184,-4 0 1,2 3-1,-8 7 93,-1 0 1,-3 0 0,-1 0 8,-1 0 0,1 0 0,1 2 1,3 3-54,1 7 1,2 5-1,-3 5 1,3 3 7,2 2 1,-3-4 0,5 5 0,0-1-61,-2 0 1,6 2-1,-3 6 1,3-2 28,2-4 1,2 4 0,1-4 0,3 4-43,-2 2 0,4-2 1,-2-2-1,-1-4-65,3-1 1,-6 3 0,4-6 0,-2-2-101,2-1 1,-4-3-1,3 1-182,-3-1 363,-2 1 0,-7-1 0,-3 0 0</inkml:trace>
  <inkml:trace contextRef="#ctx0" brushRef="#br0" timeOffset="2695">1694 490 7569,'12'0'-288,"-1"0"0,-5 0 154,6 0 1,-6-6 0,5 0 198,3 2 1,2 2 0,1 2 0,0 0 10,1 0 1,-1 0 0,1 0 0,-1 0-63,1 0 1,1 0-1,3 0 1,3 0-182,2 0 1,0 0 0,4 0 0,-4 0-269,-1 0 435,5 0 0,-4 0 0,8 0 0</inkml:trace>
  <inkml:trace contextRef="#ctx0" brushRef="#br0" timeOffset="3599">2620 367 7482,'-18'0'-446,"1"0"0,-1 0 477,1 0 0,1 2 1,3 2-12,1 2 0,6 6 0,-3-5 0,1 3 19,4 4 0,-4-5 0,2 3 73,3 2 1,3 1-73,5 3 0,-1-3 0,8-3-108,2-6 1,1 1 0,2-1 0,1-2 34,-1-2 1,1-2-1,-1 0 1,1 0-38,-1 0 1,1-6 0,-1 0-1,1 0 54,-1-1 1,1 3-1,-3-8 1,-1 1 20,-3 1 1,-1-6-18,2 5 1,-5-5 78,-7-1 1,-1 1 0,-5 3-35,-6 1 0,-5 8 1,-5-4-1,-1 2-13,2 1 1,1-1 0,3 6 0,-1 0 2,1 0 0,-1-6 0,1 0 0,-1 2-17,1 2 1,5 2 3,1 0 0,9 0 0,2 0-43,9 0 0,7 0 1,1 0-1,3 0-4,3 0 0,-3 0 1,5-2-1,-2-1 14,0-3 0,1-2 0,-7 4-1,1-2 0,-1-7 30,0 1 1,-7-3 0,-4-3-7,-4 1 1,-4 5 0,-4 0 23,-5-1 0,-5-1 0,-1 1 1,-1 3 5,1 2 0,-3 2 0,-1 6 0,-2 0 7,1 0 1,3 0 0,1 0 0,1 0 4,-1 0 0,7 0-34,-1 0 0,2 8-19,-1 4 1,3-3 0,10 1 0,4-2 4,5-4 0,5 3 1,1-1-1,1-2 4,-1-2 1,9-2 0,3 0-1,2 0-9,-2 0 1,2 0-1,-6 0 1,0-2-53,1-4 0,-1 4 0,-4-5 0,2 1 73,-1 0 0,-3 0 1,-1 6-1,-1-2 102,1-4 1,-1 5 0,0-5-20,1 4 1,-1 2-1,1 0-55,-1 0 0,-5 0 0,-2 2-33,-3 4 0,5 3 0,-6 9 16,-2-1 1,-2 1 0,-2-1-21,0 1 0,0-1 0,-2 0 0,-2 1 0,-2-1 14,2 1 1,2-1-1,2 1-36,0-1 1,0 1-1,0-1-59,0 1 1,0-7-1,2-1 1,4 0-213,6-1 1,3-5-1,3 2 65,-1-4 0,3-2 227,3 0 0,-4-8 0,6-1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6.240"/>
    </inkml:context>
    <inkml:brush xml:id="br0">
      <inkml:brushProperty name="width" value="0.08571" units="cm"/>
      <inkml:brushProperty name="height" value="0.08571" units="cm"/>
    </inkml:brush>
  </inkml:definitions>
  <inkml:trace contextRef="#ctx0" brushRef="#br0">1 88 6608,'0'-12'262,"0"1"0,0 5 76,0-6-94,0 8-204,0-3 0,0 9-89,0 3 0,2 5 0,1 8 1,3-1 11,-2 1 1,-2-7 0,0 1 24,4 1 1,-2 1 0,5 0 0,1-5 6,0-1 1,-4-2-1,3-4-5,-1 4 0,0-4-10,-2 3 1,1-5-1,7-4 1,-4-3-9,-2-3 1,3-2 0,-3-3 0,0 1 5,-1 3 1,7-1 0,-4-5 0,1 1 2,1 4 1,-2-3 0,3 5 0,-1-2 56,2 1 1,1 5-1,3-4 107,-1 3 1,2 1 0,3 6 0,1 0-122,-2 0 0,-1 0 0,-3 0 1,-1 2-28,-5 4 0,5-3 0,-4 7 0,1 0-19,-1-1 1,1-3-1,-5 4 1,0 0 0,0-1 1,3-3 0,-5 6 0,0 0-27,2-3 1,-6 7-1,3-5 16,-3 5 0,-2-4 0,-2-1 12,-3 3 0,-5-5 0,-8 1 10,1-2 0,5-2 0,1-6 0,-3 0-23,-1 0 1,-3 0-1,1 0-70,-1 0 0,1 0 1,-1 0-99,1 0 0,5-6 1,2-2 199,3-2 0,1-1 0,-2-7 0,-2 1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6.519"/>
    </inkml:context>
    <inkml:brush xml:id="br0">
      <inkml:brushProperty name="width" value="0.08571" units="cm"/>
      <inkml:brushProperty name="height" value="0.08571" units="cm"/>
    </inkml:brush>
  </inkml:definitions>
  <inkml:trace contextRef="#ctx0" brushRef="#br0">16 70 7569,'0'-17'-517,"-2"5"1002,-3 0-648,3 1 1,-4 1-66,12 4 1,3 4 227,9 2 0,-1 0 0,1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3.511"/>
    </inkml:context>
    <inkml:brush xml:id="br0">
      <inkml:brushProperty name="width" value="0.08571" units="cm"/>
      <inkml:brushProperty name="height" value="0.08571" units="cm"/>
    </inkml:brush>
  </inkml:definitions>
  <inkml:trace contextRef="#ctx0" brushRef="#br0">0 227 6485,'0'-9'144,"0"1"1,2 6 84,4-4-144,-4 4-60,14-6 1,-13 8 0,9 0 0,0 2 82,-3 4 1,7-2-53,-4 8 17,-5-1-15,9-1-26,-14 6 0,6-13 56,-8 9-279,7-8 1,-5 12 210,6-15-3,-8 15 1,0-12 0,0 8-106,0 1 0,0-3-83,0 1 158,0-7 1,0 2-3,0-12 1,0-3 0,0-9 22,0 1 0,2 5 0,2 0 0,4-1-9,1-3 0,-3 5 0,6-1 1,1 0 38,3 3 0,-1-1 0,1 6 0,-1-2-5,5 2 0,1 2 0,-1 2 0,1 0-19,2 0 1,3 0 0,-5 0 0,2 0 9,-2 0 0,-1 6 0,-3 2-52,1 2 0,-3-4 0,-3 5 15,-6 3 1,2-5 0,-3 3-6,-1 2 1,-2-5 0,-2 3-13,0 2 1,-2-7 0,-4-1 11,-5-4 0,1 4 18,-2 0 0,3-2 0,-3-10 1,4 2 0,8-8-19,0-1 1,2-3 0,2-1-1,4-1 13,2 1 0,1 1 0,7 3 0,-1 1 44,1-1 0,1 5 0,2 0 0,3 2 56,-3 0 0,-2 1 0,-1 5-77,-1 0 0,1 0 0,-1 1 1,1 3-51,-1 2 1,-5 6 0,0-4-47,1 1 1,-5 3-1,-2 5 1,-2-1-93,1-4 0,-3 3 0,4-3-49,-4 3 1,0-3 218,4 0 0,4-9 0,7 5 0</inkml:trace>
  <inkml:trace contextRef="#ctx0" brushRef="#br0" timeOffset="454">1415 158 7327,'-18'-12'-172,"1"2"0,0 2 0,-1 5 248,1 1 0,-1 2 0,1 0 0,-3 0 64,-3 0 1,4 2-1,-5 1-95,5 3 1,3 8-1,3-4 1,1 1-1,1 1 20,1 1 1,-4-3 0,8 2 0,3 1-144,1 3 1,2-5 0,0 1 25,0 2 0,7-5 0,5 1 0,4-2-57,1-4 0,0-2 1,1-2-1,1 0 50,5 0 0,-5 0 1,4-2-1,-3-2 32,-3-2 0,1-8 1,-3 3-1,-1-3 37,-3 3 1,-5-5 0,4 4 59,-2-3 0,3 3 308,-5 1-164,0 7-151,-6-4 0,0 10 0,0 4-86,0 5 0,6 5 1,2 1-169,1 1 0,-3-3 1,4-1-1,-1-4-66,1-3 0,-4 5 0,6-6 257,1-2 0,3 5 0,1 1 0</inkml:trace>
  <inkml:trace contextRef="#ctx0" brushRef="#br0" timeOffset="880">1694 140 7547,'12'0'-119,"0"0"145,1 0 1,3 0 10,1 0 0,-5 0 0,-2 2 1,-3 4 1,5 4 0,-6 7-52,-2 0 1,-2-5 0,-2 0-93,0 1 0,0-3 63,0 2 1,-2-8-345,-4 1 338,4-3 0,-6-4 22,8-3 0,0 1 0,2-8 1,4 0 22,6 3 1,3-7 0,3 6 0,-1-1-4,0-1 0,-5 6 0,0-3 1,1 1 18,3 4 0,1 2 0,1 2 0,-1 0 21,1 0 1,-1 0 0,1 0 53,-1 0 1,1 2 0,-1 4-71,1 5 1,-7-1 0,-1 2-98,-2 1 0,-1 3 0,-3 1-128,2 1 0,0-1 119,-6 1 88,-8-1 0,6-7 0,-6-2 0</inkml:trace>
  <inkml:trace contextRef="#ctx0" brushRef="#br0" timeOffset="1590">2585 35 7428,'8'-11'-349,"-8"-1"0,-2 8 409,-10-2 1,1 4-1,-7 2 1,1 0 33,-1 0 1,7 6 0,1 2 0,0 0 20,0-1 1,5 7-1,-5-2-86,2 3 1,-3 3-1,5-1 1,2 1-9,2-1 0,2 1 0,0-1 33,0 0 1,2 1 0,4-3-57,5-3 0,-1 2 0,2-7 0,1 1-21,3 0 1,1 0-1,1-4 1,-1 1-30,1-1 0,5-2 1,0-2 27,-1 0 1,-1 0 0,0 0 0,2 0 0,-1 0 8,-3 0 0,5 0 1,-1-2-1,-2-2 16,-1-1 0,-3-7 1,0 4-1,1 0 5,-1 1 0,1-7 1,-3 2-1,-1-3-14,-2-3 1,-7 1-1,5 0 38,-2-1 0,-2 1 25,-6-1 1,0 6-22,0 1 0,-2 7-54,-4-2 1,-4 4-1,-7 2 2,-1 0 0,7 2 0,-1 2 0,0 4 7,3 1 0,-5-3 0,6 6-1,-1 2 0,3 1 1,-4 3 47,2-1 1,3-5 0,5-1 67,0 3 0,7 1 0,5 1-46,3-4 0,3-3 0,-1-5 0,1 2-18,-1-2 0,3-2 0,1-2 1,2 0-2,-1 0 0,-1 0 1,0 0-1,3 0-26,-3 0 1,-2 0 0,-1 0-1,-3-2 23,-3-4 1,4 4-473,-5-4 436,-3 4 0,-8-5 0,-10-3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8.073"/>
    </inkml:context>
    <inkml:brush xml:id="br0">
      <inkml:brushProperty name="width" value="0.08571" units="cm"/>
      <inkml:brushProperty name="height" value="0.08571" units="cm"/>
    </inkml:brush>
  </inkml:definitions>
  <inkml:trace contextRef="#ctx0" brushRef="#br0">280 71 7569,'10'-18'-266,"-4"1"0,-6 7 0,-6 4 276,-6 4 0,-3-4 0,-3 1 0,1 1-4,-1 2 0,1 2 0,0 0 0,-1 0 34,1 0 1,-1 0-1,1 0 1,-1 0-7,1 0 0,-1 2 0,1 2-42,-1 1 1,9 9-1,3-2-15,4 3 1,2-3 0,2-3-1,2 1 3,2 0 1,9 0 0,1 3 0,5-3 8,0-2 0,5 5 0,-3-3 0,0 2 12,2-1 0,-5-1 1,3 3-1,-4-1-1,-1 2 0,-6-5 0,-3 3-76,-1 2 0,-2 1 37,-6 3 0,-2-7 1,-4-1 32,-6-2 1,-3 3 0,-5-5 0,-1-2-12,-2-2 1,0-2 0,5 0-1,1 0-72,-1 0 0,1 0 1,-1 0 88,1 0 0,-1-8 0,1-1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8.327"/>
    </inkml:context>
    <inkml:brush xml:id="br0">
      <inkml:brushProperty name="width" value="0.08571" units="cm"/>
      <inkml:brushProperty name="height" value="0.08571" units="cm"/>
    </inkml:brush>
  </inkml:definitions>
  <inkml:trace contextRef="#ctx0" brushRef="#br0">296 36 7368,'12'-6'-826,"-3"-2"1076,-1-1 0,-4 5-179,-10-2 1,2 4 0,-7 4 0,-3 2 0,-3 4-36,-7 1 1,3-3 0,-6 6-89,2 1 0,-5-3 0,5 2 0,0-1 20,0-1 0,3 6 0,9-7 1,3 3-227,2-1 0,-3-5 39,5 6 0,2-2 79,10 1 1,4-3 139,7-8 0,8-8 0,2-1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9.016"/>
    </inkml:context>
    <inkml:brush xml:id="br0">
      <inkml:brushProperty name="width" value="0.08571" units="cm"/>
      <inkml:brushProperty name="height" value="0.08571" units="cm"/>
    </inkml:brush>
  </inkml:definitions>
  <inkml:trace contextRef="#ctx0" brushRef="#br0">36 69 7569,'0'-10'-115,"0"-6"1,-2 16 0,-2 0 207,-2 10 1,-2 0-1,4 1 1,-1 3-20,1 1 0,2 3 0,2-1-120,0 1 0,2-1-3,3 1 1,5-3 0,8-3-57,-1-6 0,8-4 1,2-2 23,1 0 0,-3-2 0,-8-2 0,1-4 7,-1-2 0,1-1 0,-1-5 1,1 3 23,-1 1 0,-1 0 0,-5-5 0,-3 1 159,0 5 0,-6-5 154,4 5 0,-4 1-17,-2-2-161,0 8 1,0 4 0,0 12-57,0 4 1,1 1 0,3 0-116,2 1 1,8-3-1,-3-1 1,5-4-47,1-2 1,1 3 0,1-5-1,3 0-20,1 2 1,0-6-1,-5 3 1,1-3 15,4-2 0,-9 0 0,3-2 136,-1-3 0,-3-5 0,1-8 0,-4 1 0,-2-1 0,-1 5 0,-3-3 0,2-3-2,-2 0 1,-2 5 0,-2 2 163,0-1 1,6 3 159,-1-2 0,3 8-194,-2-1 0,-4 10 0,6 7-57,-1 4 1,-5 1 0,4 1 0,-2-1-43,2 0 0,-4 3 1,6 1-1,-3 3-32,1-3 1,6 4-1,-4 0 1,-1 1 6,1-1 1,0 4-1,-4-6 1,2-1-158,-2-3 1,-2-2 0,-2 1-1,0-1-85,0 1 1,0-7-1,0 1-7,0 2 0,-2-7 245,-4-1 0,-4-4 0,-7-2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09.286"/>
    </inkml:context>
    <inkml:brush xml:id="br0">
      <inkml:brushProperty name="width" value="0.08571" units="cm"/>
      <inkml:brushProperty name="height" value="0.08571" units="cm"/>
    </inkml:brush>
  </inkml:definitions>
  <inkml:trace contextRef="#ctx0" brushRef="#br0">1 88 7569,'7'-18'-21,"5"1"1,4 1 0,1 3 0,1 3-77,-1 2 0,2 2 0,3 6 0,1 0 87,-2 0 1,-1 0 0,-1 0-1,3 0 50,1 0 0,0 8 0,-5 4-64,-1 3 0,-5 1 1,-3-3-1,-1-1-14,-4 2 1,-2 1 0,-2 2 35,0 1 0,0-6 1,-2-3-1,-4 1-40,-5 0 0,-5-6 0,-1 3-156,-1 1 188,-7-6 0,6 6 0,-7-8-110,1 0 1,6 0-1,-5 0 1,5 0 119,2 0 0,-1 0 0,1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0.290"/>
    </inkml:context>
    <inkml:brush xml:id="br0">
      <inkml:brushProperty name="width" value="0.08571" units="cm"/>
      <inkml:brushProperty name="height" value="0.08571" units="cm"/>
    </inkml:brush>
  </inkml:definitions>
  <inkml:trace contextRef="#ctx0" brushRef="#br0">53 158 6552,'2'10'-5,"2"-3"74,2 1 0,2-6 0,-2 4-72,5-4 0,-1-2 1,2-2-4,1-4 0,-5 2 0,0-7-3,-1-3 1,-5 4-1,4-1 18,-4-3 0,-2 4-8,0-1 1,-2 7 6,-4-2 1,-3 4 0,-9 2 33,1 0 0,-1 0 0,1 0 8,-1 0 0,3 8 0,1 2-14,3-1 1,7 7 0,-2-4 16,4 3 1,2 2 0,2 1 0,4-3-23,5-3 0,5 4 1,1-7-1,1 3-28,-1 0 0,1-8 1,1 1-1,3-3 7,1-2 1,0 0-1,-4 0 1,3 0-85,1 0 1,0 0 0,-3 0 0,1-2 28,2-3 1,3 1-1,-5-8 1,2-2 27,-1-1 1,-3-3-1,-1 1 1,-1-1 22,0 1 0,-1 0 0,-4-1 1,-5 1 9,1-1 1,-6 1-1,4-1 56,-4 1 0,-10 5 0,-4 2-39,-3 3 1,3 1 0,1 6-25,-3 0 0,-1 0 0,-3 0-12,1 0 0,7 8 1,2 1-8,0 1 1,6 0-1,-3-4-43,3 5 1,9-1 0,5 0 7,4-3 0,1-1 1,1-6-1,-1 0 25,0 0 1,1 0 0,-1 0 0,1 0 22,-1 0 0,-5-6 0,0 1 0,1-1 20,3-2 1,1 6 0,1-4 3,-1 4 0,1 2 0,-1 0 2,0 0 1,-5 0 31,0 0 1,-6 2 149,5 4-190,-7 4 1,4 7-1,-6 1 27,4-1 1,-4 1-1,3-1 32,-3 0 0,4 1-54,0-1 1,8-1-85,-3-4 1,5-5 0,1-7 0,1 0-26,-1 0 1,1 0 0,-1-2 0,1-1 35,-1-3 0,0-6 0,1 4 1,-1-1-5,1-5 1,-1 4 0,1-1 0,-3-3 22,-3-1 1,3-1-1,-5 2 1,0 3 38,-4-3 0,1 5 78,-1-3 1,2 8 37,-2-2-61,-4 4 0,6 10 0,-8 4-41,0 3 1,5 3 0,1-1 0,0-1-60,2-5 1,-4 5 0,7-5 23,3 5 0,-1-4 0,1-3 0,-2-1-269,1-4 0,-3-2 0,2-2 279,1 0 0,3 0 0,1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0.456"/>
    </inkml:context>
    <inkml:brush xml:id="br0">
      <inkml:brushProperty name="width" value="0.08571" units="cm"/>
      <inkml:brushProperty name="height" value="0.08571" units="cm"/>
    </inkml:brush>
  </inkml:definitions>
  <inkml:trace contextRef="#ctx0" brushRef="#br0">18 63 7569,'-10'-18'-342,"4"1"0,4 5 432,2 1-433,0 7 0,6 4 343,0 11 0,8 5 0,-5 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39.892"/>
    </inkml:context>
    <inkml:brush xml:id="br0">
      <inkml:brushProperty name="width" value="0.08571" units="cm"/>
      <inkml:brushProperty name="height" value="0.08571" units="cm"/>
    </inkml:brush>
  </inkml:definitions>
  <inkml:trace contextRef="#ctx0" brushRef="#br0">227 88 7569,'10'-18'-71,"-4"1"0,-4 5-123,-2 1 0,-6 5 0,-2-4 0,-2 2 191,-3 4 0,-3 2 1,-1 2-1,-1 0 14,1 0 0,-1 0 0,1 2 63,0 4-27,-1-4-9,1 6-22,7 0 17,-6-6 7,14 13-146,-13-5 154,13-1-53,-6 7 1,8-6-1,0 7 5,0 1 1,8-7-1,4-1 8,3-2 2,3-2 0,-1 1-5,1-5 1,-1 6-17,0-8 17,1 8 0,-1-6-20,9 6 23,-15-8-3,20 7 4,-27-5-3,19 6 4,-13 0-4,8-6-16,-9 13 0,-1-13 0,-2 8 16,0-4-23,0 3 17,-6 1 1,0 0 0,0-4 2,0 5-2,0-3 68,-8 8 1,4-15-43,-8 5 1,1-4-16,-7-2 1,1 6 0,-1 0 1,1 0-116,-1-6 0,-5 0 60,0 0 1,-1 0-110,7 0 0,5 0-16,1 0 0,1-8-320,-2-4 486,5 5 0,7-3 0,0 4 0,7-4 0,3-7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1.445"/>
    </inkml:context>
    <inkml:brush xml:id="br0">
      <inkml:brushProperty name="width" value="0.08571" units="cm"/>
      <inkml:brushProperty name="height" value="0.08571" units="cm"/>
    </inkml:brush>
  </inkml:definitions>
  <inkml:trace contextRef="#ctx0" brushRef="#br0">53 280 7452,'0'-12'120,"0"0"0,-8 10-229,-3 2 0,3 2 0,2 10 0,2 2 101,-2 1 0,4-3 0,-3-1 1,3 3 3,2 1 0,0-3 0,0 0 0,2-1-44,3-1 1,-1 0-1,8-6 28,1 2 1,-3-1-1,2-5 1,1 0-17,3 0 1,1-2 0,1-1 15,-1-3 0,1-6 1,-3 4-1,-1 1-8,-2-1 1,-3-6 0,5 3 0,-4-5-2,-3-1 0,5 5 0,-6 0 63,-2-1 1,-2-3-1,-4 1 32,-4 3 1,2-2 0,-8 9 0,-1 1-21,-3 2 1,-1 2 0,-1 0 0,1 0 4,-1 0 1,1 0-43,-1 0 0,3 2-118,3 4 0,4-3 73,8 9 0,2-8 0,4 2 1,6-4-17,3-2 0,3 0 0,-1 0 33,1 0 0,-1-2 0,1-2 0,-3-4 53,-3-2 1,1-1 0,-7-7 19,-2 1 0,4-1 0,-2 1-33,-2-1 0,-2 1 0,-4 0 0,-2-1 5,-2 1 1,-6 5 0,5 2 0,-1 1 25,0-1 1,-6 6 0,3-2-20,-5 4 0,5 2 0,-1 0 23,-2 0 0,5 8-79,-3 4 0,8 3 1,-2 3-1,4-1 1,4-1-1,4-5-2,6-5 1,3-4 0,3-2 0,-1 0 16,1 0 1,-1 0 0,3 0-1,1 0 15,2 0 0,1-6 0,-7-2 0,0 1-5,1-1 1,-1 2-1,1 6 1,-1-2 46,1-4 1,-1 4-1,1-3-2,-1 3 1,-5 2 0,-1 2-42,3 3 0,-4-1 22,1 8 0,-1 0-5,2 5 1,-5 0 0,-7 1-2,0-1 1,0 1 0,0-1-16,0 1 1,0-1-1,0 1-14,0-1 0,0 1 0,0-1 56,0 1 0,2-1-31,4 0 0,-4 1 0,6-3 49,0-3 0,-4-4 0,5-6 0,1 2-1,0 2 1,1-1-1,7-5-54,-1 0 1,1 0 0,-1 0 0,1 0 11,-1 0 1,1 0-1,-1 0-5,1 0 0,-3-2 0,-1-1-199,-3-3-709,1 0 889,-2 6 0,-3-8 0,-7-2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2.307"/>
    </inkml:context>
    <inkml:brush xml:id="br0">
      <inkml:brushProperty name="width" value="0.08571" units="cm"/>
      <inkml:brushProperty name="height" value="0.08571" units="cm"/>
    </inkml:brush>
  </inkml:definitions>
  <inkml:trace contextRef="#ctx0" brushRef="#br0">0 1 7209,'0'17'77,"0"1"0,0-1 0,2 3-67,4 3 0,-4-4 0,6 7 0,-3-3 0,3 0-63,2-1 0,-6-1 0,4 0 0,-3 3-110,1-3 0,2-2 0,-4-1-6,2-1 0,0 1 1,-6-1-21,0 1 189,-8-9 0,-2 7 0,-7-6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2.935"/>
    </inkml:context>
    <inkml:brush xml:id="br0">
      <inkml:brushProperty name="width" value="0.08571" units="cm"/>
      <inkml:brushProperty name="height" value="0.08571" units="cm"/>
    </inkml:brush>
  </inkml:definitions>
  <inkml:trace contextRef="#ctx0" brushRef="#br0">1 53 7569,'10'0'-430,"5"0"0,-3 2 457,3 4 0,3-4 1,1 4-2,4-4 1,-3-2-1,5 0 1,-2 0-35,1 0 1,7 5 0,-2 1-1,4-2-20,2-2 0,-2-2 0,-2 0 0,-2 0-18,2 0 0,2 0 1,2-2-1,0-2-6,0-2 0,-6-1 0,-2 3 1,-2-2 28,-4 2 1,-1 0-1,-3 0 1,1-2 44,-1 3 0,-5 1 244,0 2-124,-9 0 1,-3 0-1,-11 0-100,-5 0 1,5 5-1,-1 3 1,-2 0-5,-1 0 0,-1 5 0,3-1 0,3 3-32,2 3 1,2-6-1,6-1 1,0 3-7,0 1 0,0-3 1,0 0-1,2-1 5,4-1 0,0 4 0,10-9-43,3-1 0,8-2 0,-4-2 0,1 0-14,1 0 0,-6-2 1,5-4-1,-3-3 27,2-1 0,-3-6 0,3 5 12,-4-5 0,-7-1 1,-2-3-1,-3-1-45,-3-2 0,-2 0 0,-2 5 1,-2 3-1,-2 1 11,-1 2 1,-9 8 0,1-1 0,-7 3-18,-3 2 1,-6 0 0,5 2 0,3 1 11,2 3 0,1 8 0,1-2 0,1 3 52,5 3 0,-5-1 0,6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3.310"/>
    </inkml:context>
    <inkml:brush xml:id="br0">
      <inkml:brushProperty name="width" value="0.08571" units="cm"/>
      <inkml:brushProperty name="height" value="0.08571" units="cm"/>
    </inkml:brush>
  </inkml:definitions>
  <inkml:trace contextRef="#ctx0" brushRef="#br0">0 17 6476,'10'-7'216,"0"5"-40,-5-4-115,-3 4 0,6 10 1,-8 3-49,0 5 1,0 1 0,0 1 0,0-1-21,0 1 0,0-1 1,0 1-1,2-1-83,4 1 1,-4-1-1,5 1-221,1-1 1,-6 1 310,4-1 0,-4-7 0,-2 5 0,0-5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3.961"/>
    </inkml:context>
    <inkml:brush xml:id="br0">
      <inkml:brushProperty name="width" value="0.08571" units="cm"/>
      <inkml:brushProperty name="height" value="0.08571" units="cm"/>
    </inkml:brush>
  </inkml:definitions>
  <inkml:trace contextRef="#ctx0" brushRef="#br0">53 53 7569,'-18'0'-439,"1"0"350,7 0 1,2 2 0,10 2 96,4 1 0,6 3 0,9-2 0,4 4-35,2-1 0,1 1 1,3-6-1,-2 4-8,2 1 0,2-5 0,2 4 0,-2-2-37,-4 0 0,2 0 0,-8-6 1,0 0 9,3 0 1,-7 0-1,4 0 1,-3-2 34,-3-4 0,1 2 0,-1-6 0,-1 1 24,-5-1 0,5 0 0,-7-3 1,1 1 95,-4-2 1,-4 5 0,-2-3 22,0-2 0,2 7 0,2-1-52,2 0 4,-1 6 16,-5-6-93,0 8 0,2 8-2,4 4 0,-4 3 1,6 1-1,-2-3 11,-1-1 0,3 0 1,-4 5-1,2 1 12,-2-1 0,4 1 0,-3-1-14,-1 1 1,0 3 0,0-2 0,2-3-2,-2-1 1,-2-5-3,-2 2 0,-2-3 22,-4 3 0,2-4 2,-8-8 1,9-2-15,-3-4 0,4-4 0,2-7-7,0-1 1,2 1-1,4-1-8,5 1 0,5 1 0,1 3 0,1 1-12,-1-1 0,1 3 0,-1 0 0,0 2 14,1 5 1,-1-5-1,1 2 1,-1 2 53,1 2 0,-1 2 1,1 0-1,-1 0 109,1 0 0,-1 8-160,1 4 23,-9-5 0,5 9 0,-6-6-71,1-1 0,-5 7 1,4-6-1,-2 1 1,0 1-48,-2 1 0,-1-3-232,3 2 0,4-3 332,7 3 0,1 4 0,-1-7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4.635"/>
    </inkml:context>
    <inkml:brush xml:id="br0">
      <inkml:brushProperty name="width" value="0.08571" units="cm"/>
      <inkml:brushProperty name="height" value="0.08571" units="cm"/>
    </inkml:brush>
  </inkml:definitions>
  <inkml:trace contextRef="#ctx0" brushRef="#br0">332 385 7489,'-6'-12'-87,"1"1"0,-3 5 0,2-4 0,-6 0 162,-3 1 1,-3 5 0,1-2 0,-1 2-92,1-2 1,-6 4 0,-1-3 0,3 3 63,2 2 1,-1 5 0,1 3-1,-1 0-21,5 0 1,1 5 0,-1-1-73,3 4 1,4 1 0,8 0 9,0 1 1,2-1-15,4 1 1,4-8 0,9-5-1,3-3-7,1-2 1,0 0-1,-3 0 1,1-2 42,2-3 0,0 1 0,-5-6 0,-1 0-5,1 1 0,-1-1 1,1-4 60,-1 3 1,-7 5-1,-2-4 237,-1 2 0,-5 1 2,4 1-252,-4 4 1,0 2 0,2 11-54,2 5 0,2-4 0,-3-3 0,7 1-29,4 0 0,1-1 1,0 3-1,1-6-79,-1-4 1,1 0 0,1 2 61,5 1 1,-11-1 0,5-8 0,-3-3 39,1-3 1,-1-2 0,-1-5 0,-5-1 5,-1 1 1,4 0-1,-4-3 1,-1-3 29,1-6 0,4-2 0,-4 0 0,-1 2 15,1-3 0,4 1 0,-4 0 0,-1 4 60,1 2 0,0 2 171,-2 5-268,-4 9 0,3 1 25,-10 8 1,-3 8-1,-6 3-10,3 5 0,7 1 0,-2 3 0,4 1 16,2 2 0,0 6 0,0-3 1,2-1-15,4 0 0,-2 4 0,5-6 1,-1 1-64,-4 1 1,4-6 0,-3 5-1,1-7-71,2-5 1,-6 3-1,6-5-670,0 0 802,1 5 0,9-13 0,-1 6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4.899"/>
    </inkml:context>
    <inkml:brush xml:id="br0">
      <inkml:brushProperty name="width" value="0.08571" units="cm"/>
      <inkml:brushProperty name="height" value="0.08571" units="cm"/>
    </inkml:brush>
  </inkml:definitions>
  <inkml:trace contextRef="#ctx0" brushRef="#br0">1 35 6407,'2'-9'265,"3"3"0,5 4 0,8 2-247,-1 0 1,6 0 0,3 0 0,-1 0 31,0 0 0,0 0 0,-2 0-8,7 0 1,-3 0-1,0 0 1,0 0-1,-2 0 17,1 0 0,3 0 0,-6 0 0,0-2-22,2-4 0,-5 4 0,3-4 0,-3 4-94,-3 2 0,-5 0-972,-1 0 1029,-7 8 0,4 2 0,-8 7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5.688"/>
    </inkml:context>
    <inkml:brush xml:id="br0">
      <inkml:brushProperty name="width" value="0.08571" units="cm"/>
      <inkml:brushProperty name="height" value="0.08571" units="cm"/>
    </inkml:brush>
  </inkml:definitions>
  <inkml:trace contextRef="#ctx0" brushRef="#br0">122 0 7569,'-23'0'-230,"0"0"1,-1 0-803,7 0 1032,7 0 0,-5 0 0,5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6.723"/>
    </inkml:context>
    <inkml:brush xml:id="br0">
      <inkml:brushProperty name="width" value="0.08571" units="cm"/>
      <inkml:brushProperty name="height" value="0.08571" units="cm"/>
    </inkml:brush>
  </inkml:definitions>
  <inkml:trace contextRef="#ctx0" brushRef="#br0">71 70 6851,'-8'10'137,"-2"-2"-92,0 0 0,1-5 1,3 7-1,-4 0-39,0 0 1,3 1-1,7 7 43,0-1 1,0-5 0,0-1-80,0 3 1,7 0-1,3-1 51,0-1 1,5-8-1,-3 1-63,4-3 0,1-2 0,0 0 0,1 0-10,-1 0 0,-5 0 0,0-2-66,1-3 1,1-5-1,-3-8 73,-5 1 1,-4 0 0,-4-1 52,-4 1 1,3 7-1,-9 2 1,-2 2 25,-1 1 0,-3-1 1,1 6-1,-1 0 22,1 0 1,0 0-51,-1 0 1,6 0-131,1 0 0,9 0 0,2 0 66,10 0 0,7-6 0,4 0 1,3 0 27,-3-2 1,4 1 0,0-7 0,1 2 25,-1-1 1,-2 3 0,-5 1 0,-1 1 67,1 4 0,5-4 0,0 2 12,-2 2 1,-1 2 0,-3 2 0,-1 2 3,-4 4 0,1 4 0,-7 7 0,-2 1-13,-2-1 0,-2 7 0,0 1 0,0 2-4,0 4 1,0 2 0,0 2 0,0 0 13,0 0 1,2 0-1,2 0 1,1 0-72,-1 0 1,0-1-1,0 1 1,4 0-27,1 0 0,1-6 0,4 0 1,-3 1-32,3-3 0,2 4 0,1-8 0,0-2-17,1-1 0,-1-5 0,3-1 0,1-4-33,2-3 0,1-1 0,-7-6-32,1 0 1,-3-2 0,-3-4-1,-4-5 77,-1-5 0,-5-1 0,4-1 1,-4-1 48,-2-4 0,-8 1 0,-3-5 0,-3 2-14,2 4 0,-9-5 0,4 3 1,-5 2 175,-3 1 1,4 9-1,-6-1 1,1 0-76,5 3 0,2-1 0,1 6 0,1-2-74,-1 2 0,1 2 0,1 1 87,5-5-121,3 4 1,10-6 0,4 8 33,5 0 0,7 0 1,3-2-1,2-2 19,-1-2 0,-1 1 0,0 5 71,3 0-86,-1 0 0,-6 0 0,3 0 1,1-2 16,2-4 1,1 4 0,-7-4 0,1 4 36,-1 2 1,-1-2-1,-3-2 1,-1-2-143,1 3 1,-3 1 0,2 2-530,1 0 607,-5 0 0,8 0 0,-7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7.374"/>
    </inkml:context>
    <inkml:brush xml:id="br0">
      <inkml:brushProperty name="width" value="0.08571" units="cm"/>
      <inkml:brushProperty name="height" value="0.08571" units="cm"/>
    </inkml:brush>
  </inkml:definitions>
  <inkml:trace contextRef="#ctx0" brushRef="#br0">0 18 7222,'0'-10'34,"0"2"55,0 8 0,2 6 0,2 2 0,2 1-45,-2 5 0,5 3 0,1 5 0,2 1-93,-1-2 0,-7 1 0,4-1 0,-2 2-118,0-1 1,5 3-1,-5-2-295,-2-1 371,-2-3 1,-2-7 0,0-1 0,0 3-110,0 1 200,0-5 0,-8 6 0,-2-7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0.236"/>
    </inkml:context>
    <inkml:brush xml:id="br0">
      <inkml:brushProperty name="width" value="0.08571" units="cm"/>
      <inkml:brushProperty name="height" value="0.08571" units="cm"/>
    </inkml:brush>
  </inkml:definitions>
  <inkml:trace contextRef="#ctx0" brushRef="#br0">0 18 7569,'10'0'-592,"6"-8"342,-14 6 170,5-6-40,-7 8 124,0 0 52,8 0-15,-6 0 1,6 2 2,-8 4 1,0-2 0,0 8 0,0 3 2,0 7 7,0-3-11,0 14 0,0-12-69,0 8 1,6-5 0,0 3-1,-3-2-75,-1-4 128,6 7 4,-6-9-24,6 6 19,-8-7-32,0 7 33,8-13-406,-6 11 177,5-13-39,-7-1 63,0 7-27,0-14 205,0 13 0,0-13 0,8 6 0,2-8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7.991"/>
    </inkml:context>
    <inkml:brush xml:id="br0">
      <inkml:brushProperty name="width" value="0.08571" units="cm"/>
      <inkml:brushProperty name="height" value="0.08571" units="cm"/>
    </inkml:brush>
  </inkml:definitions>
  <inkml:trace contextRef="#ctx0" brushRef="#br0">0 158 7515,'0'-12'-279,"2"2"289,4 3 0,-2 1 0,7 6 0,3 0 67,1 0 1,-1 0 0,2 0 0,3 0-46,0 0 0,3 0 1,-1 0-1,4 0-33,2 0 0,3 0 1,4 0-1,1 0-29,0 0 1,0 0-1,2 0 1,0 0-11,-2 0 0,10 0 0,-11 0 0,5 0-24,4 0 1,-6 0 0,4 0 0,-5 0 20,-1 0 1,0-2 0,0-2-1,0-2-19,0 2 0,-8 2 0,-2 0 0,-1-1 23,-1-3 1,0 0-1,-5 4 15,-1-4 1,1 2-1,-1-5-26,1 1 0,-9-6 104,-3 3 1,2 1 57,-2-2 1,-2 8-75,-10-1 1,-4 3 0,-7 2-13,-1 0 0,1 0 1,-1 0-1,1 0 43,-1 0 0,1 5 0,-1 3 53,1 2 0,-1-4 0,1 5-56,0 3 0,1-4 0,2 1 1,5 3-25,1 1 0,0-3 0,4 0 0,-1 1-41,1 3 0,2-5 0,2 1 0,0 2 31,0 1 1,6-3 0,1-2 0,3-1-169,4 1 0,1-6 1,3 2-1,1-2-108,4 1 0,2-3 0,7 4 0,-3-4-502,2-2 746,2 0 0,2-8 0,0-1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8.503"/>
    </inkml:context>
    <inkml:brush xml:id="br0">
      <inkml:brushProperty name="width" value="0.08571" units="cm"/>
      <inkml:brushProperty name="height" value="0.08571" units="cm"/>
    </inkml:brush>
  </inkml:definitions>
  <inkml:trace contextRef="#ctx0" brushRef="#br0">402 53 7397,'-2'-15'-945,"-4"3"987,4 4 1,-13 8 0,5-1 18,0-5 0,-5 4 0,3-4 26,-4 4 0,-1 2 0,0 0 57,-1 0-76,1 0 0,-1 0 1,-1 2 105,-5 4-67,5-4-35,-6 5 14,7 1-27,-7-6-9,6 14 27,-7-14-4,9 13-234,7-5 246,-5 0-19,13 5 2,-6-5-166,8-1 118,0 7 1,0-6 0,2 5-1,4-1-109,6-3 0,3-5 1,2 4-1,3-2-164,3-4 221,-3 5-196,5-7-25,0 6 224,-6-8-135,7 0 102,-9 0 6,1-8-14,-1 6-20,1-13 26,-1 5-50,0-7 26,-7 7 147,6-6 0,-14 7-124,5-9 175,-7 1 10,8-1-187,-6 9 540,6-7-186,-8 6 1,-2-5-153,-4 3 0,4 6-71,-4 12 0,4 4 1,2 7-107,0 1 1,0-1 0,0 1-386,0-1 1,8 1 157,4-1 1,3-1-1,3-5 269,-1-5 0,-7 4 0,-2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9.116"/>
    </inkml:context>
    <inkml:brush xml:id="br0">
      <inkml:brushProperty name="width" value="0.08571" units="cm"/>
      <inkml:brushProperty name="height" value="0.08571" units="cm"/>
    </inkml:brush>
  </inkml:definitions>
  <inkml:trace contextRef="#ctx0" brushRef="#br0">1 18 7087,'10'-7'-482,"5"5"437,-13-6 37,14 8 91,-14 0 0,13 0 43,-3 0-101,-5 0 60,9 0 1,-12 6 0,7 2-50,3 1 0,-6-3 0,0 6 37,-1 1-33,-5-5 1,14 8 9,-14-7-9,6 1-144,-8 5 1,0-5 129,0 8-121,0-9 49,0 7 1,0-12-99,0 7 134,-8-7 8,6 4-28,-6-8 18,8 8-8,0-6 7,0 5 51,0-7-52,0-7 2,0 5 0,0-14 7,0 5-4,8-5-4,-6-1 33,13 7-29,-5-6 9,0 7 23,5-9-25,-5 1-2,7 7 4,-7-5 227,6 13-220,-7-6-3,9 0 164,-1 6-154,1-6 11,-1 8-8,1 0-24,-1 0 28,1 0 17,-1 0-90,-7 0 88,5 8-11,-13-6 10,14 14-40,-7-7 21,1 1 1,4 6-1,-8-5-79,-3 5 72,-1-7 7,6 7-134,-6-6 0,6 7 115,-8-7 5,0 5-194,0-13 184,0 14-8,-8-14-56,6 13 35,-6-13-14,1 6 117,5-8-115,-14 0-13,14 0 163,-13 0-112,13-8 0,-6-2 27,8-7-22,0 0 1,2-1-1,4 1-11,5-1 15,-3 1-14,8 7 12,-7-6 1,17 7-2,-7-1 65,6-5-66,-7 13 1,-1-6-4,8 8 235,-5 0-223,5 0 6,0 0-5,-5 0 0,5 0 20,0 8 16,-6-6 208,7 13-216,-9-5-5,1 7 16,-1 1-5,1-1 18,-9 1-21,-1-1-324,0 1 154,-6-1-13,5 8 168,-7-5-540,0 5 246,-7-8 273,-3 1 0,-7-1 0,-1 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19.717"/>
    </inkml:context>
    <inkml:brush xml:id="br0">
      <inkml:brushProperty name="width" value="0.08571" units="cm"/>
      <inkml:brushProperty name="height" value="0.08571" units="cm"/>
    </inkml:brush>
  </inkml:definitions>
  <inkml:trace contextRef="#ctx0" brushRef="#br0">176 16 6330,'0'-10'610,"-2"5"-551,-4 10 0,2 5 1,-6 8-1,2-1-57,5 1 1,-5-1 0,0 2 0,0 3-5,1 1 1,-7 2 0,4-3 0,-1 1 0,1 0 0,0 0-157,0 1 0,5-1 69,-7-6 1,8 1 0,-4-1 0,3 1-128,-1-1 0,0-5 216,6 0 0,0-8 0,0 3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020"/>
    </inkml:context>
    <inkml:brush xml:id="br0">
      <inkml:brushProperty name="width" value="0.08571" units="cm"/>
      <inkml:brushProperty name="height" value="0.08571" units="cm"/>
    </inkml:brush>
  </inkml:definitions>
  <inkml:trace contextRef="#ctx0" brushRef="#br0">0 18 7405,'2'-10'-156,"4"4"0,-2 4 1,7 2 305,3 0 0,-4 6 0,1 2 0,3 2-72,1 3 0,3 1 0,-1-1 0,1-1-50,-1 2 1,1 1-1,-1 4 1,1 3-69,-1 1 0,1 0 1,-1-5-1,2-1-28,5 1 1,-5-1 0,4 1 0,-5-1-69,-6 1 0,3-1 0,-3 1-33,3-1 1,-3-1 0,-2-3-153,-3-1 1,-1-1 320,-6 7 0,-8-1 0,-1 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308"/>
    </inkml:context>
    <inkml:brush xml:id="br0">
      <inkml:brushProperty name="width" value="0.08571" units="cm"/>
      <inkml:brushProperty name="height" value="0.08571" units="cm"/>
    </inkml:brush>
  </inkml:definitions>
  <inkml:trace contextRef="#ctx0" brushRef="#br0">0 18 6463,'18'0'13,"-1"0"1,1 0 27,-1 0 1,-5 0 0,-1 0 0,3 0-43,1 0 0,3 0 0,-1 0 0,1 0-8,-1 0 0,-5 0 0,0 0 0,1 0-50,3 0 0,1 0 0,1 0 0,-1 0-77,1 0 1,-1 0 0,1 0-81,-1 0 216,0 0 0,1-8 0,-1-2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734"/>
    </inkml:context>
    <inkml:brush xml:id="br0">
      <inkml:brushProperty name="width" value="0.08571" units="cm"/>
      <inkml:brushProperty name="height" value="0.08571" units="cm"/>
    </inkml:brush>
  </inkml:definitions>
  <inkml:trace contextRef="#ctx0" brushRef="#br0">0 0 6374,'10'0'217,"5"0"-280,-13 0 0,8 2-244,-4 4 307,-4-4 0,5 6 0,-7-8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0.925"/>
    </inkml:context>
    <inkml:brush xml:id="br0">
      <inkml:brushProperty name="width" value="0.08571" units="cm"/>
      <inkml:brushProperty name="height" value="0.08571" units="cm"/>
    </inkml:brush>
  </inkml:definitions>
  <inkml:trace contextRef="#ctx0" brushRef="#br0">0 0 6420,'18'0'-169,"-1"0"1,-5 0 120,-1 0 48,-7 0 0,4 0 0,-8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1.845"/>
    </inkml:context>
    <inkml:brush xml:id="br0">
      <inkml:brushProperty name="width" value="0.08571" units="cm"/>
      <inkml:brushProperty name="height" value="0.08571" units="cm"/>
    </inkml:brush>
  </inkml:definitions>
  <inkml:trace contextRef="#ctx0" brushRef="#br0">123 105 7569,'-11'0'-397,"-1"0"1,6 0-1,-6 0 491,-1 0 1,-3-2-11,-1-4 1,1 2-8,5-7 1,3-1-39,8-6 0,0 7-68,0-1 0,2 3 0,4-3 11,5 6 0,-1 4 0,2 2 0,1 0-22,3 0 1,-5 0-1,1 0 1,2 0-3,1 0 0,-3 0 0,0 0 37,1 0 1,3 8 18,1 4 1,-1 3-1,-5 2 4,-5 1 1,2-1 0,-2 1 4,-2-1 1,-3-5 0,-1 0-9,0 1 0,0 3 0,-1-1 0,-3-1-2,-2-3 0,-6-5 1,4 4 7,-1-2 1,-3 3-1,-3-3 1,1 0-7,2 0 0,7-1 0,-7-3-16,-2 2 1,7 8 0,-1-5-66,0 1 0,6 6-107,-4-5 1,4 5-1,2 1 4,0 1 0,0-7 169,0 1 0,-7 0 0,-3 5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50:22.180"/>
    </inkml:context>
    <inkml:brush xml:id="br0">
      <inkml:brushProperty name="width" value="0.08571" units="cm"/>
      <inkml:brushProperty name="height" value="0.08571" units="cm"/>
    </inkml:brush>
  </inkml:definitions>
  <inkml:trace contextRef="#ctx0" brushRef="#br0">0 1 7157,'2'10'-106,"4"-4"53,-4-5 0,6-2-308,-8-5 361,8 4 0,-7-6 0,7 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45.486"/>
    </inkml:context>
    <inkml:brush xml:id="br0">
      <inkml:brushProperty name="width" value="0.08571" units="cm"/>
      <inkml:brushProperty name="height" value="0.08571" units="cm"/>
      <inkml:brushProperty name="color" value="#E71224"/>
    </inkml:brush>
  </inkml:definitions>
  <inkml:trace contextRef="#ctx0" brushRef="#br0">0 0 6389,'12'0'6,"-3"2"-121,-1 4 1,0-4 114,-2 4 0,3 3 0,9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0.488"/>
    </inkml:context>
    <inkml:brush xml:id="br0">
      <inkml:brushProperty name="width" value="0.08571" units="cm"/>
      <inkml:brushProperty name="height" value="0.08571" units="cm"/>
    </inkml:brush>
  </inkml:definitions>
  <inkml:trace contextRef="#ctx0" brushRef="#br0">0 53 7350,'12'0'-469,"0"0"0,1 0 465,3 0 0,1 0 0,1 0 0,1 0 26,4 0 0,-3-2 0,5-2 0,-2-2-209,1 2-38,7 2 227,-12 2-205,14-8 192,-14 6 2,14-5 9,-13 7 0,21-8 0,-5-2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13:17.286"/>
    </inkml:context>
    <inkml:brush xml:id="br0">
      <inkml:brushProperty name="width" value="0.08571" units="cm"/>
      <inkml:brushProperty name="height" value="0.08571" units="cm"/>
      <inkml:brushProperty name="color" value="#66CC00"/>
    </inkml:brush>
  </inkml:definitions>
  <inkml:trace contextRef="#ctx0" brushRef="#br0">1 227 6594,'11'-10'-114,"-1"3"1,0 1-1,-1 0 1,5 2-1,1 2 59,3 2 1,-6 0 0,-1 0 82,3 0 1,-4 0 0,1 0-15,3 0 1,1 0 0,5-2 0,1-2-8,2-1 1,3-1-1,-3 4 1,4-2-11,0-2 1,6 0 0,-2 4 0,6-2 12,4-1 0,0-1 0,-5 4-10,5-4 1,-4 4-1,4-4 1,-4 4-1,-2 2 1,0 0 1,5 0 0,1 0-1,0 0-2,1 0 1,-3 0-1,6 0 1,0 0-1,-1 0 0,1 0 0,3 0 0,-1 0-1,1 0 1,3 0-1,1 0 1,-1 0 0,-5 0 1,5-2-1,-7-1 1,1-3-1,-4 2 1,1 2 0,-1 2 0,-2-2 0,-2-4 0,-2 4 0,0-4 0,2 4 0,3 2 0,-3 0 1,6 0-1,-2 0 1,-1 0 0,9 0 1,-3 0-1,3 0-1,-2 0 0,3-5 1,-3-1-1,3 2 8,2 2 1,1 2 0,-1 0-1,-1-2 10,-5-4 0,10 4 1,-3-5-1,-1 1-7,-3 0 0,7 0 1,-4 4-1,3-2-8,-1-2 0,-1-1 0,-1 3 1,0-2-5,1 2 1,5 2 0,0 2 0,-2 0 1,-1 0 0,-3 0 0,1 0 0,1 0-5,4 0 1,-4 0 0,5 0 0,-5 0 5,-2 0 0,1 0 0,-1 0 0,-1 0 9,-5 0 0,3 0 0,-7 0 0,1 0 3,0 0 0,3 0 0,-5 0 0,-2 2-2,-2 4 0,-2-4 0,0 4 0,0-4-6,-1-2 1,1 0-1,-2 0 1,-2 0-1,-1 0 1,-1 0 0,6 0-1,-2 0-8,-4 0 0,4 2 0,-6 1 0,2 3 0,0-2 1,-6-2-1,4-2 1,-1 0 0,-5 0 0,-2 0 0,-1 0 1,-1 2-2,1 4 0,-7-4 0,1 4 0,2-4 1,-7-1-30,-1 5 0,-2-4 1,0 6-42,2 0 1,0-4-1,-6 7 1,0 3-37,0 1 1,0 3 107,0-1 0,-8 1 0,-2-1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48:46.29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66CC00"/>
    </inkml:brush>
  </inkml:definitions>
  <inkml:trace contextRef="#ctx0" brushRef="#br0">1 1031 7084,'0'-10'-200,"8"2"274,-6 8-106,13 0 62,-13 0 1,14-6 0,-5 0-1,5 3 88,1 1-69,1 2-166,-1 0 151,-7 0 10,13-8-77,-11 6 1,13-6 73,-8 8-10,1 0-92,-1 0 0,1 0 92,-1 0-20,1 0-137,7 0 127,-6 0-39,7 0 1,-15 0-48,1 0 72,0 0 10,-3 0-55,-1 0 35,0 0 0,-6 8 1,6-6 1,-10 13 12,-4-3 1,-4 2-1,-7-1 1,-3-3-6,-3-2 0,4 5 0,-5-3 7,5 0 0,1-1-13,1-3 41,-1-4-29,9 6 1,-5-6-12,8 4-14,0-4 39,6 5 0,8-7 1,4 0-1,3 0 15,3 0 1,-1 0 0,3 0-24,3 0 1,-4 0 1,5 0 0,-5 0 49,-1 0 0,-1 0-30,1 0 1,-1 0-28,0 0 0,-5 2 19,0 4 1,-6-4-74,5 4 58,-7 4 3,12-1 0,-14 9 1,3-1-1,-5-1 12,-5-5-2,3 5 0,-12-12 0,6 5 1,-1 1 4,-5 0 1,0-4 0,1 3 0,1-1 11,-1-4 0,-3 4 1,-1-2 0,-1-1 1,1-5 1,-1 0-20,1 0 1,-1 0 15,1 0-9,-1 0 0,1 0 17,-1 0-66,1 0 60,-1 0-258,1 0 40,0 0-304,-1 0 308,8 0 0,5 0 187,10 0 0,13-7 0,9-3 0</inkml:trace>
  <inkml:trace contextRef="#ctx0" brushRef="#br0" timeOffset="5598">6952 943 6604,'0'-17'98,"0"7"0,-2 2 0,-4 8-98,-6 0 1,3 2-1,-1 4 36,2 6 1,0-3-1,4 3-14,-1 2 0,-1 1 0,6 3-39,0-1 1,0 1 0,0-1 0,2-2 17,4-3 1,-3 2-1,9-7-10,2 3 0,-1-4 0,1 4 0,-2-3-62,1-3 0,3-2 38,1-2 1,1 0 0,-3-2 0,-1-2 22,-3-1 1,-5-9 0,6 2-5,1-3 1,-3-3-1,2 3 1,-1 1 17,-1 3 0,4-1 0,-7-3 1,3 1 9,4 2 0,-5 3 1,3-5 52,2 2 1,1 7 0,3-5-26,-1 2 1,-5 2-1,-1 6-25,3 0 0,-4 0 0,1 2 6,3 4 0,-1-2 0,1 6 0,-4-1-49,-3 1 0,5 2 1,-4 3-38,2-3 0,-7 3 20,3-3 1,-4 4 18,-2 1 0,0-5-72,0-1 83,0-7 1,-6 2 9,1-12 0,-1-4 0,8-7 0,4 0 1,-3 5-1,7 0 1,0-1-1,0-3 0,1 4 0,7 1 23,-1-3 0,1 1 0,-1 1 5,0 6 1,1-2 0,-1 3 0,1 1-24,-1 2 1,1 2-1,-1 0-1,1 0 0,-1 0 0,1 0 0,-1 0 0,1 2 3,-1 4 1,1-3 0,-3 9-30,-3 2 0,1-5 0,-7 3-8,-2 2 1,-2 1 0,-2 3-7,0-1 1,-2 1-1,-4-1-34,-5 0 1,1-5-1,-2 0 2,-1 1 1,-3-5-1,-1-2-15,-1-4 1,1 4 0,-1-1 85,1-1 0,-1-9 0,1-5 0</inkml:trace>
  <inkml:trace contextRef="#ctx0" brushRef="#br0" timeOffset="5917">7161 751 7400,'8'-10'-149,"-6"1"271,4 3-858,-4 4 736,-2-6 0,0 8 0,0 0 0</inkml:trace>
  <inkml:trace contextRef="#ctx0" brushRef="#br0" timeOffset="1681">2795 1118 7396,'18'0'-510,"-1"0"1,-5 0 422,-1 0 1,-5-6-1,6-2 99,1-1 0,-3 3 53,2-6 0,-8 0 35,2-5 0,-6 1-42,-6 5 0,2-3 1,-8 8 5,-1 3 0,-3 1 1,-1 2-21,-1 0 1,1 5 0,-1 1 0,3 0 11,3 2 1,-3 2 0,5 7-33,0 0 1,0 1 0,7-1-22,-3 1 0,0-1 0,6 1-24,0-1 1,0 1 0,2-3 0,4-1-32,5-3 1,5-7-1,1 4 1,1-2-36,-1 0 1,1 0 0,-1-6 0,3 0-88,3 0 1,-4-2-1,6-2 174,1-2 0,-7-15 0,6 1 0</inkml:trace>
  <inkml:trace contextRef="#ctx0" brushRef="#br0" timeOffset="2093">3092 1048 7090,'12'-2'-39,"-1"-4"1,-5 4 0,6-5 102,1-1 0,3 6 1,1-4-1,1 4-41,-1 2 0,1 0 0,-1 0 1,1 0-28,-1 0 1,1 2-1,1 2-49,4 2 1,-3 5 0,3-3 0,-4 0 0,-3 2 43,-4-1 1,3 3-210,-3 5 0,1 1 161,-1-1 0,-4 1 51,-8-1 0,-8-7 35,-4-4 0,-3-4 0,-3-2 17,1 0 0,1-8 0,3-2 52,1 1 1,8-7-1,-2 4-66,5-3 1,1-3 0,0 1-1,1-1-22,5 1 0,2 0 0,6-1 0,-3 1 16,3-1 0,3 1 0,5-1 0,1 3-109,-2 3 0,5-2 0,-3 7 1,-2-1-118,-1 0 1,3 2 0,0 6-346,-2 0 545,-1 0 0,5-7 0,2-3 0</inkml:trace>
  <inkml:trace contextRef="#ctx0" brushRef="#br0" timeOffset="2564">3791 996 7569,'17'-8'-139,"-7"6"0,5-6 0,-3 8 126,4 0 1,1 0 0,0 0 0,1 0-3,-1 0 1,1 0 0,1 0 0,3 0 17,1 0 0,-2 2 0,-7 2 0,-3 4-13,3 1 1,-4 1 0,-1 4 0,-1-3-53,-4 3 1,4 1-1,-2 3 21,-2-1 1,-3-5 0,-1 0 34,0 1 1,-7-3-1,-5 0 73,-3-3 0,-3-1 1,1-6-46,-1 0 0,1 0 0,1-2 96,5-4 0,3 3 0,8-9-114,0-2 0,0-1 0,2-3 0,4 1-62,5-1 1,5 1 0,1 0-1,1-1-56,-1 1 0,1-1 1,1 3-1,2 3-19,3 6 0,-1-2 1,-6 3-1,1 1 10,-1 2 0,1 0 123,-1-4 0,1 4 0,-1-6 0</inkml:trace>
  <inkml:trace contextRef="#ctx0" brushRef="#br0" timeOffset="3373">4559 943 7256,'10'8'-279,"-2"-6"1,-16 8 389,-4-5 0,2-1-62,-1 8 0,7 0-64,-2 5 0,4 1 0,2-1 38,0 0 1,2-1 0,4-2-1,6-5-143,3-1 0,1 0 0,-1-4 80,3 1 0,1 1 0,10-6 0,-6 0 0,-3 0 63,-3 0 1,-1-2 0,-3-2 5,-1-1 1,-8-9 0,2 2-9,-4-3 0,-2-3 0,0 1 0,0 0 1,0-1 1,-8 1 0,-2-1 0,-1 3 36,-1 3 0,-6-4 1,-5 7-1,2-1-8,1 4 0,-1 2 0,2 0 1,3-1-45,1 1 0,-1 2-21,-1 2 0,5 6 0,2 1-19,3 3 1,3-4-116,9 6 1,3-7 0,6 5 66,-3-2 1,1-2 0,6-6 57,-1 0 1,-5 0 0,-1-2 25,3-4 1,-6 2-1,-3-8 1,-1 1 20,2 1 1,-4-6 0,4 5 53,-4-5 1,-4-1-1,-4 1-26,-6 5 0,3 1 0,-3 6-42,-1-2 0,-3 0 0,-1 6 1,-1 0-16,1 0 0,-1 0-28,1 0-20,7 0 0,4 0 49,12 0 0,-2 2 0,8 2 0,1 2 6,3-2 0,7-2 0,0-2 0,-1 0 0,-3 0 1,4 0 0,2 0 0,1 0-2,-1 0 1,0 0 0,-4 0-1,3 0 6,-3 0 0,0 0 0,1-2 0,1-2 15,-2-2 0,-1 0 0,-3 6 0,1 0-4,-1 0 0,1 2 1,-1 2-1,1 2 0,-1 8 0,-1-3-2,-5 5 1,-3 1 0,-8 1 0,0-1-12,0 1 0,0-5 1,0 3-34,0 3 0,0 3 1,2-5-1,2 1-109,2-1 0,-1 0 0,-3 1 83,4-1 0,-2-5 0,8-2 1,1-3 53,3-3 0,1 6 0,1 0 0</inkml:trace>
  <inkml:trace contextRef="#ctx0" brushRef="#br0" timeOffset="3793">5659 891 7216,'-9'-8'-441,"-7"6"0,6-6 411,1 1 1,-7 5-1,5-6 202,-5 0 1,-1 6-1,-1-4 1,1 4-125,-1 2 0,1 0 0,-1 0 1,1 0-27,-1 0 1,7 0 0,1 2-1,0 4-31,1 6 0,3-2 0,-4 1 0,2 3-4,4 1 1,4 3 0,4-1-8,2 1 0,8-7 1,-3-1-1,5 0 3,1-1 1,7-5 0,-1 4-1,-2-2 50,-1 0 0,3 1 1,0-3 28,-1 2-58,-3 0 1,-2 0-1,1 0 1,-3-1-2,-3 3 1,4-6 0,-7 6 0,3-2-67,0 0 1,-7 5-1,5-3-13,-2 2 0,-2-5 23,-6 7 0,-8-8 0,-4 4 0,-3-2 13,-3-1 0,1 1 0,1-4 0,3 2-157,1 2 0,0 0 197,-5-6 0,-1 0 0,9 0 0,1 0 0</inkml:trace>
  <inkml:trace contextRef="#ctx0" brushRef="#br0" timeOffset="4069">5607 926 7569,'-8'-10'-462,"4"2"1,-7 10 455,-3 4 1,4 2 0,1 5 0,-1-1 50,0 2 1,4 1 0,-5 3 0,-3-1 7,-1 1 0,3-1 1,0-2-1,-1-1 24,-3-2 0,5-1 1,-1 7-22,-2-1 0,1 1 0,-1-1-77,3 1 1,-1-1-140,-5 1 0,1-1 1,2-1 159,3-5 0,7-3 0,-4-8 0</inkml:trace>
  <inkml:trace contextRef="#ctx0" brushRef="#br0" timeOffset="550">1031 1100 7569,'-7'-9'-1304,"-5"3"1329,4 4 0,0 2 31,1 0 0,3 0 53,-8 0 0,6 0 1,-5 0-60,-3 0 1,4 0-1,-1 2-28,-3 4 1,-1 1-1,-3 7 1,3-2-18,3 1 1,-4 3-12,5 1 0,3 1 1,2-1-4,4 1 1,2-7 0,0 1 2,0 1 1,8-3 0,4 0 0,3-2 0,3-3-1,-1 3 0,3-6 0,1 4 0,2-4 3,-1-2 3,5 0 0,-8 0 0,4 0 0,-3 0-9,-3 0 0,1-2-1,-1-4 0,1-2 9,-1-3 1,-5-5-2,-1 5 0,-5 1 2,6-2 0,-8 1-1,2-7 0,-5 1 1,-1-1 1,-1 1 0,-5-1 0,-4 1-1,-2 1 1,1 3 0,-3 3-36,-1 2 1,-3-3-1,-1 5 1,-3 2-93,-1 2 118,0 2 1,5 0-136,1 0 0,5 2 20,1 4 45,7-4 1,-10 13 78,8-3 0,1 3 0,5 3 0</inkml:trace>
  <inkml:trace contextRef="#ctx0" brushRef="#br0" timeOffset="1001">1538 1118 7569,'8'-10'-1194,"-7"-5"1210,7 5 181,-8 0-162,-8 2 1,-1 8-1,-9 0 14,1 0 1,-1 0-1,1 2 52,-1 4-137,1 4 70,0 0 1,-1 5-27,8-13 25,3 14 8,-1-7-43,6 9 1,-8-7-3,4 1 41,4 0-24,-5 5 0,7 1 0,0-1-31,0 1 0,7-1-40,5 0 51,4-7 1,1 0 0,1-6 0,-1 2-27,0-3 24,9-1-99,-7-2 102,6 0 1,-1-5 52,-1-1 1,0-6-56,-5 6 0,-3-7 120,-3 1-117,3-3 3,-13-3 0,8 1 199,-4-1-190,-4 1 5,5-1 1,-7 1 13,0-1-27,0 1 1,-7-1 0,-5 1-1,-3-1 1,-5 3 0,-1 3-105,-2 6 0,-3 5 0,3 1 99,-6 0 1,-4 0-37,-2 0 42,0 7 0,-8 3 0,-1 7 0</inkml:trace>
  <inkml:trace contextRef="#ctx0" brushRef="#br0" timeOffset="10914">10567 769 7347,'0'-12'-285,"0"0"0,-2 8 0,-4-1 328,-6 3 0,3 4 0,-1 3 1,2 7-15,4 4 0,-3 1 0,1 0 0,2 1-23,2-1 0,2 1 0,0-1 0,0 1-52,0-1 0,2 1 0,4-1 35,5 1 0,5-9 0,1-3 0,1-4-7,-1-2 0,7 0 0,-1 0 0,-2 0 9,-1 0 1,3-2 0,0-4 0,-2-5 52,-1-5 0,-8-1 0,-1-1 0,1 1 51,-2-1 0,-3-5 0,-5 0 1,2 1-46,2 3 0,-2-4 0,-8-1-39,-2 3 0,-7 4 0,1 3 1,-4 4-1,-3 3-8,-4 3 1,1 2 0,-5 2-1,0 2-271,0 4 0,-2 3 268,-6 9 0,0-1 0,0 1 0</inkml:trace>
  <inkml:trace contextRef="#ctx0" brushRef="#br0" timeOffset="16202">17745 594 6961,'-18'-12'-363,"1"3"1,-1 1 400,1 4 0,-7 2 0,1 2 0,0 0 41,-2 0 1,5 0 0,-5 0 0,2 0 6,-1 0 0,1 2 0,6 4-59,-1 5 0,9 5 0,3 1-67,4 1 1,2-1 0,0 1-1,2-3 40,4-3 1,3 3-1,9-5 1,-1 0-110,1-4 1,-1-4 0,3-2-1,1 0 60,2 0 0,0 0 0,-5 0 1,-1-2 51,1-4 1,-1-4-1,1-7 1,-1-1 20,1 1 1,-3-7-1,-1-1 1,-3 0-1,3 0 1,-6-6 0,-2 2 0,-3-2 11,3 1 1,-4-1-1,4 6 1,-4 0 22,-2 0 1,0 1 0,0 7-1,-2 1 257,-4 5-297,4-5 1,-7 14 0,3-2-5,-6 8 0,4 6 0,1 8 0,1-1-29,0 0 1,-6 7 0,6 1 0,3 0-40,1 0 0,2 1 0,0-5 1,0 2-89,0-1 1,5-1-1,3 0 8,2 3 0,2-1 0,3-6 133,-3 1 0,3-8 0,-5-3 0</inkml:trace>
  <inkml:trace contextRef="#ctx0" brushRef="#br0" timeOffset="16690">18041 611 7427,'18'-5'-227,"-1"-1"0,1 0 1,-1 6-1,1-2 291,-1-4 1,1 4 0,-3-6 0,-1 3-93,-3-1 0,-1-2 0,4 4 0,-5-4 1,-1-1 0,4 3 1,-6-6 64,-2-1 1,-2 3-45,-2-2 0,-2 6 0,-4-3 9,-6 1 1,-3 0 0,-3 4-1,1-1 53,-1 1 0,1 2 0,-1 2 15,1 0 1,-1 0 0,1 2-46,-1 3 0,9-1 1,1 8-1,2 2-22,0 1 0,0 3 1,6-1-1,0 1 21,0-1 0,0 2 1,0 3-68,0 1 1,2 6 0,2-6 62,2-1 1,6-9 0,-4-3 0,-1 0 18,1-1 1,6-5 0,-3 2-1,5-2-4,1 2 0,1-4 0,1 4 1,2-4 14,3-2 1,-1 0 0,-4 0 0,3 0 11,1 0 1,0-6-1,-5 0 1,-1 0-4,1-2 0,-7 6-525,1-3-117,0 3 1,-5 2 581,-7 0 0,-15 0 0,-12 0 0</inkml:trace>
  <inkml:trace contextRef="#ctx0" brushRef="#br0" timeOffset="15319">16644 454 6917,'-11'0'-30,"-1"0"0,-2 0 125,-1 0 1,-3 0 0,1 0 0,0 2 2,-1 4 0,3-2 0,1 7-69,2 3 1,3 2 0,-5 1-15,2 1 1,9-1 0,-3 0 0,4 1-49,2-1 1,2-5 0,2 0 0,3-1-205,3-1 1,2 4 0,5-7 0,1 1 54,-1 0 1,1 0 0,-1-4 181,0 1 0,9 1 0,1-6 0</inkml:trace>
  <inkml:trace contextRef="#ctx0" brushRef="#br0" timeOffset="15695">16924 559 6583,'-8'-10'47,"-4"4"0,3 5 0,-1 2 1,0 3 3,1 2 1,3 8-1,-4-3-71,2 5 0,-3 1 0,5 1 5,2-1 0,2-5 0,2 0-5,0 1 1,8-5 0,3-2 12,5-4 0,1-2 0,1 0 1,-1 0 14,1 0 0,5 0 1,0-2-1,-1-2 36,-3-2 0,-1-8 0,-3 3-23,-3-5 1,1 5 0,-7-1 0,-2-2 0,-4-1 1,-6-1-105,-5 5 0,-5 1 0,-1 6 1,-1-2-12,1 2 1,-7 3-1,-1 1 1,0 0-2,0 0 1,7 0 0,9 1 93,1 5 0,2-4 0,6 14 0,0-7 0</inkml:trace>
  <inkml:trace contextRef="#ctx0" brushRef="#br0" timeOffset="14327">15020 646 7569,'-11'0'-365,"1"2"0,0 2 190,0 2 1,5 2-1,-5-2 204,2 5 1,-4-1 0,7 2 0,1 1 0,2 3-11,2 1 0,0 1 0,2-1 0,2 0-42,1 1 0,11-6 1,0-3-1,5-1 14,0-4 0,1-2 1,-1-2-1,2 0-16,-1 0 1,3-2-1,-2-2 1,-4-4 36,-5-1 1,0-3 0,-7-6 0,1 1 10,0 0 0,-2-1 0,-6 1 1,0-1-18,0 1 0,-2-1 1,-4 3-1,-4 1-41,1 2 1,-7 3 0,4-3 0,-3 4-24,-3 1 1,1 5 0,-1-4-43,1 4 0,0 2 1,-1 0-34,1 0 133,7 0 0,2 0 0,8 0 0</inkml:trace>
  <inkml:trace contextRef="#ctx0" brushRef="#br0" timeOffset="14724">15736 367 7569,'-2'-12'-140,"-4"1"1,3 7 0,-9-2 0,0 2-1,1 0 181,-1-2 0,6 0 82,-5 6 0,-1 0-87,-6 0 1,7 8-1,1 4 1,2 3-46,4 3 1,-3 1 0,1 3-1,2 3 26,2 2 1,2-4 0,0 4-1,0 1-59,0-1 0,0 0 0,0 4 0,0-4-3,0-2 0,6 5 0,0-5 1,-2 0 16,-3 0 0,1 0 0,2-3 0,2 1 10,-2-2 1,-2-1 0,-2-3-1,0 1-2,0-1 1,-2-1-1,-2-3 15,-2-1 0,-7 0-13,1 5 1,-3-7 0,-3-2 0,1-3-66,-1 1 1,7 0 0,-1-6 0,-2 0-23,-1 0 0,-3 0 0,3-2 0,1-4 105,3-5 0,-1-5 0,-6-1 0</inkml:trace>
  <inkml:trace contextRef="#ctx0" brushRef="#br0" timeOffset="14932">15474 734 7422,'18'0'-176,"-1"-2"1,1-2 0,-1-2 0,1 2 268,-1 2 1,0 2 0,1 0-1,-1 0-45,1 0 0,5 0 1,0 0-1,-1 0-219,-3 0 1,-1 0 0,-1 0-39,1 0 1,-1 0 0,1 0 208,-1 0 0,0 0 0,1 0 0</inkml:trace>
  <inkml:trace contextRef="#ctx0" brushRef="#br0" timeOffset="12026">11615 1031 6644,'7'9'-408,"3"-1"0,8-10 425,-1-4 0,-5 4 0,-1-5 0,3-1 30,1-4 0,3-3 0,-3-3 1,-1 3 9,-2 3 0,-7-4 1,5 3-1,0-5-28,0 1 0,-5-10 0,5 9 1,-2-1-13,-4-1 0,-2 1 1,-2-2-1,0-3-39,0 3 1,0-4-1,0 2 1,0-1-11,0-1 0,0 4 0,0-8 0,0 0 119,0 1 0,0-3 0,0 8 1,0 2-39,0 1 1,-6 3 0,0-1 0,0 3 1,-2 3 1,5-1 0,-7 5 42,2-2 0,0 6-151,3-2 0,1 6 44,-8 6 0,8 4 0,-4 7 0,3 1 3,-1-1 0,0 7 1,6 1-1,0 0 16,0 0 0,0 1 0,0-3 0,0 4 9,0 0 1,0 4 0,0-6 0,0 1 0,0-1 0,0 6 0,2-4 0,4 0-2,5-3 0,-1 1 0,2-2-33,1-2 25,3-1 0,1-3 0,1 1 0,-1-1 0,1 1 0,-1-7 0,1-1 0,-1-2-1,0-4 1,7 0 0,-1-1 0,0 3-22,3-2 0,-7-2 0,4-2 0,-3-2-15,-3-4 0,1-1 0,-1-7 1,1 2 17,-1-1 1,-5-3 0,-1-1 0,1-1-16,-2 1 0,-1-1 0,-5 1 32,2-1 1,0 1-1,-6-1 118,0 1 0,0 5 56,0 1-164,-8 7 0,6 4 1,-4 11-16,4 5 0,2 1 0,2-1 1,2-2-26,2-3 1,6 1 0,-5 5-118,3 1 0,2-1 0,5-1-20,1-5 1,-7-3-1,1-6 7,2 4 0,1-4 156,3 4 0,-1-12 0,0-4 0</inkml:trace>
  <inkml:trace contextRef="#ctx0" brushRef="#br0" timeOffset="12177">12383 594 7569,'-12'-8'-165,"1"-2"-363,-3 1 0,5 1 368,-3 8 1,6 0-19,-6 0 178,9 8 0,-5 1 0,8 9 0</inkml:trace>
  <inkml:trace contextRef="#ctx0" brushRef="#br0" timeOffset="12661">12523 769 7569,'9'0'-630,"7"-6"0,-4 0 697,3 2 1,3 2 18,-1 2 1,-5 6-1,-3 2-56,-1 1 0,4 3-66,-6 5 1,0-5 34,-6 0 0,-2-3-8,-4 3 1,2-2 24,-8-4 0,6-4 3,-5 3 0,7-5 0,-2-5-18,4-7 1,4-2 0,2 1-1,4 1-15,1-1 1,3-3 0,6-1 0,-1-1 14,0 1 1,1 5 0,1 0-1,3 1 1,1 1 1,2-4-1,-3 9 1,3 1 25,2 2 0,-4 2 1,4 0-1,-1 0-27,-5 0 0,-2 0 1,-1 0-1,-1 2-32,1 4 0,-7-3 0,-1 9-6,-2 2 0,-2 1 0,-6 3-18,0-1 1,0-5-1,-2-3 1,-2 1-146,-2 0 0,-6-4 200,7 5 0,-1-7 0,-2 12 0,-2-7 0</inkml:trace>
  <inkml:trace contextRef="#ctx0" brushRef="#br0" timeOffset="13036">13239 699 7178,'17'0'-308,"1"0"0,-7 0 1,1 0 378,2 0 0,1-6 1,3 0-49,-1 2 0,-1 0 1,-3 0 40,-1-1 66,-8-9-136,3 4 0,-8 1 0,-5 1 45,-6 0 1,-3 6-1,-3-4-16,1 4 1,-1 4 0,1 2 0,1 4 22,5 2 0,-5-1 0,6 5 1,1-2-52,3 1 1,-2 3 0,2 1 0,2 1-1,2-1 1,4 1-1,2-1 1,4 0-52,2 1 0,1-3 1,7-1-1,-1-4-56,1-2 1,-1-3-1,1-5 1,-1 0-4,1 0 0,5 0 0,2 0 115,2 0 0,-5 0 0,3 0 0</inkml:trace>
  <inkml:trace contextRef="#ctx0" brushRef="#br0" timeOffset="13436">13937 611 7340,'10'-11'-315,"-4"-1"0,-6 2 0,-6-1 356,-6 5 1,-3 4 0,-3 2 0,1 0 11,0 0 1,-1 0 0,1 0 0,-1 0 1,1 0 0,5 2 0,0 4-60,-1 5 1,5 5-1,2 1-54,4 1 1,2-1 0,2 1 53,4-1 0,4-5 0,7-2 0,1-1-18,-1 1 1,1-6 0,-1 4 0,1-3 26,-1 1 1,0 0 0,1-4 0,-1 2 8,1 2 0,-7 1 0,1-3-4,2 2 1,-1 2-1,-1-2-7,-6 5 0,-4-1 6,-2 2 1,-2-3-1,-4 3 1,-4-4-5,1 0 0,-7-6 0,4 3 0,-3-3-42,-3-2 1,1 6-1,-1 0-131,1-2 0,0-2-169,-1-2 338,8 0 0,-5-8 0,5-2 0</inkml:trace>
  <inkml:trace contextRef="#ctx0" brushRef="#br0" timeOffset="13643">13955 664 7048,'-12'0'-66,"1"0"0,-1 0 150,-6 0 0,1 8 0,0 3 0,-1 5 40,1 1 1,-1 1 0,1-1-139,-1 1 0,1-1 1,-1 0-92,1 1 1,-1-1 0,1 1-251,-1-1 1,3-5 354,3 0 0,-3-1 0,5 7 0</inkml:trace>
  <inkml:trace contextRef="#ctx0" brushRef="#br0" timeOffset="8485">9379 891 5879,'-9'-8'-69,"1"6"1,6-11 68,-4 7 0,4-8 0,-6 12 0,6-6 0,-3 8 0,3 0 0,-14 0 0,6 0 0</inkml:trace>
  <inkml:trace contextRef="#ctx0" brushRef="#br0" timeOffset="10064">9379 856 7340,'18'0'-682,"-3"-2"1,-1-2 669,-3-2 1,1 0-1,4 4 48,-5-3 1,5 3-8,-5-4 0,-1-2 1,0 0 23,-2-1 0,3 3 0,-3-4 15,2 2 1,-6 1-1,3 3-7,1-2 1,-6-8 3,4 3 1,-4 1 0,-2-2-25,0-1 0,0 3 0,0-2-25,0-1 0,0-3-24,0-1 1,-2 7 0,-4 4 15,-6 4 0,-3 2 0,-3 0 1,1 0-33,-1 0 0,1 0 0,1 2 1,3 2 15,1 2 1,1 2-1,-7-2 0,1 5 0,1-1 1,3 2 4,1 1 1,2 3 0,-1 1-13,5 1 1,4-1-1,2 1 9,0-1 1,0 0 0,2-1 0,4-4-45,5-7 0,5 3 0,3-2 54,4-2 0,-3-2 1,5-2-1,-2 0 14,1 0 0,-1 0 0,-4 0 0,3 0-15,1 0 0,0 6 0,-5 0 7,-1-3 0,-5 5 0,-2 0-35,-3 2 1,-1 1 0,-6 7-3,0-1 0,0-5 1,-2-1 16,-4 3 1,2-4-1,-7-1 13,-3-1 1,-1 4 0,-3-6 0,1-2 9,-1-2 1,5-2 0,-3 1 0,-3 3-4,-1 2 0,1 0 1,2-6-1,-1 0-39,1 0 0,-1 0 0,1-2 16,-1-4 1,3 2-1,1-5 1,4-1 5,3 0 1,1-1-1,6-7 1,2 1 9,4-1 0,3 3 1,9 1-1,-1 2 1,1-1 0,7-1 1,2 1-1,2 3-50,0 2 1,-2-3 0,5 5-1,-5 2-2,-2 2 0,4 2 1,-6 0 47,-1 0 0,5-8 0,0-2 0</inkml:trace>
  <inkml:trace contextRef="#ctx0" brushRef="#br0" timeOffset="10514">10078 751 7569,'0'-10'0,"-2"1"0,-4 5-554,-6-2 387,5 0 0,-9 6 161,4 0 1,3 0 0,-3 2 38,-1 4 1,3 2-1,0 5 1,2-1-16,4 1 1,1 3-1,-1 1 1,-2 1-59,2-1 0,2 1 1,4-1 37,4 1 1,2-1-1,5-1 1,-1-3-15,1-1 0,-3-6 0,2 4 4,1-3 0,3-1 0,1-6 0,1 0-2,-1 0 1,-5 0 0,0 0 5,1 0 0,3-8 0,-1-3 61,-3-5 0,1-1 1,-7-1-1,-2 1-29,-2-1 0,4 1 1,0-1-1,-2 1-13,-2-1 1,-8 1 0,-2 1 0,-2 3-36,-3 1 0,-3 8 0,-1-1 1,-1 3-17,1 2 0,-1 0 1,1 0-1,-1 0-50,1 0 0,1 2 0,3 1 1,3 5-238,2 2 327,2 2 0,6 5 0,0 0 0</inkml:trace>
  <inkml:trace contextRef="#ctx0" brushRef="#br1" timeOffset="184579.81">1817 367 7569,'0'10'-406,"0"-3"0,2-7 0,2-2 0,4-1 399,1-3 1,-3 0-1,6 4 1,2-2 0,1-2 11,3 2 0,-1 2 0,0 2 0,1 0-6,-1 0 0,1 0 0,-1 0 0,1 0-2,-1 0 1,8 0-1,5 0 1,1 0 0,-2 0 0,6 0 0,0 0 0,7 0 1,3 0 0,11 0 0,-3-2 0,3-1 1,4-3 0,0-2 0,6 4 0,-2-2-1,2 2 1,2-3 0,2 1 0,-2 2 0,-4 2 0,8-4 0,-4 0 0,1 2 4,5 3 1,2-5-1,0 0 1,5 0 4,4-2 1,3 6 0,1-5 0,2 1-5,2 0 0,2 0 0,-1 6 1,3-2-4,0-4 1,-47 5 0,1 0-1,44-4 1,0 3-5,0 2 1,4 0 0,-4 0-1,2 0 1,-47 0 1,1 0-1,3 0 1,0 0 0,2 0-1,-1 0 1,-1 0 0,1 0-1,-2 0 1,0 0-1,1 0 1,-1 0-1,1 0 1,1 0-1,0 0 1,0 0-1,0 0 1,-1 0-1,1-1 1,1 0 0,-2-1-1,0 0 1,-1-1 0,-1 0-1,-1 1 1,1 0 0,7 1 0,0 0 0,-3 0 0,-1 0 0,0 0 0,1-2 0,-2 1 0,0-1 0,-1-1 0,-1 2 0,0 1 0,1 0 0,-2-1 0,1 0 0,47-4 0,-46 3 0,0 0 0,-2 3 0,-1 0 0,49 0 0,-2 0 0,2-2 0,-6-2 0,0-1 0,3 1 0,-7 2 0,4 2 0,-4 0 0,-1 0 0,-1 0 0,-2 0 0,-1 0 0,-3 0 0,1 0 0,3 0 0,-1 0 0,-3 0 0,-13 2 0,2 2 0,-4 3 0,-4 3 0,6-4 0,-4 4 0,2-3 0,-2-3 0,8-2 0,-6 0 0,0 2 0,1 2 0,1 0 0,2-6 0,0 0 0,0 0 0,0 0 0,-2 0 0,-4 0 4,-6 0 1,2 0 0,-4-2 0,-3-2 2,-5-2 1,-3 0-1,3 6 1,-3-2 20,-2-4 0,-1 5 0,-3-5 1,2 4-21,-2 2 1,5-6 0,3 0 0,2 2-7,-3 2 0,5 2 0,-5 0 0,5-2 1,1-3 1,0 3 0,1-4-1,-3 4 1,-3 2 0,1-6 0,-5 0 0,0 0 23,-1-1 1,7 5 0,-3-4 0,3 2-8,-2-2 0,9 4 0,-2-4 1,4 4-27,3 2 1,5-5 0,-2-1-1,5 2-5,7 2 1,-2 2-1,7 0 1,1 0-3,-3 0 1,7 0-1,-7 0 1,1 0 7,-4 0 1,3-2 0,1-2 0,1-2 2,1 2 1,-1 3 0,6 1 0,1 0 3,-1 0 0,2 0 1,3 0-1,1 0-8,-2 0 1,-41 2 0,1 1 0,-1 0 0,1 0 0,-1-1-1,1 0 4,0-1 0,1 0 0,-1-1 1,0 0-1,2 0 0,-1 0 1,0 0-1,-1 0 0,48 0 0,-48 0 0,-1 0 0,43 0 0,-2 0 9,-2 0 0,5 0 1,1 0-1,0 0 18,0 0 0,0-6 0,-4 0 0,2 2-8,-2 3 0,5 1 1,-3 0-1,-2 0-10,-2 0 1,-2 1 0,-1 3-1,-3 4-22,-1 2 1,-1-6 0,7 3 0,-3-1-21,-3 0 1,3 0 0,-6-6 0,1 0 26,-4 0 1,1 0 0,-1 0 0,-2 0 52,-2 0 1,-8-2 0,0-2 0,-2-2-15,-6 2 1,2-3-1,-11-1 1,1 0-17,-1 0 0,-4 1 1,-9 3-1,-1-2-11,-3 2 0,1-4 0,-8 2 0,-2 1-32,-1-3 0,-3 6 0,1-4-131,-1 4 0,-7 4-277,-4 4 436,-20-4 0,-5 13 0,-16-5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13:20.757"/>
    </inkml:context>
    <inkml:brush xml:id="br0">
      <inkml:brushProperty name="width" value="0.08571" units="cm"/>
      <inkml:brushProperty name="height" value="0.08571" units="cm"/>
      <inkml:brushProperty name="color" value="#66CC00"/>
    </inkml:brush>
  </inkml:definitions>
  <inkml:trace contextRef="#ctx0" brushRef="#br0">0 560 7569,'18'0'-50,"-1"0"0,1 0 0,1-2 1,2-2-253,3-2 1,7-7 0,-2 3 0,4-2 248,2 1 0,5 7 0,3-4 0,2 2 47,3 0 1,5-5-1,3 3 1,4 0 0,2 1 0,0-5 0,6 4 0,-2 0 8,0 1 0,12-5 1,-6 4-1,5 0 20,7 1 1,1-7-1,4 2 1,2-1-9,3 1 0,-44 4 0,1 1 1,-1 1-1,0 0 0,3-1 1,-1-1-4,0-1 1,1 0-1,7 1 1,0 1-1,-4 0 1,-1 0-1,1 1 1,0 0-46,2-1 1,-1 1 0,0 1 0,0 0-1,4 0 1,1 0 0,-1 0 0,0 1 35,0-1 0,0 0 0,4 0 1,0 0-1,2-2 0,0 1 0,1 0 1,0 2-8,-1 0 0,0 0 0,4-2 0,-1-1 1,-1 2-1,-2 0 0,1-1 0,0 0-63,1 0 1,0 1-1,0 2 1,0 2-1,2-3 1,1 0 0,1 1-1,0 0 65,-1 0 0,1 0 0,2 0 1,0 1-1,-6 1 0,0 2 1,2-1-1,1 0-3,1 0 1,0 0-1,4 0 1,-1 0-1,-7 0 1,0 0-1,0 0 1,1 0-5,2 0 1,0 0 0,0-1 0,0 2 0,-1-1 0,-1 1 0,1 1 0,0 0-2,-1 1 1,0 0 0,5 0 0,1 0 0,-3-3 0,0 0 0,1 0 0,1 0 9,-2 0 0,0 0 0,5 0 0,1 0 1,-5 0-1,-1 0 0,3 0 0,0 0 0,1 0 0,1 0 0,-3 0 0,1 0 0,2 0 1,-1 0-1,2-1 0,0 0 4,-3-2 1,1 0-1,1 2 1,1 0-1,-3-2 1,-1-1-1,2 0 1,0 2-2,-2-1 1,1 0 0,0 0-1,-1 0 1,-3 3 0,-2 0 0,-1 0-1,0 0 5,0 0 1,0 0 0,-1-3 0,-1 0 0,1 0 0,0 0 0,-2 1 0,0 1 5,-1-1 0,0 2 0,3 0 0,0 0 0,-1-1 0,0 0 0,2-1 0,0 0-6,0-1 0,1 0 0,2 0 1,0 0-1,-1 3 0,0 0 1,-2 0-1,-1 0-9,1 0 1,0 0 0,0 0 0,0 0 0,3 0 0,0 0 0,0 0 0,1 0 7,0 0 0,0 0 0,5 0 0,1 0 0,-6 0 0,-1 0 0,3 0 0,0 0-17,-3 0 1,1 0 0,5 0 0,0 0 0,-6 1 0,-1 0 0,1 1 0,0 0 7,1 1 0,-1 0 0,-1 0 1,0 0-1,-3-3 0,0 0 1,-2 0-1,0 0 9,-1 0 1,0 0-1,2 0 1,0 0-1,-3 0 1,0 0-1,-1 0 1,0 0 3,-1 0 0,0 0 1,-1 0-1,0 0 0,0 0 1,-1 0-1,-2 0 0,0 0-5,-2 0 0,-1 0 1,-3 0-1,0 0 1,47 0-1,-7 2-33,-9 3 0,-5-3 0,-10 4 1,-6-2-58,-10 2 1,-9-4-1,-14 6 84,-6-1 0,-11-5 0,-6 8 0,-4 3 0,-2 7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13:21.556"/>
    </inkml:context>
    <inkml:brush xml:id="br0">
      <inkml:brushProperty name="width" value="0.08571" units="cm"/>
      <inkml:brushProperty name="height" value="0.08571" units="cm"/>
      <inkml:brushProperty name="color" value="#66CC00"/>
    </inkml:brush>
  </inkml:definitions>
  <inkml:trace contextRef="#ctx0" brushRef="#br0">1 332 7569,'17'0'-528,"1"0"0,-1-7 1,1-3 574,-1 0 1,-5-3-33,0 7 1,-1-2-1,7 4 1,-1-2-7,1 2 1,1-3-1,4-1 1,6 0-5,4 0 1,2 1-1,2 3 1,2-2-10,2 2 0,5-4 0,-1 2 0,1 1-1,3-3 0,11 6 0,-6-4 0,5 2 1,1-2 1,17 3-1,1-7 1,6 2-2,7 4 1,-4-4 0,10 3-1,0-1 13,2-2 0,-42 7 1,1 0-1,-3-3 1,0 0-1,3 1 1,1 1-43,-1-1 1,0 0-1,2-1 1,0 2 0,-2 2-1,-1 0 1,2 0-1,0 0 44,2 0 0,0 0 0,-2 0 0,1 0 0,4 0 0,0 0 1,-2 0-1,0 0 3,-1 0 1,0 0-1,4-1 1,0 0-1,1-1 1,0 0-1,0-1 1,0-2-3,-2 0 1,0 1 0,2 1-1,0 0 1,-1-3 0,0 0-1,0 0 1,-2 0-11,-1 2 0,-1-1 0,-6 0 0,0 0 0,1 3 0,-1 0 0,-3-1 0,-1 0-46,42 0 1,-2 1-1,-17 2 1,-6 0-65,-8 0 0,-8 0 0,-5 2 109,-6 3 0,-10-3 0,-2 8 0,2 4 0,2 5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8.359"/>
    </inkml:context>
    <inkml:brush xml:id="br0">
      <inkml:brushProperty name="width" value="0.08571" units="cm"/>
      <inkml:brushProperty name="height" value="0.08571" units="cm"/>
    </inkml:brush>
  </inkml:definitions>
  <inkml:trace contextRef="#ctx0" brushRef="#br0">1 53 6423,'10'-12'442,"-5"1"-46,-3-3-482,-2 6 140,0 0 0,0 10 1,0 4 82,0 6 0,0 3-124,0 3 0,0 5 0,0 2 0,0 1-22,0-1 0,0 4 1,0-4-1,0 0 4,0 1 0,0-1 1,0-4-1,0 2-9,0-1 1,6-3-1,2 1 0,2 3 0,-1-4 1,5 5 25,-2-5 1,-1-2 6,7 1 1,-1-6 0,1-3-7,-1-1 1,-5-2 0,-1-6 0,3 0 15,1 0 1,-3 0 0,0 0 0,1 0-20,3 0 0,1 0 1,3 0-1,1 0-49,2 0 1,1 0-1,-7 0 1,1 0-187,-1 0 0,1 0 0,-1 0 16,0 0 0,1-2 0,-1-2 1,-1-4 208,-4-1 0,3-3 0,-5-6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8.610"/>
    </inkml:context>
    <inkml:brush xml:id="br0">
      <inkml:brushProperty name="width" value="0.08571" units="cm"/>
      <inkml:brushProperty name="height" value="0.08571" units="cm"/>
    </inkml:brush>
  </inkml:definitions>
  <inkml:trace contextRef="#ctx0" brushRef="#br0">18 88 7569,'-10'0'-1137,"2"0"1116,8-8 0,2 7 49,4-5 0,-2 4 1,8 2-1,1-2-58,3-4 0,1 4 1,1-4-1,-1 4-13,1 2 0,-1-6 0,1-1 43,-1-3 0,1-2 0,-1-5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8.780"/>
    </inkml:context>
    <inkml:brush xml:id="br0">
      <inkml:brushProperty name="width" value="0.08571" units="cm"/>
      <inkml:brushProperty name="height" value="0.08571" units="cm"/>
    </inkml:brush>
  </inkml:definitions>
  <inkml:trace contextRef="#ctx0" brushRef="#br0">69 88 7266,'-18'0'-621,"3"-2"0,1-2 926,3-1 1,7-9-307,-2 2 0,6 5 0,6 1 0,5 4-59,5 2 1,7-2-1,2-2 1,3-2 59,3 2 0,-6-5 0,0-1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9.069"/>
    </inkml:context>
    <inkml:brush xml:id="br0">
      <inkml:brushProperty name="width" value="0.08571" units="cm"/>
      <inkml:brushProperty name="height" value="0.08571" units="cm"/>
    </inkml:brush>
  </inkml:definitions>
  <inkml:trace contextRef="#ctx0" brushRef="#br0">0 1 6920,'10'8'-321,"0"-6"399,-5 3 0,5 5 0,8 0-41,-1 0 1,-5 3-1,-1-5 1,3 2-3,1 3 1,3 1 0,-1-1 0,1-1-83,-1 2 0,1 1 0,-1 1 0,1-3-69,-1-1 0,-5-2 0,-1 3 0,3-3-436,1-2 552,3 5 0,-1-11 0,1 6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9.314"/>
    </inkml:context>
    <inkml:brush xml:id="br0">
      <inkml:brushProperty name="width" value="0.08571" units="cm"/>
      <inkml:brushProperty name="height" value="0.08571" units="cm"/>
    </inkml:brush>
  </inkml:definitions>
  <inkml:trace contextRef="#ctx0" brushRef="#br0">227 1 7241,'-17'0'-86,"5"6"0,1 1 1,-1 3 74,2 4 0,-5 1 1,3 3-1,-2-1 41,3 1 1,-5-1-1,5 3 1,-3 1-109,2 2 0,-3 0 0,5-5 0,0-1-99,5 1 0,1-1 0,0 1 177,-2-1 0,0 1 0,14-1 0,2 1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39.768"/>
    </inkml:context>
    <inkml:brush xml:id="br0">
      <inkml:brushProperty name="width" value="0.08571" units="cm"/>
      <inkml:brushProperty name="height" value="0.08571" units="cm"/>
    </inkml:brush>
  </inkml:definitions>
  <inkml:trace contextRef="#ctx0" brushRef="#br0">193 0 6413,'-18'0'155,"1"0"1,5 0 0,0 0 0,-1 0-185,-3 0 1,5 0 0,-1 0 81,-2 0 0,1 8 0,-1 2 0,5 1-31,1 1 1,-4 0 0,6 5-30,3 1 0,1-1 0,2 1 11,0-1 0,7-1 0,5-5 0,2-3-66,-3 0 1,5-6 0,-3 3 0,7-3-36,3-2 1,0-2 0,-5-3 0,1-7 47,4-4 0,-5-1 1,1 1-1,-5 3 136,-1 1 0,-3 1 405,2-7-344,-8 8-27,3 3 1,-5 9-325,4 3 0,-4-1-16,4 8 0,4 0 0,1 3 91,5-3 0,-5 1 128,1-7 0,0 0 0,5-6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0.842"/>
    </inkml:context>
    <inkml:brush xml:id="br0">
      <inkml:brushProperty name="width" value="0.08571" units="cm"/>
      <inkml:brushProperty name="height" value="0.08571" units="cm"/>
    </inkml:brush>
  </inkml:definitions>
  <inkml:trace contextRef="#ctx0" brushRef="#br0">70 0 6803,'-11'0'92,"1"2"0,2 4-270,4 6 144,-5-5 0,5 9 118,-8-4-28,8 3 0,-3 3-146,7-9 37,0 7 0,0-6 51,0 7 1,0 1-21,0-1 1,1-5 55,5-1-101,-4-7 77,14 4 4,-7 0-40,9-6 38,-1 5-16,1-7 13,-1 0-161,9 0 152,-7 0-7,6-7 4,-7 5-2,-1-14 0,1 6 34,-1-7 1,1 0 37,-1-1-71,-7 1 26,5-1 0,-13 6 29,4 1-48,-4-1 8,-2-5-5,0 7 18,-8-6-17,-2 7-12,-7-1 16,0 2 25,-1 8-98,-7 0-113,5 0 0,-5 0 159,8 0-174,-1 0-17,1 8 177,-1-6-28,9 14 58,-7-15 0,14 15 0,-6-6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0.331"/>
    </inkml:context>
    <inkml:brush xml:id="br0">
      <inkml:brushProperty name="width" value="0.08571" units="cm"/>
      <inkml:brushProperty name="height" value="0.08571" units="cm"/>
    </inkml:brush>
  </inkml:definitions>
  <inkml:trace contextRef="#ctx0" brushRef="#br0">0 35 7339,'18'0'-408,"-1"-2"1,1-2 0,-3-3 672,-3-3 0,4 6 0,-5-2-273,5 4 68,-7 2-53,7 0 1,-12 2 1,7 4 1,-7-2 0,4 8 0,-2 1 1,0 3 0,0-5 0,-5 1 1,3 2-34,2 1 1,0 3 0,-6-1-55,0 0 0,0 1-42,0-1 76,0-7 1,0-4 64,0-12 0,6-4 1,2-7-37,1-1 0,3-3 0,3 2 0,-1 3 44,-2 1 0,-1-1 102,7-1 1,-1 5-120,1 0 1,-1 9-1,1-3-38,-1 4 1,1 4 0,-1 2 0,0 1-16,1-1 1,-3 6 0,-1 2 13,-2 3 0,-3 3 0,3-1 0,-4 1 12,0-1 0,-6 0 3,3 1 1,-3-1-20,-2 1 1,-2-8-33,-3-5 45,3-3 0,-4-9 0,12-5 0,3-4-5,1-1 0,11-6 0,-3-1 0,1 3 12,1 2 0,-3 3 0,2 3 0,3 3 43,1 2 1,0 2 0,-5 6-1,-1 0-22,1 0 1,-1 0-1,1 2 1,-3 4-96,-3 6 0,3 3 0,-3 3 0,2-1-210,-3 1 293,5-1 0,-7 0 0,9 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0.597"/>
    </inkml:context>
    <inkml:brush xml:id="br0">
      <inkml:brushProperty name="width" value="0.08571" units="cm"/>
      <inkml:brushProperty name="height" value="0.08571" units="cm"/>
    </inkml:brush>
  </inkml:definitions>
  <inkml:trace contextRef="#ctx0" brushRef="#br0">0 1 7547,'10'11'-482,"-2"1"421,-1 2 1,-3 1 0,6 3 0,-2 1 0,-2 2 41,1 3 0,-3 1 1,6-2-1,0 4 7,-1 0 0,-5 4 1,4-5-1,-2-1-75,0 0 0,1 4 0,-3-5 0,2-1-22,-2 2 0,-2-6 1,-2 5 108,0-5 0,0-9 0,0 5 0,0-5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0.897"/>
    </inkml:context>
    <inkml:brush xml:id="br0">
      <inkml:brushProperty name="width" value="0.08571" units="cm"/>
      <inkml:brushProperty name="height" value="0.08571" units="cm"/>
    </inkml:brush>
  </inkml:definitions>
  <inkml:trace contextRef="#ctx0" brushRef="#br0">0 227 6594,'12'-17'0,"-2"-3"27,-3-3 1,5 4 0,-6-5 47,-2 5 1,6 2 0,-1-1-1,3 1-108,0-1 0,-7 7 1,7 1-1,2 2 39,1 4 1,-3 2-1,-1 2 1,3 0 15,1 0 1,3 0 0,-1 0-1,1 0-36,-1 0 1,1 8-1,-3 4 1,-1 3 23,-2 3 1,-7-1 0,5 1 0,-2-1-16,-4 1 0,-2 5 1,-2 0-1,-2-2-3,-4-1 0,-4-5 1,-7-1-1,-1-2-19,1 1 1,-1 1 0,-1-3-117,-4-5 138,3 4 0,-5-8 1,8 4-1,-1-4-134,1-2 0,1-2 1,3-4-239,1-6 377,8-3 0,-4-10 0,8-3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156"/>
    </inkml:context>
    <inkml:brush xml:id="br0">
      <inkml:brushProperty name="width" value="0.08571" units="cm"/>
      <inkml:brushProperty name="height" value="0.08571" units="cm"/>
    </inkml:brush>
  </inkml:definitions>
  <inkml:trace contextRef="#ctx0" brushRef="#br0">1 175 7569,'17'-19'0,"-7"-12"0,5 19-574,-3-11 1,4 9 114,1 3 459,-7-1 0,5-6 0,-13 9 123,6 1 92,0 0-104,-6 6 0,7-6 73,-3 8-92,-4 0-15,6 0-77,-8 0 62,8 0-1,-6 8-6,5 2 0,-1 7 0,0 1 0,-2 1-20,-2 5 0,4-3 0,1 8 0,1 0-36,0-2 29,-2 6 22,-6-13-152,7 13 0,-5-6 129,6 0 18,-8 6-338,0-14 144,0 14-1,8-13-30,-6 5-33,6-8 141,-8 1 43,7-1 29,-5-7 0,14 6 0,-6-7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515"/>
    </inkml:context>
    <inkml:brush xml:id="br0">
      <inkml:brushProperty name="width" value="0.08571" units="cm"/>
      <inkml:brushProperty name="height" value="0.08571" units="cm"/>
    </inkml:brush>
  </inkml:definitions>
  <inkml:trace contextRef="#ctx0" brushRef="#br0">0 106 7569,'18'0'-611,"-1"0"439,-7 0 0,5 0-110,-3 0 319,4 0 0,1 0-29,1 0-28,-1 0 1,0 0 0,1 0 51,-1 0-126,-7 0 117,-2 0-12,0-8 1,-5 4-1,9-8-16,-8 8 68,4-11 1,-8 5-33,0-7 1,0 5-1,-2 2-19,-4 3 1,-4 1 0,-7 6-27,-1 0 27,1 0 1,-1 6 105,1-1 1,0 9-71,-1-2 1,6-3 44,1 3-61,7 0-1,-12 13-28,14-6 31,-5 7-2,7-9-32,0 0 1,0 1 0,0-1 0,0 1 0,2-1 0,3-1 0,7-3-157,4-1 1,7-8-1,2 2 1,0-4 154,1-2 0,5 0 0,-4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668"/>
    </inkml:context>
    <inkml:brush xml:id="br0">
      <inkml:brushProperty name="width" value="0.08571" units="cm"/>
      <inkml:brushProperty name="height" value="0.08571" units="cm"/>
    </inkml:brush>
  </inkml:definitions>
  <inkml:trace contextRef="#ctx0" brushRef="#br0">1 18 6744,'0'-10'-202,"0"2"0,0 8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814"/>
    </inkml:context>
    <inkml:brush xml:id="br0">
      <inkml:brushProperty name="width" value="0.08571" units="cm"/>
      <inkml:brushProperty name="height" value="0.08571" units="cm"/>
    </inkml:brush>
  </inkml:definitions>
  <inkml:trace contextRef="#ctx0" brushRef="#br0">1 1 7569,'0'12'0,"0"-1"-270,0 3-276,0-6 130,0-1 196,0 1 220,0-6 0,0 6 0,0-8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1.947"/>
    </inkml:context>
    <inkml:brush xml:id="br0">
      <inkml:brushProperty name="width" value="0.08571" units="cm"/>
      <inkml:brushProperty name="height" value="0.08571" units="cm"/>
    </inkml:brush>
  </inkml:definitions>
  <inkml:trace contextRef="#ctx0" brushRef="#br0">1 0 7339,'17'0'-709,"1"0"0,-3 2 709,-3 4 0,-5 3 0,-7 9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2.980"/>
    </inkml:context>
    <inkml:brush xml:id="br0">
      <inkml:brushProperty name="width" value="0.08571" units="cm"/>
      <inkml:brushProperty name="height" value="0.08571" units="cm"/>
    </inkml:brush>
  </inkml:definitions>
  <inkml:trace contextRef="#ctx0" brushRef="#br0">1 105 7569,'11'0'-312,"-1"-2"-169,-2-4 596,-3 4 0,3-5-455,-6-1 202,6 6 1,-6-6 80,4 8 81,-4 0 14,5 0 79,1 0-95,2 0 0,1 0 0,1 0 1,2 0 0,7 0 0,4 0-26,2 0 0,1 0 0,3 0 0,0 0 22,6 0 1,-1 0 0,11 0 0,0 0 10,-3 0 0,7 0 1,-5-2-72,5-4 1,3 4 0,2-3 0,3 3 30,-3 2 9,6-8-624,-8 6 619,6-6 8,1 8 2,-15 0-3,20 0 0,-19-6 4,11 1-3,-12-1 80,5 6 0,-8 0-70,3 0-3,5 0 51,-15 0 1,13 0-58,-8 0 1,1 0-1,-1 0 1,2 0 36,3 0-34,-3 0 0,-2 0 0,2 0 34,1 0-16,-5 0 302,4 0 0,-3 0-308,1 0 2,0 0-21,2 0 1,-1 0-36,5 0 48,-4 0-16,-1 0 1,1 0-8,4 0 24,3 0 14,-13 0 0,13 0 26,-3 0-41,-4 0 1,7 0-1,-5 0 1,-1 0 41,-3 0 1,2 0 0,-1 0 37,3 0-66,-6 0 0,9 0 0,-7-2 0,0-2 1,2-2 0,-7 0 0,5 6 1,-4 0-5,-2 0 1,-2 0 0,-4 0 0,-4 0 45,1 0 1,-7 0 0,4 0-15,-3 0 1,-3 0-1,1 0 45,-1 0 1,-5 0 0,-1 0-57,3 0 1,1 0 0,3 0-1,-1 0-127,1 0 1,-1 0 0,3 0 0,1 0-302,2 0 384,1 0 0,1 8 0,2 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9.403"/>
    </inkml:context>
    <inkml:brush xml:id="br0">
      <inkml:brushProperty name="width" value="0.08571" units="cm"/>
      <inkml:brushProperty name="height" value="0.08571" units="cm"/>
    </inkml:brush>
  </inkml:definitions>
  <inkml:trace contextRef="#ctx0" brushRef="#br0">88 35 6087,'-11'0'348,"-1"0"-211,-2 0 0,5 6 1,-3 2-1,0 1-186,3 5 0,1 2 0,8 1-1,0 0 1,0 1-1,0-1-21,0 1 1,8-3 0,3-3-1,5-6 26,1-4 1,7-2-1,-1 0 1,0 0 15,2 0 1,-5-2 0,3-2 0,-2-4 11,3-1 0,-7-3 0,2-4 0,-5 3 66,0 1 0,-7 0 0,-1-5 0,-4 0 58,-2-1 1,-2 1-96,-4-1 1,-9 3 0,-8 3 0,1 6 2,3 4 0,-4 2 1,-3 0-1,1 0-188,0 0 0,2 0-139,5 0 312,8 8 0,3 2 0,7 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1.570"/>
    </inkml:context>
    <inkml:brush xml:id="br0">
      <inkml:brushProperty name="width" value="0.08571" units="cm"/>
      <inkml:brushProperty name="height" value="0.08571" units="cm"/>
    </inkml:brush>
  </inkml:definitions>
  <inkml:trace contextRef="#ctx0" brushRef="#br0">0 18 7569,'10'0'-1222,"6"0"1172,-5 0 67,-3 0-24,8 0 25,-14 0 39,5 8 1,-1 2-1,0 7-36,-2 1 1,-2-7 0,-2 1 33,0 2-23,0-7 0,0 9 9,0-4 1,0 3-180,0 3 83,0-9 0,2-1 44,4-8 0,-4-2 1,5-2-1,-1-4-3,0-1 1,2-1 0,-4-4-1,3 3-4,3-3 1,-4 1-1,4-1-7,-3 2 24,7 1-8,-4 1-1,-1-6 4,7 15 70,-6-15-71,-1 14-4,7-6 147,-7 8-136,1 0-2,6 0 12,-7 0-10,1 0 18,6 0-15,-7 0 115,1 0-74,6 0-20,-7 0-9,1 0 13,5 0-10,-5 8 20,0 2-113,5-1 53,-13 7 37,14-6-5,-6-1-62,-1 7 61,7-6-2,-14-1-4,5 7-80,1-14 75,-6 13 5,6-13-14,-8 14 11,0-14-5,0 13 3,0-13 22,-8 6-23,6-8-2,-6 0 13,1 8 1,3-6-4,-8 3 1,8-5 0,-2-5-29,5-7 0,1 2 0,0-1-34,0-3 1,7 1 0,5-1-14,3 2 49,11 1-5,-7-7 10,6 1 0,-7 7-21,7-6 146,-6 7-4,7-1-116,-9 2-4,1 1 222,-1 5-208,-7-6 20,5 8-14,-5 0 79,7 0-71,-7 0 19,6 0-38,-7 8 0,3-4 0,0 7 1,1 3 0,-3-5 0,0 3 0,-3 2 14,-3 1-14,-2-5 14,-2 5-21,0-5 18,0 8-24,0-9 22,0 7-346,0-6 153,0-1-14,0 7 203,0-14 0,8 13 0,2-5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9.820"/>
    </inkml:context>
    <inkml:brush xml:id="br0">
      <inkml:brushProperty name="width" value="0.08571" units="cm"/>
      <inkml:brushProperty name="height" value="0.08571" units="cm"/>
    </inkml:brush>
  </inkml:definitions>
  <inkml:trace contextRef="#ctx0" brushRef="#br0">332 35 7114,'10'-12'-1042,"-2"3"1916,0 1-982,-6 2 133,5 6 0,-7 8 0,0 5 29,0 9 1,-5-3 0,-3 6 0,0-1-31,0-1 0,0 8 0,5-2 0,-3 4-2,2 2 0,2-6 0,2 0 0,0 2-25,0 2 1,0 2 0,0 0 0,0 0 3,0 0 1,0-2-1,0-2 1,0-2 6,0 2 1,0-4-1,0 0 1,0 1-27,0-1 0,0-6 0,0 2 0,0-3 4,0-3 1,0 1 0,0-1 6,0 1 1,-2-7 2,-4 1 0,2-8 1,-7 2-1,-3-4-73,-1-2 1,-3-8-1,1-2 1,-1-1-46,1-1 1,5 0 0,0-5 0,1-1-119,1 1 1,-3-6 239,7-1 0,-8-7 0,4 4 0</inkml:trace>
  <inkml:trace contextRef="#ctx0" brushRef="#br0" timeOffset="221">1 349 6094,'9'-7'328,"7"5"-92,-5-4 1,-1 4-108,2 2 0,-1 0 1,7 0-73,-1 0 0,1 6 1,-1 0-1,3-3-1,3-1 1,-2 4 0,8 0 0,1-2-147,-3-2 0,6-2 0,-4 0 0,2 0-145,-2 0 0,4 0 0,-6 0 235,0 0 0,6-8 0,-6-2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7.731"/>
    </inkml:context>
    <inkml:brush xml:id="br0">
      <inkml:brushProperty name="width" value="0.08571" units="cm"/>
      <inkml:brushProperty name="height" value="0.08571" units="cm"/>
    </inkml:brush>
  </inkml:definitions>
  <inkml:trace contextRef="#ctx0" brushRef="#br0">263 454 6305,'-18'0'57,"1"0"0,5 0 0,0 0 1,-1 0 50,-3 0 0,5 0 0,-1 0 0,-2 0-25,-1 0 1,3 0 0,1 2-33,-3 4 1,-1 2 0,-1 6 0,2-5 27,3-1 0,5 6 1,-4-3-111,3 5 1,1 1-1,8-1 1,2-3-148,1-1 0,9-8 0,-2 2 0,5-2-13,6 1 1,-1-3-1,7 4 1,2-4 190,2-2 0,2-8 0,0-1 0</inkml:trace>
  <inkml:trace contextRef="#ctx0" brushRef="#br0" timeOffset="777">525 454 7105,'-12'0'55,"0"0"1,1 2-62,-7 4 0,9 4 0,1 7 11,0 1 0,6-1 0,-4 1-32,4-1 1,4-1 0,4-3 2,6-1 1,3-8 0,3 2 0,-1-4-33,1-2 0,-1 0 0,1-2 26,-1-4 0,0 2 1,1-6-1,-3 1 23,-3-1 0,4-2 1,-7-5-6,1-1 1,-2 7 0,-8-1 20,0-2 1,0 5-13,0-3 0,-2 2 0,-4-3 19,-6 1 1,3 8-1,-3-4-7,-2 1 0,5 5-11,-3-4 1,6 4-1,-3 4-3,1 4 1,2-2-20,6 7 1,2-7-1,4 4 1,5-2-78,5 0 0,3-1 63,5-5 1,-5 0 0,4 0 12,-3 0 0,-5-7 0,-3-5 78,-6-4 1,-4-1-1,-2 0 31,0-1 0,-8 3 1,-4 1-1,-3 4-42,-3 3 0,-1-5 0,-2 6 1,-3 0-14,3-2 0,-4 7 1,1-5-1,3 4 13,2 2 1,1-6-1,1 0-20,-1 2 0,7 2-71,-1 2 1,8 2 0,0 2 21,8 2 0,6 0 0,9-6 0,3 2-33,1 4 0,8-5 0,-2 5 0,4-4 28,2-2 0,-2 0 0,-2-2 0,-2-2 51,2-1 0,0-1 0,-2 6 1,-4 0 52,1 0 1,-7-6 0,6 0-1,-1 2-30,-1 2 1,0 2-1,-5 0 1,-3 2-2,-3 4 1,1-2-1,-7 8-9,-2 1 1,4 3 0,-2 1 0,-2 1-13,-3-1 0,-1 1 0,0-1 0,-1 0-68,-5 1 1,4-1 0,-4 1 0,4-1-152,2 1 0,0-1 0,2 1-51,4-1 1,0-1-1,9-5 250,5-5 0,9-4 0,-2-2 0</inkml:trace>
  <inkml:trace contextRef="#ctx0" brushRef="#br0" timeOffset="1292">1485 472 7569,'18'-2'-104,"-1"-4"0,-7 2 65,-4-7 1,1 5-1,-1-6 1,-4 0-67,-6 3 0,0 1 0,-7 6 48,-3-4 0,-1 4 0,-3-4 1,1 5 91,-1 1 0,1 0 0,-1 0 0,1 0 5,-1 0 0,7 5 1,-1 3-1,0 2-4,3 3 0,-5-3 0,8 2 0,2 1-54,3 3 1,1 1-1,1 1-74,5-1 1,4-1-1,7-5 1,1-3-1,-1 0 1,1-6 0,-1 4 0,1-4 9,-1-2 0,7-2 0,-1-2 0,-2-4 36,-1-2 1,-3-1 0,2-7 0,3-1 64,1-4 1,-2 3 0,-7-5 0,-4 2 0,-3-1 0,5-7 0,-6 4 0,-2-2 10,-2 0 1,-2 6 0,0-5 0,-2 1 0,-4 0 1,2 6 0,-8-2-1,-1 3-8,-3 3 0,5-1 0,-1 3 0,0 1 43,3 2 0,-5 7 84,8-7 1,0 8-77,6-4 0,0 16 0,0 4 0,0 3 0,2 5 49,4 3 0,-2-2 0,6 8 0,0 2-62,-1 2 1,-3-3 0,4-1 0,-1 0-102,1-2 0,-4 6 1,4-6-1,-1 0-67,1-3 1,-4-1 0,6-4-1,-1-3-151,-1-1 0,5-1 0,-3-3-331,4-5 589,1-4 0,1-2 0,-1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6.969"/>
    </inkml:context>
    <inkml:brush xml:id="br0">
      <inkml:brushProperty name="width" value="0.08571" units="cm"/>
      <inkml:brushProperty name="height" value="0.08571" units="cm"/>
    </inkml:brush>
  </inkml:definitions>
  <inkml:trace contextRef="#ctx0" brushRef="#br0">0 123 6284,'12'-6'0,"0"-1"47,1-3 1,-3 6 0,1-2 0,3 2-35,2-2 1,-5 5-1,1-5 1,1 4 19,3 2 0,1 0 0,1 0 0,-1 0 3,1 0 0,-1 0 0,1 0 1,1 0-13,4 0 1,-3 2 0,3 2 0,-3 3-25,-3 3 1,0-4 0,1 4-1,-1-1-39,1 1 1,-1 2 0,-1 5 0,-5 1 1,3-1 0,-8 1 35,-2-1 0,-2 0 17,-2 1 1,-6-6 0,-2-3 0,-2-1 9,-3-4 0,-3-2 0,-1-2-22,-1 0 1,1-2 0,-1-4 5,1-6 1,7-3-1,4-3-42,5 1 0,1 0 0,0-1 1,0 1-33,0-1 1,7 3 0,5 1 0,3 2-13,3-1 1,5 3 0,2 0 0,1 1-52,-1-1 1,4 6 127,-6-2 0,8-3 0,-4-1 0</inkml:trace>
  <inkml:trace contextRef="#ctx0" brushRef="#br0" timeOffset="414">873 88 7341,'2'10'-973,"4"-4"1063,6-4 0,3-2 1,3 0-126,-1 0 0,1 0 2,-1 0 1,1 0 0,-3-2-1,-1-2 79,-3-2 1,-7-8-12,2 3 1,2-5-32,-2-1 0,-2 7 1,-8 2-1,-4 3 11,-2-1 0,-1 0 0,-7 6 33,1 0 0,-1 0 0,1 0 1,-1 0 11,1 0 0,5 2 1,1 2-1,-1 4-5,2 1 0,-5-3 0,3 6 2,-3 1 0,3 3 0,2 1-49,2 1 0,3-1 0,5 1-24,0-1 1,7-1 0,5-3 0,4-3-3,1-2 0,0 3 0,3-5 0,1-2-42,2-2 1,3 4 0,-5 0-1,4-3-145,2-1 0,-5-2 0,3 0 0,-2-2-224,1-3 429,-1 3 0,2-14 0,2 7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4.560"/>
    </inkml:context>
    <inkml:brush xml:id="br0">
      <inkml:brushProperty name="width" value="0.08571" units="cm"/>
      <inkml:brushProperty name="height" value="0.08571" units="cm"/>
    </inkml:brush>
  </inkml:definitions>
  <inkml:trace contextRef="#ctx0" brushRef="#br0">0 36 7056,'0'17'74,"0"1"1,0-1-111,0 0 1,2 7-1,2-1 1,2-2-1,-2 1-12,-2 1 0,3-4 0,1 5 0,0-5-160,2-1 1,-4-3 0,5-1 207,-1-3 0,6 1 0,-5 5 0</inkml:trace>
  <inkml:trace contextRef="#ctx0" brushRef="#br0" timeOffset="481">192 88 6814,'8'-17'-506,"-6"5"0,4 0 1158,-4-1-511,5 5 1,-3 0-100,8 8 1,-6 0 0,4 2-1,-1 4 24,1 6 1,-6 3 0,4 3 0,-3-1-34,1 0 1,0 1 0,-4-1 0,2 1-32,2-1 0,0 7 0,-5-1 0,3-2-152,2-1 1,0-3-66,-6 1 200,8-1 4,-6-7 1,5-4-1,-7-12 39,0-6 0,0-3 0,2-3-46,4 1 0,-2-7 0,8 1 5,1 2 1,3 7 0,1 3 0,1-3 0,-1 0 19,1 3 1,1 1 0,2 6 0,3-2 12,-3 2 0,-2 2 0,-1 2 0,-1 2 6,1 4 0,-1-2 1,1 8-38,-1 1 0,-1 3 1,-3 1-1,-3 1-59,-2-1 1,-2 1 0,-6-1-77,0 1 1,0-1 0,-2 1 72,-4-1 0,2-1 0,-6-3 73,3-1 0,-7-1 0,4 7 0</inkml:trace>
  <inkml:trace contextRef="#ctx0" brushRef="#br0" timeOffset="855">856 315 6588,'17'0'112,"-5"0"-187,0 0 1,-7-2 57,7-4 0,-6 4 0,6-5 26,1-1 1,1 4 0,-1-6-1,-3 1-29,-2-1 1,0 4 0,-5-6 14,3-1 1,0 3 6,-6-2 0,-2 9 72,-4-3 1,2 4 0,-7 2-8,-3 0 0,5 6 0,-1 1 0,0 1-18,0 0 0,7 5 1,-3-1-1,4 4-23,2 1 1,0 1-1,0-1-29,0 1 0,0-7 0,2-1 0,4 0-191,5-1 212,5-5-51,1 4 1,1-8-1,-1 0 1,1 0 0,-1 0-1,0 0-164,1 0 1,-1-6 0,1-2 0,-3-1 196,-3-5 0,4-1 0,-7-3 0</inkml:trace>
  <inkml:trace contextRef="#ctx0" brushRef="#br0" timeOffset="1371">559 1 6811,'10'0'-414,"-3"0"571,-7 0-120,0 7 0,2-5 79,4 4-48,-4-4 1,14-2 2,-5 0 0,5 0 1,1 0-20,1 0 1,-1 0 0,1 0 0,-1 0 3,1 0 1,-1 0-1,1 0 1,-1 0-9,1 0 1,-1 0 0,0 0 0,1 0-91,-1 0 0,1 0 0,-1 0-233,1 0 0,-1 0 0,1 0 275,-1 0 0,1 0 0,-1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3.394"/>
    </inkml:context>
    <inkml:brush xml:id="br0">
      <inkml:brushProperty name="width" value="0.08571" units="cm"/>
      <inkml:brushProperty name="height" value="0.08571" units="cm"/>
    </inkml:brush>
  </inkml:definitions>
  <inkml:trace contextRef="#ctx0" brushRef="#br0">1 297 5963,'9'-7'0,"7"5"0,-6-6 0</inkml:trace>
  <inkml:trace contextRef="#ctx0" brushRef="#br0" timeOffset="588">36 263 6078,'17'-8'0,"-7"6"0,-2-6-232,-8 8 380,0 0 7,0-8 1,-6 4 100,0-7 25,0 7-107,6-4-157,0 8 0,0 8 56,0 4-97,0 3 0,6 3 0,0-1 19,-2 0 1,3 1 0,1-3 0,0-1-36,0-2 1,3-7-1,-3 5 2,2-2 0,-4-2 19,5-6 1,-1-2-1,2-4 8,-7-6 0,3-3 0,-2-3 0,0 3-10,2 3 12,-6-3 4,5 5-1,1-7-8,-6 7 105,13-6-96,-5 7-1,0-1 163,5-6-154,-5 14-1,8-13 9,-1 13 140,1-6-133,-1 8-2,0 0 56,1 0-47,-1 0 3,1 0-4,-1 0 12,1 0-3,-1 0 12,1 0-62,-1 0 1,-5 2 0,-2 4 0,-1 4 0,-1 1 0,2 1-2,-1 2 1,-5-5 0,4 3-1,-2 1-3,0 3 1,-1-4 0,-5-1-42,0 3 60,0-6 4,0 7-9,-7-13 1,5 14-1,-14-14-18,7 13 18,-9-13-3,1 6-193,-9-8-2,7 8 187,-14-7-13,14 7-174,-7-8-12,1 0 166,6 0 1,-6-6 0,7-1 50,1-3 0,-1-2 0,1-5 0</inkml:trace>
  <inkml:trace contextRef="#ctx0" brushRef="#br0" timeOffset="755">175 88 7569,'-11'-8'-426,"-1"-4"0,8 3 0,-2-3 0,4-1 593,2-3 0,2 6-231,4 4 0,-2 5-243,8 1 307,-1 0 0,7 0 0,-1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51.537"/>
    </inkml:context>
    <inkml:brush xml:id="br0">
      <inkml:brushProperty name="width" value="0.08571" units="cm"/>
      <inkml:brushProperty name="height" value="0.08571" units="cm"/>
    </inkml:brush>
  </inkml:definitions>
  <inkml:trace contextRef="#ctx0" brushRef="#br0">0 157 7353,'2'16'-94,"2"-3"0,2-1 67,-2 2 0,-2-5 0,-2 3 0,2 1-203,3 3-83,-3 1 94,6-7-17,-8 6 236,0-7 0,8 9 0,1-1 0</inkml:trace>
  <inkml:trace contextRef="#ctx0" brushRef="#br0" timeOffset="157">52 70 7569,'0'-18'-430,"0"9"1,0-7 0,2 6 812,4 1-667,-4 1 156,6 8-1,-8 0 129,0 8 0,8 1 0,1 9 0</inkml:trace>
  <inkml:trace contextRef="#ctx0" brushRef="#br0" timeOffset="590">280 175 7569,'17'7'-1377,"-7"-5"1148,5 6 494,-13-8 65,14 0-199,-14 0 0,13 8-208,-13-6 191,14 6 1,-13-1-116,9 5-42,-8-4 0,4 7 1,-8-3 30,0 3 1,0-3 36,0 0 54,0-8 1,0 3-46,0-7-77,0 0 64,0-7 8,0-3-1,0-8-113,0 9 109,8-7-10,1 7-78,9-9 71,-1 1 7,1-1 79,-1 8-82,1-5-7,-1 13 3,0-14 26,1 14-22,-1-5-3,1 7 4,-1 0-12,1 0 0,-1 0-26,1 0 1,-1 6-54,1-1 1,-1 3 0,1-2 0,-1 6-146,1 3 192,-1 3-206,-7-1 156,-3 1 1,-7-1 0,0 0 81,0 1 0,0-8 0,8 5 0,2-5 0</inkml:trace>
  <inkml:trace contextRef="#ctx0" brushRef="#br0" timeOffset="1206">1170 262 7387,'18'-2'-407,"-1"-4"0,-7 2 0,-2-7 576,-1-3-120,-5-1 1,6 3-15,-8 0 1,-6 6 0,-2-3 0,-1-1-3,-5 0 1,-1 6-1,-3-1 19,1 3 1,-1 2 0,1 0-8,-1 0 0,3 7 0,1 5-37,3 4 0,1 9-162,-2 4 176,4-4 1,8 0-130,0-15-6,0 6 119,0-7 2,8 9-109,2-8 0,7-1 79,1-3 1,-1-4-1,1 4 1,1-4-20,5-2 0,-5 0 0,4 0 4,-3 0 0,-3-8 115,1-4 24,-1 5-127,0-9 0,-7 6 145,6-7 12,-14-1-139,5 9 153,1-7 1,-6 14-129,6-13 0,-8 11 56,0-8 0,0 6 36,0-5 1,-2 7-137,-4-2 1,4 6 46,-4 6 0,4 4 0,2 7 0,0 1 23,0-1 1,0 2 0,0 3-1,0 1-11,0-2 0,2 7 0,2-1 0,2 2-4,-2 0 0,-2 0 0,-2 6 33,0 0-121,0-8 88,0 6 0,0-6-5,-8 8-120,6 0 109,-6 0 1,8-6 0,0 0-69,-7-7 60,5 11 1,-8-14 161,4 4-94,4-3 1,-7-5-1,3-1 48,-6-3 0,-3-7 0,-3 2 0,1-4 19,-1-2 1,1-2-1,-1-4 1,3-5-77,3-5 1,-2-3-1,9-3 1,-1-3-196,-2-2 0,6-2 0,-2-6 0,6-2 61,4-4 0,8 4 0,-1-5 0,7 1 70,3 0 0,16-15 0,-2 2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0:48.915"/>
    </inkml:context>
    <inkml:brush xml:id="br0">
      <inkml:brushProperty name="width" value="0.08571" units="cm"/>
      <inkml:brushProperty name="height" value="0.08571" units="cm"/>
    </inkml:brush>
  </inkml:definitions>
  <inkml:trace contextRef="#ctx0" brushRef="#br0">1 210 7340,'9'-8'-1426,"-1"4"1491,-8-7 569,0 7-537,0-4-47,0 8 1,0 2 16,0 4 1,0-2 0,0 7 25,0 3-61,0 1-18,8 3 1,-6-1 0,6 3 0,-3 1 0,3 2 0,0 1-40,0 1 0,-2-6 0,-4 7 0,1-3-97,3 0 0,0 0 0,-6-5-90,0-1 1,0-5 0,0 0 7,0 1 204,0-5 0,0 0 0,0-8 0</inkml:trace>
  <inkml:trace contextRef="#ctx0" brushRef="#br0" timeOffset="316">18 193 7569,'10'-12'-646,"-4"0"713,-4 8 145,-2-3-255,0 7 88,0 0 1,7 0-1,5 0-28,4 0 0,1 0 1,0 0-1,3 0-29,3 0 1,-1 0-1,7 0 1,2 0-59,2 0 1,0 0 0,-4 0 0,-4 0-61,0 0 1,-5 0 0,3 0-662,-4 0 791,-1 0 0,-9 7 0,-1 3 0</inkml:trace>
  <inkml:trace contextRef="#ctx0" brushRef="#br0" timeOffset="512">123 367 6212,'-12'10'1070,"1"-4"-897,7-4 0,-2 0 0,12 1-311,5 3 1,11 0 0,1-6 0,-2 0 34,-1 0 1,3 0 0,0 0 0,1 0-88,1 0 1,-6 0 0,7 0 0,-3 0 189,0 0 0,0 0 0,-5 0 0</inkml:trace>
  <inkml:trace contextRef="#ctx0" brushRef="#br0" timeOffset="887">734 367 7116,'10'-2'56,"-4"-4"-228,-4 4 336,-2-5 1,-2 7-196,-4 0 1,-4 6 0,-5 1 0,1 3 25,2 4 68,9-7 0,-13 9 0,14-6-20,-6-1 0,8 7 0,0-5-166,0 5 163,0 1 20,0-7-2,0 6-34,8-7-21,-6 1 0,14 0 0,-5-6 0,5 1-104,1-1 1,3-2 0,1-2 0,2-2 0,-1-3 1,-3 1 0,-2-8 7,1-2 36,-1-1 214,1-3-190,-1-7 4,-7 6-15,-2-6 145,-8 15 4,0-6-124,0 7 16,0-1 116,0-6-110,-8 14 1,4-5 4,-8 7 0,1 0 0,-7 0 0,1 0-173,-1 0 1,1 0 0,0 2-301,-1 3 279,1-3-1,7 6 186,2 0 0,0-6 0,-1 6 0</inkml:trace>
  <inkml:trace contextRef="#ctx0" brushRef="#br0" timeOffset="1200">1083 70 6710,'0'18'50,"0"-5"1,2 3 0,2 3 5,2 1 1,2 7 0,-4 0-36,2 0-49,-1 6 66,-5-6-9,0 8 27,0 0-218,0-8-15,0 6 198,0-5-8,0-1 7,0 6-25,0-14-111,8 6 1,-6-7-416,4-1 531,-4-7 0,6 5 0,1-5 0</inkml:trace>
  <inkml:trace contextRef="#ctx0" brushRef="#br0" timeOffset="1491">1258 35 7569,'0'-9'0,"0"1"-911,0 8 1286,0-8 46,0 6-237,8-6-583,-6 8 370,6 0 0,-6 2 78,3 4 0,-3 4 1,4 7-1,-4 1-6,-2-1 0,6 7 0,0 1 0,-2 2-33,-2 4 1,-2 2 0,0 0 0,1-2-134,5-2 169,-4 0-10,6 6 7,-8-8-339,0 6 153,0-13-30,8 13-241,-6-14 175,13 6 0,-13-7 134,14-1 105,-7-7 0,9 6 0,-1-7 0</inkml:trace>
  <inkml:trace contextRef="#ctx0" brushRef="#br0" timeOffset="1845">1642 385 5986,'0'-12'825,"0"0"-836,0 8 49,0-3 0,-5 9 1,-1 3 19,2 7 1,-4 6-25,2 5 45,0-4-16,6 7-137,0-9-1,0 0 74,0 1 0,0-1 0,2-1 0,4-3-41,6-1 0,-2-6 0,1 4 0,3-3 6,1-3-116,3-2 144,-1-2 0,-1-2-15,-5-4 12,5 5-16,-6-15 16,7 6 78,-7-7-83,5-1 1,-13-7 0,6 6 155,0-6 8,-6 7-150,5-7 17,-7 5-14,0 3 32,0 1-4,0 7 0,0-3-30,0 0 1,-1 9 0,-5-3-141,-6 4 159,-3 2-341,-3 0 149,1 0 0,-1 8-82,8-7 256,-5 15 0,5-14 0,1 13 0,-7-5 0,6 8 0</inkml:trace>
  <inkml:trace contextRef="#ctx0" brushRef="#br0" timeOffset="2400">2079 367 7569,'15'-2'-1366,"-3"-4"1508,-4 4 371,-8-5-396,0 7 0,0 7 0,0 5-75,0 4 0,0 1 0,0 1 112,0-1-177,0 1 0,0-1 0,0 0-48,0 1 46,0-8 1,2 5 0,4-5-112,5 0 163,5-3-145,1 1 1,-7-6 113,6 6 9,-7-8-156,9 0 144,-1-8-31,1-2 24,-1 1 36,1-7-41,-1 6-13,-7-7 132,5-1-122,-5 1 3,0 0-9,5-1 156,-13 8-137,6-5-3,0 13 17,-6-14 98,5 14-95,-7-13 94,0 13-76,0-6 1,0 10 5,0 4 1,0 4-1,2 7-41,4 1 1,4-1 0,7 1-12,1-1 1,-1-5-1,1-3 1,-1 1-58,1 0 80,-1-6-10,0 3-7,-7-7 12,6 0-95,-7 0 86,9 0 0,-1 0-16,1 0 44,-8-7 0,5-3-4,-3-8 0,-5 7 27,-1-1-48,4 1 1,-8-7-4,4 1 40,-4-1 0,-2 6-51,0 1 0,-2 1 0,-4-3-96,-6 1 0,3 8-120,-3-2 1,6 4 237,-6 2 0,9 0 0,-5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04.296"/>
    </inkml:context>
    <inkml:brush xml:id="br0">
      <inkml:brushProperty name="width" value="0.08571" units="cm"/>
      <inkml:brushProperty name="height" value="0.08571" units="cm"/>
    </inkml:brush>
  </inkml:definitions>
  <inkml:trace contextRef="#ctx0" brushRef="#br0">106 412 7386,'-18'8'-1143,"1"-6"1371,-1 4 1,1-2-237,-1 1 0,9 5 1,3 8 7,4-1 1,2 1 0,0-1-2,0 0 0,2-5 0,4-2 0,5-2-26,5-5 1,1 5 0,1-2 0,1-2-18,4-2 0,-3-2 0,5 0 0,-2 0 6,1 0 1,-1-6-1,-6-2 1,1-1 22,-1-5 1,1-2-1,-3-1 19,-3 0 0,-4-1 1,-8 1-1,0-1 0,0 1 0,-8 1 1,-4 3-1,-3 3-20,-3 2 1,1-4 0,-3 7 0,-1-1 6,-2-2 0,0 6 1,5-4-1,1 4-104,-1 2 0,1 0 113,-1 0 0,9 0 0,1 0 0</inkml:trace>
  <inkml:trace contextRef="#ctx0" brushRef="#br0" timeOffset="423">804 63 7569,'10'0'-121,"-2"-2"1,-8-4 202,0-5 0,0 1 0,-2 0-260,-4 2 1,2 1 93,-8 1 1,3 6 0,-5-2 79,2 6 0,7 9 0,-5-1 1,2 3 13,4 3 0,-3 1 0,1 5 0,2 3-3,2 0 0,2 6 0,0-2 0,0 6 3,0 4 0,6-1 0,0-3-3,-3 4-10,-1-4 1,0 6-1,2-9 1,2 1-6,-2 0 1,-2-2-1,-2-2 1,0-3 8,0-3 0,0 4 0,0-4 0,0 0 20,0 1 0,-6-3 0,-2-6 0,-1 1 40,-5-1 0,-2 1 0,-1-3-59,0-3 0,-3-2 0,-1-7 0,-3 3-57,3-2 1,2-2-1,1-4 1,1-2-134,-1-2 0,-5-7 1,2 1-1,3-3 14,5-3 1,7-5 173,-6 0 0,8-8 0,-3 3 0</inkml:trace>
  <inkml:trace contextRef="#ctx0" brushRef="#br0" timeOffset="652">525 412 7341,'-8'0'-201,"8"0"0,8 0 0,9 0 254,1 0 0,-7 0 0,1 0 0,2 0-2,1 0 1,8 0 0,1 0 0,-3 0-38,-2 0 1,1 0 0,1 0 0,2 0-94,-1 0 0,3 0 1,0 0-1,1 0-526,-1 0 605,-2 0 0,2 0 0,2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01.361"/>
    </inkml:context>
    <inkml:brush xml:id="br0">
      <inkml:brushProperty name="width" value="0.08571" units="cm"/>
      <inkml:brushProperty name="height" value="0.08571" units="cm"/>
    </inkml:brush>
  </inkml:definitions>
  <inkml:trace contextRef="#ctx0" brushRef="#br0">70 453 6214,'-7'10'596,"-1"-1"-696,-4-3 0,3-4 0,5 6 70,-2 0 1,-2-7 52,2 5 0,4-6-34,-3-6 1,3-3-1,2-9-13,0 1 0,0 5 0,2 1 1,1-3-33,3-2 0,6 5 1,-4-1-1,-1-1 58,1-3 1,6 4-1,-3 3 1,5 1 33,1 4 1,1-4-1,-1 3-9,1 1 1,-1 2-1,1 2 1,1 0-9,4 0 0,-3 6 0,3 1 41,-3 3-53,-3-6 1,0 11 0,1-3 0,-1 2-1,1-3 0,-3 5 0,-3-5 1,-4 5 0,0 1 0,-7-5 1,5 0-1,-4 1 22,-2 3-67,0-7 50,0 7-3,0-14-2,0 13 2,0-13-6,0 6 0,-2-2-35,-4 0 1,3 0-13,-9-6 44,0 0-4,3 0-101,1-8 86,0 6 1,6-14 0,-4 5 0,4-5-45,2-1 0,6-1 0,4 1 0,2-1 31,1 1 1,12-2 0,-7-1-1,1 1 51,1 3 0,-3 3 1,2-3-1,1 3-15,-3 1 1,11 8-1,-11-2 1,2 4 63,1 2 1,-3 0 0,1 0 0,-1 0 1,1 0 0,5 2 0,0 4 0,-1 6-93,-3 3 0,-4 3 0,-1-1-48,-2 1 87,-1-1-71,-1 0 1,-2 1-46,-8-1 1,0-5 0,2-2 0,2-1 98,1 1 0,9 2 0,-4 5 0</inkml:trace>
  <inkml:trace contextRef="#ctx0" brushRef="#br0" timeOffset="463">1171 313 7388,'-10'-17'-323,"2"7"1,6 2 385,-4 8 0,5 2-2,-5 4 1,2 2-1,0 5 1,-2-1-9,2 2 1,2 1 0,2 3-1,0-1-60,0 0 0,2-1 0,2-2 0,4-3-20,2 3 1,1-6 0,7-1-41,-1 1 0,1-6 0,-1 4 0,1-4 0,-1-2 21,1 0 0,5-8 1,0-4-2,-2-3 0,-1-3 0,-3 1 0,-1-1 49,-5 1 0,3 0 1,-6-1-1,0 1 43,-1-1 1,-1 1 218,-6-1-174,0 1 1,-2 7-48,-4 4 0,4 6-7,-3 6 1,3 4 0,2 7-204,0 1 0,0-1 1,0 1-31,0-1 0,2 1 0,3-1 197,7 0 0,4-7 0,1-4 0,1 4 0,-1-1 0</inkml:trace>
  <inkml:trace contextRef="#ctx0" brushRef="#br0" timeOffset="1075">1712 331 6811,'6'-12'-900,"0"0"2006,-2-1-1090,5 5 1,1 0-60,7 8 0,1 0 0,-3 2 46,-3 4 0,2 4 0,-8 7 12,-3 1 0,-1-7 0,-2 1 1,0 1-10,0 3 1,-2-4-1,-1-1-37,-3 3 1,-2-4-235,2 1 193,-4-7 1,1 2-1,3-12 39,4-6 0,2-3 0,2-3 0,2 1 5,2 0 1,7-1 0,-1 1 58,3-1 0,3 3 0,-3 1 1,-1 4 63,-2 3 0,-7-1 1,7 4-40,2-2 0,-5 0 1,3 6-32,2 0 0,1 6 1,3 2-24,-1 2 1,-5-5 0,-3 7 0,1 0 11,0-3 0,-4 7 1,3-4 26,-1 3 0,-2 3 0,-6-1-31,0 0 0,0 1 16,0-1 1,0-5-146,0 0 0,-6-10 74,0-2 0,0-2 0,8-10 0,2-2 9,2-1 0,6-3 1,-5 1-1,3 0 35,4-1 1,-1 1-1,1-1 1,-2 1-22,1-1 1,3 9-1,1 1 71,1 0 1,-1 6 0,0-4 21,1 4 0,-1 4 0,-1 4 1,-2 4-65,-3-1 0,1 7 1,3-4-1,-1 3-80,-2 3 0,-1-1 1,7 1-226,-1-1 0,-7 0 27,-4 1 271,-4-1 0,-2-7 0,0-2 0</inkml:trace>
  <inkml:trace contextRef="#ctx0" brushRef="#br0" timeOffset="1587">2533 69 7267,'0'-18'-936,"2"7"1404,4-1 0,-2 2-483,7-1 0,-5 5-94,6 12 0,-7 3 1,5 9-1,-2-1 119,-4 1 0,4-1 0,-1 1 1,1-1-36,0 1 0,0 5 0,-4 0 0,1-2-1,-1-1 1,-2 3 0,-2 0 23,0-1 0,0-3 1,0-1-71,0-1-90,0 1 150,0-1 1,0-15 0,0-8 14,0-7 0,2-5 0,2 1 1,4-1-13,1 1 1,3-1 0,6 3 0,-1 1 35,0 2 1,1 7 0,-1-5 0,1 2 21,-1 4 0,1-3 0,-1 1 1,1 2-34,-1 2 1,1 4 0,1 2-16,4 2 1,-9 1-1,3-1 1,-1 4-1,-2 1 16,-3 1 1,-1 0-1,-6 5-16,2 1 1,-3-1-1,-8 1 1,-7-1 35,-4 1 0,-1-3 0,-2-1 1,-3-5-36,-1-1 1,-6 4 0,4-4 0,-1-1-101,1 1 0,2-2 1,5-6-139,1 0 1,5 0 235,1 0 0,15-8 0,-3-2 0</inkml:trace>
  <inkml:trace contextRef="#ctx0" brushRef="#br0" timeOffset="1960">3284 313 7266,'17'0'-247,"1"0"0,-7 2 0,1 2 1,2 2-1,1-2 368,3-2 0,-1-2-227,1 0 1,-3-8 0,-1-2 85,-3 0 1,-5-5 0,4 3 72,-2-3 0,-3 3 0,-5 0 72,0-1 0,-1 3-103,-5-1 1,-4 7 0,-7-2-1,-1 4 15,1 2 1,-1 0-1,3 2 1,1 2 28,2 2 1,1 7 0,-5-1-22,5 3 0,1 3 0,6-1-37,-2 1 0,0-1 1,6 1-1,0-1 18,0 1 1,6-7 0,2 1-1,0 1-74,-1 3 0,7-4 0,-2-3 0,3-1-77,3-4 0,-1-2 0,3-2 0,1 0-340,2 0 465,0 0 0,3 0 0,1 0 0</inkml:trace>
  <inkml:trace contextRef="#ctx0" brushRef="#br0" timeOffset="2275">3686 278 7569,'7'-9'-446,"-3"1"0,8 8 0,1 0 529,3 0-28,1 0 0,1 2 0,-1 2 3,1 1 0,-3 3 0,-1-2 1,-2 4-29,1-1 0,-3 7 0,1-4 0,1 3-50,-2 3 0,3-1 0,-5 0-51,2 1 0,-6-1 171,2 1 0,-6-8 33,-6-5 0,2-3-48,-8-2 1,8-2-76,-1-3 0,3-5-95,2-8 99,0 1 0,2-1 0,3 1 0,7 0-57,4-1 0,1 1 0,0-1 1,1 1-18,-1-1 1,1 7-1,-1-1 1,1 0-461,-1 3 520,1 1 0,-1 0 0,1-2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09.696"/>
    </inkml:context>
    <inkml:brush xml:id="br0">
      <inkml:brushProperty name="width" value="0.08571" units="cm"/>
      <inkml:brushProperty name="height" value="0.08571" units="cm"/>
    </inkml:brush>
  </inkml:definitions>
  <inkml:trace contextRef="#ctx0" brushRef="#br0">0 385 5988,'0'9'584,"0"-1"-576,0-8 0,0 2 78,0 4-33,8-4-2,-6 13 1,13-13-56,-13 14 54,6-14 13,-8 13-151,0-13 166,8 14-41,-6-7 9,6 9 16,-8-8-123,0-3-85,0-7 171,0 8-15,0-6 15,0 6-5,-8-8-27,6 0-28,-6 0 0,2-2 0,0-4 0,3-6 0,1-3-51,2-3 0,5 1 0,3 0 0,0-1 46,0 1 0,5-1 0,-1 3 0,3 1 20,3 2 0,-1 3 1,1-3 40,-1 6 1,1 4-1,-1 2 20,1 0 0,-1 0 0,1 0 0,-3 2-14,-3 4 1,3 2 0,-3 5 0,4-1 39,1 2 0,-1 1 0,-3 3 1,-1-1-43,1 1 1,-3-1-1,0 0-95,-3 1 0,1-3 0,-4-1-42,2-2 1,-2-8 0,-10 1-32,-6-3 0,-3-2 143,-3 0 0,1 0 0,-1 0 0</inkml:trace>
  <inkml:trace contextRef="#ctx0" brushRef="#br0" timeOffset="316">419 140 7342,'0'-17'-247,"0"-1"1,6 1-1,0-1 1,0 3 0,0 1 539,-1 3 0,3 5 228,-2-6-281,-4 8-141,6-4 0,-8 10 0,0 4-107,0 6 0,6 3 0,-1 5 1,-1 1 36,-2 2 0,-2 7 0,2-5 1,2 0-27,2 0 0,0 4 0,-6-3 1,0-1-15,0 0 0,2 0 1,1-3-1,3 1-111,-2-2 0,4-1 1,0-5-285,1-3-68,3 3 195,-2-5 0,5 0 279,-5-3 0,7 1 0,1 2 0</inkml:trace>
  <inkml:trace contextRef="#ctx0" brushRef="#br0" timeOffset="702">804 489 6092,'5'-11'-167,"3"-1"222,2-1 1,-4-3 33,5-1 0,-7-1 0,4 3 0,-2 1 55,0 2 0,-1 7-1,-5-7-40,0 8 1,-7-4-89,-5 8 1,-4 0-1,-1 2 26,0 4 1,5-2 0,2 8-26,2 1 1,3 3 0,5 1 19,0 1 1,0-7 0,2 1-74,3 1 0,5 3 0,8-1 0,-1-1 26,0-2 1,1-1 0,-1 5-51,1-4 0,-7 1 1,-1-5-1,-2 2 1,-2 1 31,-6 7 1,-2-9-1,-4-3-30,-6-4 1,-3 4-1,-3 0 1,1-2-48,-1-2 0,-5-2 0,0 0 0,2 0 106,1 0 0,-5-8 0,-2-2 0</inkml:trace>
  <inkml:trace contextRef="#ctx0" brushRef="#br0" timeOffset="1057">384 227 7267,'12'0'-523,"0"0"0,-7 0 579,7 0 0,-6 0 0,6 0 0,1 0 15,3 0 0,-1-1 1,-1-3-1,-3-2 18,3 2 1,7 2 0,3 2 0,-1 0-57,2 0 1,0 0 0,6 0-1,-1 0-51,1 0 0,-6 0 0,0 0 1,-2 0 18,1 0 0,-1 0 1,-6 0-534,1 0-139,-1 0 671,-7 0 0,6 8 0,-7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2.422"/>
    </inkml:context>
    <inkml:brush xml:id="br0">
      <inkml:brushProperty name="width" value="0.08571" units="cm"/>
      <inkml:brushProperty name="height" value="0.08571" units="cm"/>
    </inkml:brush>
  </inkml:definitions>
  <inkml:trace contextRef="#ctx0" brushRef="#br0">0 140 7569,'12'0'-154,"-1"0"-573,3 0 635,2 0-76,-7 0 149,7 0 0,-12 0 0,7 0 0,3 0 147,1 0-312,-5 0 94,6 0 53,-7 0-21,9 0 66,-8-8 0,3 4 50,-7-7-73,8 7 15,-13-12 146,7 14-141,-8-13 0,0 13-1,0-6 0,0 0 52,0 7 0,-8-7 8,-3 8 0,-5 0-81,-1 0 52,-1 0-10,9 0-100,-7 0 91,6 0-10,1 8 64,1-7-57,0 15-3,6-6-2,-13-1 56,13 7-56,-6-6 1,8 7 18,0 1 1,0-1 0,0 1 26,0-1-35,0 0 20,0 1-23,8-8-67,2 5 71,7-13-3,0 14-38,1-14 1,-1 5 44,1-7-16,-1 8 6,9-6-11,1 6 10,0-8-97,-2 0 10,0 0 75,-5 0 1,5-8-35,0 6 32,-5-13-7,5 5 6,-8-8-7,1 9 5,-1-7-9,1 6-76,-1-7 75,-7 0 7,5-9-10,-5 7 6,0-6-4,5 7 3,-13 1-33,6-1 109,-8 1 0,2 5-81,4 1 64,-4 7 1,5-6-48,-7 4 6,-7 4-12,5-6 10,-14 8 0,12 0-18,-7 0 1,5 0-57,-6 0 0,8 2 19,-1 4 51,3-4-14,2 14 71,7-14-67,-5 5 4,14-7 1,-14 0 32,13 0-29,-5 8-2,0-6 3,5 6 14,-5-8-12,7 0-2,1 0 36,-1 0-34,1 0 5,-1-8-5,-7 6 171,5-6-165,-5 8 2,8-7 34,-1 5-27,-7-6 3,5 8-6,-13 0 0,14 0 17,-14 0-15,13 0 138,-13 0-130,6 0 16,0 0-1,-6 0-131,5 0 121,-7 8-17,0-6 1,0 13-1,0-3 1,0 3-8,0 3 1,0-1 0,0 1 0,0-1 21,0 1-100,0-1 84,-7 1-11,5-1 10,-6 0-177,8-7 0,0 6 154,0-7-223,0 1-10,0 6 214,8-14-22,-6 5-235,13 1 290,-5-6 0,7 6 0,9-8 0,1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06.710"/>
    </inkml:context>
    <inkml:brush xml:id="br0">
      <inkml:brushProperty name="width" value="0.08571" units="cm"/>
      <inkml:brushProperty name="height" value="0.08571" units="cm"/>
    </inkml:brush>
  </inkml:definitions>
  <inkml:trace contextRef="#ctx0" brushRef="#br0">245 367 6078,'10'-2'-15,"-5"-4"1,-3 2 63,-2-7 1,0 5 17,0-6 0,0 1 3,0-7 1,-2 9 0,-1 1-1,-5 2 22,-2 0 0,-2 0 0,-5 6 0,0 0-25,-1 0 1,1 0-1,-1 0 1,1 0-5,-1 0 1,1 0 0,-1 0-1,3 2-21,3 4 0,-1-2 0,5 8 0,0 1-99,0 3 0,2-5 1,6 1-1,0 2 59,0 1 0,0 3 1,0-1-1,0 1-42,0-1 1,2-2-1,4-1-15,6-2 1,3-3 0,3 3 0,-1-4 5,1 0 1,1-6 0,3 3-1,1-3 8,-2-2 1,-1-6-1,-5-1 1,-1-3 64,-3-4 1,1 5 0,3-3 0,-3-2-5,-6-1 1,2-2 0,-1-1 24,3 1 0,-6 5 0,4 2 210,0 2-247,-6 3-32,13 5 1,-7 2-1,5 3-23,-1 7 1,-8-2 0,4 1 0,-1 1-62,5-2 0,-2 3 0,-1-5 0,1 0-123,0 0 1,-4-1 0,5-3 230,3 2 0,1 0 0,3-6 0</inkml:trace>
  <inkml:trace contextRef="#ctx0" brushRef="#br0" timeOffset="359">874 350 7118,'0'-12'-404,"0"0"0,0 7 547,0-7 0,0 6-22,0-6 1,-2 9-107,-4-3 0,2 4 0,-8 2 12,-1 0 1,3 0-1,-2 0 1,-1 2 22,-3 4 1,-1-5 0,-1 7 0,1-2-4,-1 0 1,1 7 0,0-1-1,-1 2-7,1-3 1,-1 5 0,3-4 0,1 3 4,2 3 0,9-1 0,-3 0-77,4 1 0,2-1 0,2-1-31,4-4 1,5-3-1,11-5 1,1 2 11,-2-2 0,10-2 0,2-2 1,0 0-479,0 0 0,10-2 529,-8-4 0,4-4 0,-4-7 0</inkml:trace>
  <inkml:trace contextRef="#ctx0" brushRef="#br0" timeOffset="943">1275 332 7569,'10'0'-1492,"6"0"1886,-5 0-155,-3 0-192,0 0 0,-10 0 0,-4 0-9,-6 0 0,-3 0 0,-3 0 0,1 0 21,-1 0 1,3 2 0,1 2 2,3 2 0,1 2 0,-4-5 0,3 5-7,-3 2 1,6 2-1,3 5-84,3 1 0,2-7 1,0 1 25,0 1 0,2 3 1,3-1-1,5-1-5,0-2 0,5-7 1,-3 7 7,3 2 0,3-7 0,1 1 0,3-2-94,1 0 1,0 0 0,-5-6 0,-1 0 37,1 0 0,-1-2 1,1-2-1,-1-2 57,1 2 1,-1-6 0,0 1 79,1-1-102,-8-5 0,3 5 0,-5-8 22,2 1 0,-1-1 0,3 1 1,-4 1 76,0 5 1,-7-5 207,5 5 14,-4 3-234,-2 0 0,0 10 1,-2 2-8,-4 2 1,5 7 0,-5-1-44,4 4 1,4 1 0,2 0 0,1 1-123,-1-1 0,6-5 0,2 0-72,3 1 1,3-5-1,-1 0 1,1-2 75,-1-1 1,0 1 101,1-6 0,-1-8 0,1-1 0</inkml:trace>
  <inkml:trace contextRef="#ctx0" brushRef="#br0" timeOffset="1098">1764 175 7569,'-11'-2'-188,"-1"-2"389,-2-2 1,5-5-798,-3 5 599,8 0 1,-4 14-4,8 3 0,-7 5 0,-3 1 0</inkml:trace>
  <inkml:trace contextRef="#ctx0" brushRef="#br0" timeOffset="1952">2253 437 7112,'10'0'-311,"-2"0"0,-8-8 295,0-3 0,-2 3 1,-4 2-1,-4 2 53,1-2 0,-7 4 0,4-3 1,-3 3 6,-3 2 1,1 0-1,0 0 1,-1 0-28,1 0 1,-3 0-1,-1 2 1,-2 1 1,1 3 0,9 8 0,1-4 0,0 1-38,3 1 0,1-1 0,8 7 21,0-1 1,2-5 0,4-2 2,5-3 1,11-1 0,1-6 0,0 0-58,2 0 0,-3 0 0,5 0 0,-2 0-28,-3 0 0,-3-6 0,-2-1 1,1-3-32,-1-4 1,1-1 0,-1-3 0,1 1 110,-1 0 0,1-16 0,-1-4 0</inkml:trace>
  <inkml:trace contextRef="#ctx0" brushRef="#br0" timeOffset="2184">2341 18 7569,'-10'0'-520,"0"0"569,4 0 135,5 0 114,-7-8-1055,8 6 656,0-6 151,0 8-12,0 8 0,0-4 6,0 8 0,0-1 0,0 7-49,0-1 42,0 1 0,2 5 0,2 2-3,1 2 1,7-3-1,-4 3 1,0 0 0,1-2-125,1 0 1,-4 5 0,5-7 0,1-2-174,-2-1 0,-1-3 1,-3 1 262,6-1 0,3 0 0,3 1 0</inkml:trace>
  <inkml:trace contextRef="#ctx0" brushRef="#br0" timeOffset="2555">2603 437 6208,'9'0'-71,"7"0"0,-6 0 0,7 0 140,0 0 0,-5 0 0,0 0-26,1 0 0,3 0-23,1 0 0,-5-6 0,-2-2 20,-3-1 1,-1 3-5,-6-6 0,0 1 0,-2-7 3,-3 1 1,1 7 0,-8 4 0,-2 4-6,-1 2 0,-3 0 1,1 0-1,-1 0 14,1 0 0,0 0 0,-1 0-6,1 0 0,1 8 1,4 4-35,7 3 1,3 3 0,2-1-14,0 1 1,2-1 0,3-2 0,7-1-64,4-2 1,1-3-1,1 3 1,1-6-138,4-4 0,-3 4 0,5-1 0,-2-1 205,0-2 0,9-9 0,-5-3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20.755"/>
    </inkml:context>
    <inkml:brush xml:id="br0">
      <inkml:brushProperty name="width" value="0.08571" units="cm"/>
      <inkml:brushProperty name="height" value="0.08571" units="cm"/>
    </inkml:brush>
  </inkml:definitions>
  <inkml:trace contextRef="#ctx0" brushRef="#br0">157 53 7569,'0'-10'0,"0"2"-560,0 1 332,0 5 165,0-6-29,0 8 180,0-8-74,0 6 16,0-5 0,-7 7 12,-5 0 0,-4 0 1,1 1-1,1 3 6,3 2 1,1 8 0,-4-5 0,3 3 63,-3 0-88,6-1 18,1 7 1,-1-1-53,6 1 1,-6-7 0,8 1 0,0 2-12,0 1 0,2 3 0,2-1 37,2 1 1,7-7-1,-1-1 1,2 0-43,-3-1 0,5-5 1,-5 2-2,5-4 26,1 6 4,1-6-8,-1 5 0,1-7 7,-1 0-1,9 0-20,-7 0 20,6-7 0,-7 5-1,-1-6-3,8 0 3,-5-2-1,13 1 4,-14-7-5,6 7 2,1-9-2,-7 1 5,6-1-4,-7 1 1,-1-1-1,1 1-60,-1-1 58,1 1 1,-9-1 2,-1 1 0,-6 5 0,2 1 17,2-3-21,-1 6 0,-5 1 15,-7 7-13,5 0 0,-14 0 1,5 0 6,-5 0 0,-7 0 1,0 0 23,1 0 1,9 5 0,3 3 46,2 2-70,-5 1 4,11-1 29,-14 6-29,14-7 4,-6 9 5,8-1 6,0 1-7,0-1-6,0-7 1,0 5 0,0-3 0,2 2 30,4-3 0,-2 5-1,8-5-20,-1-3 1,1 2 0,0-6-1,1 2-31,3-2 0,1-3 0,1-1 0,1 0-2,4 0 0,-3-1 0,3-3 1,-4-2 10,-1 2 0,-1-4 1,1 0-110,-1-1 0,-5 5 0,-2-4-290,-3 0-206,-1 6 66,-6-5 539,0 7 0,0 7 0,0 3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19.016"/>
    </inkml:context>
    <inkml:brush xml:id="br0">
      <inkml:brushProperty name="width" value="0.08571" units="cm"/>
      <inkml:brushProperty name="height" value="0.08571" units="cm"/>
    </inkml:brush>
  </inkml:definitions>
  <inkml:trace contextRef="#ctx0" brushRef="#br0">0 245 6830,'0'18'-55,"0"-1"1,0 1 86,0-1 1,6 6 0,2 3 0,0-1-38,-1 0 0,5 6 0,-6-2 1,-2 2-33,-2-2 0,4 2 0,-1-7 0,-1-1-86,-2 2 1,-2-5 0,0 3 65,0-4 1,-2-3 0,-2-3 56,-1-1 0,-1-8 0,-2-4 0,-2-10 0</inkml:trace>
  <inkml:trace contextRef="#ctx0" brushRef="#br0" timeOffset="307">18 385 7569,'0'-18'-81,"2"3"8,4 3 1,-3-1 0,7 5-1,0 0 1,0-2 0,3 3-4,3-1 1,3 2 0,2 4 0,3-2 93,-3-1 1,6-1-1,0 6 1,2 0 23,1 0 1,-7 0-1,4 2 1,-2 3-34,-3 7 1,-5-2 0,-3 1-12,-3 3 0,-7 2 0,2 1 1,-4 0-4,-2 1 0,0-6 0,-2-1 0,-4 1 1,-5-2 0,-5 3 1,-1-5-1,-1 0-12,1-1 0,-3-1 0,-1-6 0,-2 0-33,1 0 1,-3 0-1,2 0 1,1 0-65,3 0 1,1 0 0,1 0 0,0 0-392,-1 0 504,8-8 0,-5-1 0,5-9 0</inkml:trace>
  <inkml:trace contextRef="#ctx0" brushRef="#br0" timeOffset="579">472 1 7569,'11'0'-698,"1"0"1,-6 0 1368,6 0-651,-9 0 1,11 2 0,-6 3 26,2 7 1,-7 4 0,5 1 0,-2 1-1,0-1 0,2 2 0,-5 3 0,3 1-26,-2-2 0,4 1 1,-2-1-1,-2 2-84,-2-1 1,3 3 0,1-2 0,-2-1-65,-2-3 0,-2-2 0,2 1-113,4-1 1,-2 1 0,7-3 239,3-3 0,1 4 0,3-7 0</inkml:trace>
  <inkml:trace contextRef="#ctx0" brushRef="#br0" timeOffset="1051">1083 263 7569,'0'-18'-1194,"0"1"1356,0-1 0,-2 9 1,-4 3-158,-5 4 0,-5 2 0,-1 0 0,-1 2-5,1 4 58,-1-4-63,1 13 56,-1-5-2,1-1 2,-1 7-86,9-6 66,-7 7-10,7-7 10,-1 5-126,2-5 125,0 8-1,6-9-63,-5 7 58,7-7 7,0 1-45,7 6 0,-3-9 0,8 5-16,1-6 1,3-2-1,1 0 1,1 2 16,-1-3 1,1-3 0,-1-5 9,1-7 0,-1 2 1,-1-1-1,-3-3-4,-1-2 1,-2 5 0,3-1 0,-3-1-11,-2-3 0,-1-1 75,-1-1 31,-4 1-87,6 7 0,-8 4 0,0 12-10,0 6 0,0 3 0,2 3 0,2-1-105,2 1 1,-1-7-1,-3 1-131,4 1 0,4 1-45,7-2 289,1 3 0,-1-13 0,9 6 0,1-8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16.574"/>
    </inkml:context>
    <inkml:brush xml:id="br0">
      <inkml:brushProperty name="width" value="0.08571" units="cm"/>
      <inkml:brushProperty name="height" value="0.08571" units="cm"/>
    </inkml:brush>
  </inkml:definitions>
  <inkml:trace contextRef="#ctx0" brushRef="#br0">0 507 7569,'0'11'0,"2"-1"0,2 0-152,2-1 1,0-3-450,-6 6 472,0-8 49,0 11 1,8-11 158,3 8-20,5-8-23,1 3 1,1-14 9,-9 5 43,7-6-51,-14 0-15,13-2 1,-11-1 20,8-1 23,0 1-86,-3 1 0,5-6 10,-8 5 1,5-5-140,-5-1-19,8-1 176,-12 1 0,11-9-149,-7-3-18,8 4 134,-12-8 1,7 6-16,-3-8 1,-4 0 33,4 0 1,-4 6 14,-2 0-56,0 8 53,0-5 1,0 9 11,0 0-39,0-1 127,0 8-122,0-5 23,0 13 105,0-6-85,0 8 10,0 0-27,0 8 23,0 2 0,0 7 0,0 2 0,0 3-20,0 1 0,0 6 0,0-4 0,0 3-8,0 3 0,0 0 0,0 0 0,0-4-16,0-2 1,0 4 0,2-5-12,4-3 33,-4 6-12,13-8-106,-13-1 103,14-3 4,-7-5-40,9 0 1,-7 3-174,1-7 201,0 0-79,5-6 0,-5 0 47,-1 0 14,1 0 29,-2 0 0,5 0 0,-5-8 0,7-1 0</inkml:trace>
  <inkml:trace contextRef="#ctx0" brushRef="#br0" timeOffset="263">123 297 7036,'17'0'-109,"1"0"1,1 0 0,2 0-1,3 0 1,-1 0 82,2 0 0,2 0 0,8-2-154,0-4 1,-6 4 179,0-4 0,0-3 0,6-1 0</inkml:trace>
  <inkml:trace contextRef="#ctx0" brushRef="#br0" timeOffset="738">856 332 7104,'-11'6'-170,"-1"0"122,-2-3 1,5-1-1,-3 0-146,-2 4 195,-1 4 1,-1 2 0,3-1-1,3 3 1,2 1-23,4 3 0,2-1 0,2 1 33,0-1 1,2 1-14,4-1 1,4-5 0,7-3-12,1-1 9,7-2 1,-6-6 0,7 0 5,-1 0 0,-6-6-47,5 0 0,-5-7 55,-2 1 0,1-3-2,-1-3 1,-1 1 13,-4-1 1,1 1 3,-7-1 1,0 1-26,-6-1 1,0 1 0,0-1 0,0 7 0,-2-1 0,-4 0-16,-6 3 0,-3 1 0,-3 8 0,1 0 0,-1 0 0,1 0 7,0 0-85,-1 0 1,1 2-113,-1 4 1,7-2 202,-1 7 0,6-5 0,-6 6 0,9-1 0,-5 7 0</inkml:trace>
  <inkml:trace contextRef="#ctx0" brushRef="#br0" timeOffset="1131">1328 349 7276,'-16'2'0,"3"2"-41,1 2 1,2 8 0,-3-3 0,3 5-233,2 1 333,-5 1-1,11-1-148,-6 1 11,8-1 118,0 1-61,0-9-10,0 7 31,8-6 0,-4-1-6,7-3 1,1-4-1,5-2 1,1 0-1,1 0-23,4 0 33,-3 0-124,13 0 58,-14-8 0,8-1 45,-3-9 0,-5 1 6,6-1 1,-15 6 177,-4 1 12,4-1-163,-8-5 1,5 5 25,-7 0-32,0 9 1,-7-11-1,-5 8 1,-4 2-1,-1 2-88,-1 2 0,-5 0 0,0 0-110,1 0 0,3 0 113,2 0 0,-1 0-159,1 0 234,-1 0 0,-7 8 0,-2 2 0</inkml:trace>
  <inkml:trace contextRef="#ctx0" brushRef="#br0" timeOffset="1434">1712 245 7569,'10'-10'-362,"-3"2"395,-7 8-332,0 0 349,0 8 0,0 2 0,0 7 0,0 1-33,0-1 0,0 0 0,0 1 0,0-1-5,0 1-37,0-1 1,0 1-168,0-1 101,0 1-8,0-1 122,0 1-275,0-9 123,0 7-38,0-6-18,0-1 7,0-1 178,0 0 0,8-6 0,2 6 0</inkml:trace>
  <inkml:trace contextRef="#ctx0" brushRef="#br0" timeOffset="1775">1956 227 7569,'10'0'-1588,"-2"0"1361,-8 0 579,0 0 1,0 8-1,-2 4-335,-4 3 1,2 1-1,-7-3 1,-1-1 86,2 1-46,-5-5-207,5 8 196,-7-7 11,-1 1-12,1 6-172,7-14 156,-6 13-3,7-13 47,-1 6-46,2 0-9,0-7-38,7 7 50,-7-8-11,8 0 0,8 0 3,3 0 0,5 0 0,1 0 1,1 2 25,-1 4 1,-5-4 0,-1 6-1,3-2-36,1-1 1,3 7-1,-1-6 1,-1 0 2,-4 1 1,3-5 0,-3 6-126,3 0 0,1-4 1,-3 5 108,-1-1 0,0-2 0,5-6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41.093"/>
    </inkml:context>
    <inkml:brush xml:id="br0">
      <inkml:brushProperty name="width" value="0.08571" units="cm"/>
      <inkml:brushProperty name="height" value="0.08571" units="cm"/>
    </inkml:brush>
  </inkml:definitions>
  <inkml:trace contextRef="#ctx0" brushRef="#br0">1 227 7037,'0'12'181,"0"0"-155,0 1 1,0 3 0,0 1 22,0 1 1,0-1-10,0 1-13,0-1-45,7 1 1,-5-7-32,4 1 24,4-8 0,-6 3-220,7-7 222,1 0 1,0 0 0,-1 0 0,3 0-168,1 0 167,3-7 0,-1 3-47,1-8 46,-1 1-9,1-7 0,-3 1-21,-3-1-11,3 1 240,-13-1-148,14 1 251,-14-1-55,6 9-81,-8 1-209,0 8 1,0 8-1,0 3-38,0 5 1,0 1 0,0 1-237,0-1 0,7 1 341,5-1 0,11 1 0,5-1 0</inkml:trace>
  <inkml:trace contextRef="#ctx0" brushRef="#br0" timeOffset="721">629 367 7569,'0'-10'-85,"2"1"-105,4 3 1,-2 2 236,8-8-181,-8 8 1,9-5 133,-7 3 0,2 4 0,-4-6-61,1 0 0,7-1-6,-6-9 0,0 1 103,-6-1 0,-2 1 1,-4 1 16,-6 5 0,3 1 0,-3 6 0,-2-2-11,-1 2 0,-3 3 0,1 1 122,-1 0-114,1 0-12,0 0-1,-1 0-13,8 0 36,-5 0 2,13 7-82,-6-5 1,8 14 0,2-7-43,4 1 1,4-2 0,9-8 0,2 0 41,3 0 1,1 0-1,-4 0 4,3 0-10,7 0 55,-12 0-41,14 0 6,-14 0 0,7-6 218,-9 0-206,1 0 14,7 6 1,-12-5 27,5-1-24,-5 0 15,-3 6 1,6 0-14,-5 0-5,-3 0 0,0 2 8,-8 4 1,0 3 0,0 9-13,0-1 1,0-5 0,0 0-1,0 1-13,0 3 1,0-5-1,0 1 1,2 2-40,4 1 1,-3-3 0,9-3 0,0 1-35,-3 0 1,7-6 0,-4 2-1,3-4-132,3-2 178,-1 0-22,0 0 14,9 0 1,-7-2-1,4-2 1,-1-4-1,-1-2 0,2-3 1,1-3 0,-7 1 0,-1 1 90,-5 2 0,3 1 165,-8-7 0,5 7-142,-5-1 0,-2 8-27,-10-2 0,2 4 16,-7 2 0,7 8-44,-2 4 0,4 3 0,2 3-221,0-1 0,2-5 0,4-2-30,5-3 0,11 5 0,1-6 0,-2-2 223,-1-2 0,-3-2 0,1 0 0</inkml:trace>
  <inkml:trace contextRef="#ctx0" brushRef="#br0" timeOffset="884">1468 123 7268,'-6'-18'-112,"0"1"1,-8-1-1,5 1 1,-1-1 806,4 1-1211,4 7 249,2 2 1,0 10 0,0 4 266,0 6 0,-7 3 0,-3 3 0</inkml:trace>
  <inkml:trace contextRef="#ctx0" brushRef="#br0" timeOffset="1305">1590 158 7569,'10'0'-389,"5"0"351,-13 0 0,6 0 171,-8 0-108,8 0 34,-6 7 0,5 3 0,-5 7-95,4 1 0,-4-1 0,4 1 32,-4-1 0,-2-5-2,0 0-96,0-1 132,0-1-2,0-2-34,0-8 153,0 0-132,0-8-177,0-2 177,0 1-2,8-7 0,1 6-140,9-7-6,-1-1 135,1 1-60,-1-1 51,1 9-10,-1-7 7,1 14 35,-1-13-36,0 13-19,-7-6 11,13 8 31,-19 0-33,20 0-4,-15 0 57,9 0-47,-1 8 0,1-6 18,-9 13-23,7-13 16,-6 14 1,1-12-49,1 7 0,-6-1 1,3 4-118,-1-3-85,-2 1 16,-6-2 180,8 5-4,-6-5 62,5-1 0,1 7 0,2-6 0</inkml:trace>
  <inkml:trace contextRef="#ctx0" brushRef="#br0" timeOffset="1988">2463 158 7216,'-8'-16'-804,"-1"2"829,-1 3 0,-6 1 1,5-2-1,-5 5 44,-1-1 0,-1 6 0,1-4-26,-1 4 0,1 2 0,0 0 1,-1 0 18,1 0-21,7 0-24,-6 8 0,9-4 46,-5 7-24,-4 1-170,14 6 155,-5-9-40,7 7 1,0-6 0,0 7 20,0 0 1,2-5 0,3-2 0,5-1-101,0 1-54,5-6 143,-5 4 1,13-8-19,1 0 0,-1 0 1,-6 0-1,1-2 21,-1-4 0,1 2 0,-1-7 106,1-3 17,-9 6-126,7-7 0,-14 5 127,6-7-110,-8 7 0,6-6 0,-1 5 35,-1-5 0,-2 4 74,-2 1-67,0 7-55,0-4 0,0 16 0,0 4 0,0 3 13,0 3 0,0-1 1,0 1-27,0-1 1,0 2 0,2 3 0,2 1 0,2 0-3,-2 3 1,-2-5-1,-2 6 1,0 0 11,0 0 1,0-3 0,0 5-1,0 0-20,0-2 1,0 4 0,-2-6 4,-4 2 0,4-3 1,-6 3-1,2-2 1,1-2 13,1 3 1,-4-7-1,0 4 1,-2-3 51,-3-3 1,-3-5 0,-1-2 0,1-1 39,5 1 1,-5-6 0,4 2-1,-3-4 40,-2-2 0,-1 0 0,1-2 0,-1-4-67,1-6 1,1-3 0,4-3 0,5 1-26,-1-1 0,6-1 0,-4-2 0,4-5-69,2-1 0,8-2 0,4-6 0,5 2-109,6 4 0,-1-4 0,5 6 1,-2 0-28,-4 3 0,5 7 1,-1 3-1,0 5-53,0 1 1,-1 2-1,-5 6 224,4 0 0,-3-8 0,5-1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40.255"/>
    </inkml:context>
    <inkml:brush xml:id="br0">
      <inkml:brushProperty name="width" value="0.08571" units="cm"/>
      <inkml:brushProperty name="height" value="0.08571" units="cm"/>
    </inkml:brush>
  </inkml:definitions>
  <inkml:trace contextRef="#ctx0" brushRef="#br0">349 419 7179,'0'-17'-135,"-1"7"0,-3 2 1,-4 2 161,-2 1 0,-1-1 0,-7 6 6,1 0 1,-1 0 0,1 0-7,-1 0 0,1 2 0,-3 2 0,-1 3 0,-2 1 8,1 0 0,3 5 1,0-3-1,-3 2-14,-1-1 0,5 1 0,9 6-59,1-1 1,2 0 32,6 1 0,2-3 1,4-1-1,6-4 11,3-2 1,3-3-1,-1-3 1,1 2-33,-1 2 1,6 0 0,2-6 0,1 0-42,-1 0 0,4 0 0,-4-2 0,0-4-60,1-6 1,-3 3 0,-4-3-1,3-2-49,1-1 0,0-4 176,-5-5 0,-1-3 0,1-8 0</inkml:trace>
  <inkml:trace contextRef="#ctx0" brushRef="#br0" timeOffset="284">437 17 7569,'-10'-7'-53,"0"5"-236,5-4 287,3 4 0,-6 4 0,8 4 62,0 5 0,0 5 1,2 3-28,4 5 1,-4-3 0,3 6-1,-3 0 1,-2-1 0,0-1 1,0 6-1,0-2-189,0 4 80,0-6-25,8 6-225,-6-14 149,6 7-1,-8-1 121,0-6-261,0 7 114,0-17-1,8 7 204,-7-7 0,15 1 0,-6-2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49.935"/>
    </inkml:context>
    <inkml:brush xml:id="br0">
      <inkml:brushProperty name="width" value="0.08571" units="cm"/>
      <inkml:brushProperty name="height" value="0.08571" units="cm"/>
    </inkml:brush>
  </inkml:definitions>
  <inkml:trace contextRef="#ctx0" brushRef="#br0">0 70 7734,'10'0'-159,"6"0"1,-12 2-1,5 4 1,1 3 107,0 1 102,1 6-12,7-7 0,-3 3 39,-3 0-27,4-1-173,-7 7 21,1-1 16,5 1 110,-13-1-34,14-7 1,-14 5 0,6-5 33,-1 0-88,-5 5 70,14-13-34,-14 14 28,13-14-5,-5 6 2,7-8 1,-7 0 1,6 0-1,-14 0 25,13-8-23,-5 6-1,7-14 13,-7 7 1,6-9-1,-5-1 1,5-3-49,1-1 38,1 0 2,-1 5-290,8-7 174,-13 6 1,11-7 0,-11 9-45,3 0 0,1 5 1,-2 2 154,-3 2 0,-7 3 0,12 12 0,-7 3 0</inkml:trace>
  <inkml:trace contextRef="#ctx0" brushRef="#br0" timeOffset="1025">891 192 7460,'-8'-17'-23,"5"7"0,-9 4 0,-2 2 0,-1 1 533,-3-3-905,9 0 342,-7 6 1,6 0-1,-7 0 1,-1 0-1,1 2-51,0 4 1,5-2-37,0 7 156,8 1 0,-9-1 0,7 1-35,2 2 53,-6 1-36,8 3 22,-5-9 0,7 7-8,0-4-9,0 3 0,2 1 1,3-5-22,7-5 0,-2 2 0,1-2 0,3-3-26,2-1 1,1-2 0,2-2 0,3-3-6,1-7 1,0 2 0,-5-1-13,-1-3 42,-7-1 171,5 5-1,-13-6-144,6 7 1,-2-3 39,0 0-34,0 8 10,-6-3-32,0 7 25,0 0 0,-6 2 0,0 3 3,2 7 1,10 4 0,4 1 23,-1 1 1,7-7 0,-6 1-44,-1 1 6,7-5 0,-7 6 0,7-6-22,-4 1 32,3-5-66,-13 4 64,14-8-9,-7 0-4,9 0-42,-8 0 46,5 0-8,-5 0-3,7 0-75,1 0 79,-1-8-4,1-2 6,-1-7-4,1 0-5,-9-1 10,7 1 0,-12-1 0,7 1 15,-7-1 0,4 1 10,-8-1 1,0 1 0,0-1 53,0 1 1,-2 1-61,-4 5-3,-4 3 1,-1 8 0,-1 0 24,-1 0-45,-3 0 0,4 0 0,1 0-31,-3 0-140,-1 8 177,5-6 1,2 7-10,8-3-36,0-4 33,0 6 1,2-2 0,4 0 19,6-3-25,3-1 4,3-2-42,-1 0 42,8 0-5,2 0 7,1 0 17,-3 0-19,0 0 3,-6 0 106,7 0-104,-9 0-1,1 0 6,-9 0 191,7 0-185,-14 0-3,13 0 9,-13 0 54,6 0-54,0 0 37,-6 0 1,7 2 16,-3 4 0,-4 4 1,4 7-24,-4 1 0,0-1-15,4 1 0,-4-1-90,3 1 85,-3-9 9,-2 7-7,8-14 11,-6 13-2,14-13-3,-14 6-285,13 0 121,-5-6 0,7 5 29,1-7 89,-1 0-26,1 0 23,-1 0-39,8-7 33,-5 5-33,5-14 103,-8 7-73,1-9 36,-1 1 0,-7-1 20,-4 1-7,4 7 1,-8-6 0,3 5 100,-3-5 0,-2 5-49,0-1-67,0 8 7,0-4 19,0 8-10,0 0-192,0 8 184,0-6 6,0 14-83,0-7 72,0 9 4,0-9-11,0 7-228,0-6 102,8 7 0,-6 1-281,6-9 265,0 7 1,-5-12-1,9 5 139,2-1 0,1-2 0,3-6 0</inkml:trace>
  <inkml:trace contextRef="#ctx0" brushRef="#br0" timeOffset="1193">1887 53 7569,'-8'-10'-1255,"6"-6"1495,-6 7-177,8-1-282,0 2-1,0 8 20,0 0 0,0 8 200,0 4 0,0 3 0,0 3 0</inkml:trace>
  <inkml:trace contextRef="#ctx0" brushRef="#br0" timeOffset="1609">2184 175 6660,'-18'8'-34,"6"-5"1,1 9 44,-3 2 0,-1 1 0,-1 3 0,3-1 34,1 1 1,8-7 0,-2 1 0,4 1-47,2 3 1,0 1 0,2 1 17,4-1 0,4-7 1,9-2-1,2-2-98,3-1 0,1 1 0,-4-6 0,3 0-154,-3 0 227,6-7-40,-7-3 187,5-8-173,0 1 12,-6-1 197,7 1 6,-9 0-194,-7-1 2,5 1 62,-13-1 1,6 1 0,-8-1 0,-2 3 0,-4 1-35,-5 2 0,-7 9 0,-3-5-9,-2 0 47,-9 6-150,13-6 1,-6 8 93,7 0-131,1 0 1,5 0 0,3 2-59,1 4 190,2 4 0,14 7 0,1 1 0</inkml:trace>
  <inkml:trace contextRef="#ctx0" brushRef="#br0" timeOffset="2026">2585 175 7569,'10'0'-748,"-2"0"927,-8-8-280,0 6 1,0 8 114,0 11 1,-2-1 0,-2-4 0,-2 1 5,2 3 1,2 1-1,4 1-47,4-1 1,-2-5 0,7-3 0,3 1-83,2 0 117,1-6-1,1 3-23,-1-7-147,0 8 158,1-6-5,-1 6-12,1-8 35,-1-8-26,1 6-8,-9-13 69,7 13-63,-6-14 3,-1 7 0,7-1 64,-14-6-61,13 7 12,-13-9-8,6 8 15,-8-5-12,0 13 154,0-6-6,0 8-153,0 0-28,-8 0 0,6 8 0,-3 4 45,3 3-241,2-5 104,0 5 4,0-5 70,0 8 0,7-7 1,5-1 52,4-2 0,1 5 0,0-3 0</inkml:trace>
  <inkml:trace contextRef="#ctx0" brushRef="#br0" timeOffset="2394">3441 140 7569,'17'-18'-98,"-1"1"19,-4-1 0,1 1 1,-7 0 59,-2-1 1,-10 8-1,-6 5-33,-3 3 0,-3 2 0,1 0 0,-1 0 54,1 0 1,5 0 0,1 0-1,-1 2 8,2 3 0,-3-1 0,7 8 1,2 1-15,2 3 0,2-4 0,0-1 0,0 3-21,0 1 0,2-3 1,2 0-1,4 1 22,1 3 0,3-5 0,6-1 0,-1 0-5,0 0 5,1-7 3,-1 13-1,1-6 1,-1-1 0,1 7 0,-1-6 0,-7-1 0,6 7-143,-7-6 136,1-1-1,-2 7-3,-8-14 7,0 13-12,0-13-8,-8 6 0,-2-8 0,-7 0-50,-1 0 1,1-2-1,-3-2 1,-1-4-1,-2-1 18,1-5 1,1 4-1,2-1 56,1-3 0,-11-9 0,10-4 0</inkml:trace>
  <inkml:trace contextRef="#ctx0" brushRef="#br0" timeOffset="2592">3441 70 7569,'0'10'-683,"-2"-3"623,-4-7 1,2 6 0,-5 2 140,1 2 0,-6-4 1,3 5-26,-5 3 0,-7 1 1,0 5-1,-1 1-51,-1 2 1,6 1-1,-7-7 1,3 1-64,0-1 1,0 1 0,3-1 0,-1 0-322,-3 1 0,1-1 379,6 1 0,-1-1 0,1 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1:48.172"/>
    </inkml:context>
    <inkml:brush xml:id="br0">
      <inkml:brushProperty name="width" value="0.08571" units="cm"/>
      <inkml:brushProperty name="height" value="0.08571" units="cm"/>
    </inkml:brush>
  </inkml:definitions>
  <inkml:trace contextRef="#ctx0" brushRef="#br0">0 140 6883,'8'-10'206,"-6"2"-111,6 8-51,-8 0 1,0 8 0,0 4-35,0 3 0,0 3 0,0-1-6,0 1 1,2-1 0,1 1 0,3-1-190,-2 1 0,0-7 1,0 1-94,2 1 0,1-3 94,-1 2 1,-2-8 183,8 1 0,-8-3 0,3-2 0</inkml:trace>
  <inkml:trace contextRef="#ctx0" brushRef="#br0" timeOffset="459">227 105 7569,'2'-12'-182,"2"1"-997,2-3 1633,7-2-371,-11 7 1,8 1-47,-4 8 0,-4 2 1,4 4-1,-3 5-19,3 5 0,-4 1 1,6 1-1,-2-1-14,0 1 0,-1-1 0,-3 1 0,2-1-42,2 1 1,0-1-1,-6 1 2,0-1 1,6-5-1,0-1 2,-3 3 1,-1-4 166,-2 1-110,0-7 1,0-4 0,0-12-4,0-3 0,2-1 1,2 3-1,4 1-25,2-1 0,-1-3 1,5-1-1,-2 1-2,1 4 1,3-1 0,1 5 0,1 0 7,-1 1 0,1 1 0,-1 6 1,1 0 2,-1 0 0,0 0 0,1 0 0,-1 0-7,1 0 0,-1 2 0,1 2 0,-3 3-34,-3 3 0,2 2 0,-9 5-64,-1 1 1,-2-1 0,-2 1-45,0-1 1,-6 1-1,-1-3-194,-3-3 339,6 3 0,-12-5 0,7 7 0</inkml:trace>
  <inkml:trace contextRef="#ctx0" brushRef="#br0" timeOffset="835">838 262 7354,'2'10'-296,"4"-4"0,-2-4 0,8-2 0,1-2 318,3-4 0,1 4 0,1-4 0,-1 4-20,1 2 0,5-6 0,0 0 0,-1 3-1,-3 1 1,-7-4-1,-1-2 196,3-2-182,-6 6 1,-3-9-12,-10 7 0,1 0 0,-8 6 0,-2 0 24,-1 0 1,-3 0 0,1 0-1,0 0 51,-1 0 1,6 0 0,3 2 0,1 4-29,4 6 1,-4-3 0,3 3 0,1 2-51,2 1 0,2 3 0,2-1-5,3 0 0,3-5 0,6-2 0,-3-1-18,3 1 1,-4-6 0,1 4 0,3-2-92,1-1 0,3 1 0,-1-6 0,1 0-24,-1 0 0,1-6 1,-3-1-1,-1-3 137,-2-4 0,-9-1 0,13-3 0,-6 1 0</inkml:trace>
  <inkml:trace contextRef="#ctx0" brushRef="#br0" timeOffset="1086">681 0 7569,'-11'0'-625,"-1"0"460,0 0 261,3 0 1,9 0-1,13 0-24,9 0 1,-1 0-1,8 0 1,2 0-102,2 0 0,8 0 0,1 0 0,3 0-184,4 0 1,7 0 212,2 0 0,8 0 0,-4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4.153"/>
    </inkml:context>
    <inkml:brush xml:id="br0">
      <inkml:brushProperty name="width" value="0.08571" units="cm"/>
      <inkml:brushProperty name="height" value="0.08571" units="cm"/>
    </inkml:brush>
  </inkml:definitions>
  <inkml:trace contextRef="#ctx0" brushRef="#br0">0 88 6982,'10'0'-510,"-2"-8"521,-8 6 9,7-6-5,-5 8 45,6 0 0,-8 2 0,0 4 0,0 6 0,-2 3-23,-4 3 1,4-1 0,-3 1-1,3-1 51,2 1-204,0 7 144,0-6 0,0 6-126,0-7-6,0-1 116,0 1-3,0-1 1,2 1-1,1-1-192,3 1 1,2-3-1,-4-1 183,2-3 0,7-7 0,-3 4 0</inkml:trace>
  <inkml:trace contextRef="#ctx0" brushRef="#br0" timeOffset="475">245 158 6651,'0'-10'-688,"7"-6"688,-5 15 0,8-13 62,-4 8 110,-4 0 1,11 4-222,-7-3 121,0 3 0,-4-6 26,4 8 1,-4 2-1,4 4-68,-5 5 0,-1 5 0,2 1 0,2 1-43,2-1 1,0 1 0,-6-1 30,0 1-15,0-1 1,0 0 0,2 1 4,4-1-21,-4 1 0,5-6 0,-7-1-27,0 3 23,0-7-28,0 9 1,0-12 14,0 8 44,0-9 0,0 3-26,0-12 0,0-3 1,2-7-1,2 3 1,2 1 3,-2-2 1,6-1 0,-1-3 0,3 1-1,0-1 15,-1 1 1,7 1-1,-1 5 1,3-5 23,3 5 1,-4 3 72,5 2 0,-5 4 70,-2 2-154,1 0-2,-1 0 0,1 0 36,-1 0-30,1 8-2,-1-6 0,1 13-70,-1-3 1,-5-2 0,-1-1 0,1 1 8,-2 0 0,3 1 1,-5 7-79,2-1 0,-6-5-80,2 0-20,-5-8 187,-1 11 0,-7-5-27,-3-1 6,0 7 1,-3-12-1,5 6 51,-2-3 0,-1 7 0,-7-4 0</inkml:trace>
  <inkml:trace contextRef="#ctx0" brushRef="#br0" timeOffset="871">908 367 7404,'18'0'-952,"-7"0"825,1 0 0,0 0 1,5 0 148,1 0 0,-1-2-101,0-4 98,-7 5-3,6-7 0,-14 0-1,13 6-11,-13-13 1,6 11-15,-8-8 14,0 0 29,0 3 20,0-7 96,0 14-137,-8-6 1,4 3 19,-7-1 0,5 0 0,-6 6 117,-1 0 0,-3 2-13,-1 4 0,7 3-12,4 9-70,4-1-5,2 1-76,0-8 76,0 5-32,0-5 0,2 7 0,2 1 1,4-3 51,1-3-58,3 3 1,0-11-1,-1 6 1,3-2-21,1-4 1,3-2 0,-1-2 0,1 0-125,-1 0 1,1 0 0,-1 0 0,1 0 0,-1-2 0,1-2-1,-1-4 133,1-2 0,-9-1 0,-1 1 0,0-13 0,1 3 0</inkml:trace>
  <inkml:trace contextRef="#ctx0" brushRef="#br0" timeOffset="1258">524 1 7569,'0'9'-521,"0"-1"1,8-8 611,3 0 1,5 0 0,1 0-47,1 0 0,1 0 1,3 0-1,1 0-2,-2 0 1,-1 0 0,-1 0 0,2 0 64,3 0-57,7 0 22,-12 0-67,14 0 58,-13 0-13,13 0 1,-14 0-166,6 0 6,0 0 139,-5 0-168,5 0-21,-8 0 167,1 0 14,-1 8-485,1-6 212,-1 5 250,-7-7 0,6 8 0,-7 2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3.195"/>
    </inkml:context>
    <inkml:brush xml:id="br0">
      <inkml:brushProperty name="width" value="0.08571" units="cm"/>
      <inkml:brushProperty name="height" value="0.08571" units="cm"/>
    </inkml:brush>
  </inkml:definitions>
  <inkml:trace contextRef="#ctx0" brushRef="#br0">88 313 7282,'18'0'0,"-3"-2"-440,-3-4 1,-2 4-1,-5-4 440,7 4 0,-4 2 0,0-7 0,-8 5-8,0-14 242,0 14-71,0-6-130,0 1-8,0 5 1,0-8 133,0 4-110,0 4 36,-8-5 1,6 5 0,-6-2 41,0-2 1,-1 0-119,-9 6 1,1 2-1,-1 2 1,3 4 64,3 1-45,-3 3-85,5-2 0,-2 5 53,1-3 1,7 3-1,-2 3 1,4-1-47,2 1 0,0-1 1,2 1 39,4-1 0,3-5 1,11-2-1,1-3 2,2-3 0,7-2 1,-5-2-1,0 0-97,0 0 92,6 0-1,-11-8 85,5 6-83,0-13 2,-5 5 0,-3-7 76,-1-1-73,-7 1 4,1-1 1,0 1 5,-5-1-7,-3 1-32,6-1-2,-8 1 0,-8 0 0,-1-1 0,-9 3-91,1 3 90,-1 4 0,1 8-176,-1 0 191,1 0-252,-1 0 214,1 0 23,-1 0 0,9 2 38,3 4 0,-4 4 0,1 7 0</inkml:trace>
  <inkml:trace contextRef="#ctx0" brushRef="#br0" timeOffset="408">752 16 7569,'12'0'-657,"-1"0"522,-7-8 1,2 6 177,-12-4 0,-2 6 1,-5 4-1,3 4 1,2 2 1,-3 1 0,5 7 0,0-1-9,-2 1 11,6-1-43,-6 1-2,1-1 0,5 7 0,-4-1 0,4 0 9,2 2-4,0-5 1,0 11-1,0-8 1,0-2 4,0-1 10,0 5-28,0-6 17,0 14 0,0-13-91,0 3 92,0 4-5,0-7 0,6 5-17,0-8 0,-1 1 0,-5-1 0,0 1 0,0-1 0,0 1-49,0-1 1,-1 1 47,-5-1 0,-4-1 0,-7-5-8,-1-5 0,6-4 0,1-2-54,-3 0 1,-1 0 0,-1-2 0,3-4-36,1-5 0,6 1 1,-6-2-1,1-1 108,1-3 0,-5-9 0,5-2 0</inkml:trace>
  <inkml:trace contextRef="#ctx0" brushRef="#br0" timeOffset="600">560 330 6195,'9'0'-124,"7"0"357,-6 0-19,7 0-168,-7 0 1,5 0 0,-1 0-84,7 0-11,-1 0 0,5 0 130,-8 0-27,9 0 13,-7 0-27,14 0 27,-14 0-68,14 0 0,-13 0 0,5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2.875"/>
    </inkml:context>
    <inkml:brush xml:id="br0">
      <inkml:brushProperty name="width" value="0.08571" units="cm"/>
      <inkml:brushProperty name="height" value="0.08571" units="cm"/>
    </inkml:brush>
  </inkml:definitions>
  <inkml:trace contextRef="#ctx0" brushRef="#br0">210 35 7569,'0'-12'0,"0"1"0,-2 7-877,-4-2 558,-4 4 166,-7 2 185,7 0 0,-6 0 1,7 0-65,-1 0 165,-5 0-103,5 0-1,0 8 56,-5-6-52,5 13 9,0-13-9,-5 14-143,5-6 132,0 7-49,3-7 0,1 5 0,0-3 38,2 3-113,2 3 116,2-8-9,0 5 9,0-13-53,8 14 43,-6-15-28,13 15 26,-5-14-15,7 6 6,1-8-7,-1 0 51,1 7-42,-1-5 0,1 6 167,-1-8-157,-7 0-2,5 0 11,-5 0-8,8 8 10,-9-6-9,7 6 126,-14-1-161,13-5 48,-13 6-3,6 0-33,0-6 33,-6 13 11,6-13-9,-8 14-49,0-6 0,0 1-10,0 1 45,0-1 2,0-1-23,-8 6 1,-2-12 0,-7 7 10,7-7-219,-6 4 214,7-8 2,-9 0-147,1 8 140,-1-6-16,9 5 14,-7-7-166,6 0 0,1 0 125,1 0 58,0 0 0,6-7 0,-6-3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0.753"/>
    </inkml:context>
    <inkml:brush xml:id="br0">
      <inkml:brushProperty name="width" value="0.08571" units="cm"/>
      <inkml:brushProperty name="height" value="0.08571" units="cm"/>
    </inkml:brush>
  </inkml:definitions>
  <inkml:trace contextRef="#ctx0" brushRef="#br0">280 403 7569,'11'0'-975,"1"0"613,2 0 369,1-8 0,3 6 119,-1-4 0,-7 2 96,-4-2-130,-5 4 1,-2-7-132,-5 3 0,-4 4 1,-7-6 44,-1 0 1,1 7 0,-1-5 0,1 4 29,-1 2 1,-5 0 0,-2 0 124,-2 0 3,5 0-138,-11 0-17,14 0 1,-6 0 5,7 0 1,1 6 0,1 1 0,3 3-19,1 4 1,8-5-1,-2 3-5,4 2-13,2 1 1,0-3 0,0-1 0,2 1 5,4-2 1,4 5 0,7-5 0,1 2 6,-1-1 1,6-7 0,3 2 0,-1-2-14,0 2 0,0-4 0,-3 3 0,3-3-121,2-2 1,-6 0 0,3 0 0,-5-2-12,-1-3 0,-1 1 0,-1-8 0,-3-2 153,-1-1 0,-8-2 0,1-3 0,-3-3 0,6 3 0,-6-13 0,6 6 0,-8-8 0</inkml:trace>
  <inkml:trace contextRef="#ctx0" brushRef="#br0" timeOffset="221">437 36 7569,'-2'-12'-669,"-4"1"602,4 7-24,-6-4-35,8 8-1,-7 0 132,5 0-19,-6 0 19,8 0-1,0 0 73,-8 0-6,6 0 0,-6 2 0,8 4 1,0 5 2,0 5 0,0 3 1,0 3-1,0 3 35,0 2-193,0 2 55,0-2 1,0 4 91,0-7-165,0 7 1,0-12 116,0 14-170,0-14 1,6 13 0,2-9-64,2-2-75,-6-1 126,11-3 167,-13-7 0,14 5 0,-7-5 0</inkml:trace>
  <inkml:trace contextRef="#ctx0" brushRef="#br0" timeOffset="711">908 298 7569,'-7'-10'-529,"3"0"485,-8 5 0,6 3-137,-5-4 129,7 4 1,-12 2 140,14 0-186,-13 0 171,5 0-16,0 0-9,-5 0 7,13 0 14,-14 0-14,7 8-4,-1-6 3,-6 13-1,7-13-112,-1 14 105,-5-14-12,13 13 17,-14-5-203,14-1 191,-13 7 0,13-6-164,-6-1 153,8 7 5,0-6-8,0 7-2,0 1-60,0-9 1,8 5-1,3-8 28,5 7-9,1-11 0,1 6 1,-1-8-1,1-2-38,-1-4 1,1 2 46,-1-7-3,8-1-59,-13-5 0,11-1 48,-11 1 19,3-1-13,3 1-12,-8-1 10,-3 1 184,1 7-193,-6-5 255,6 13-103,-8-6 74,0 8-162,0 0 1,0 8 0,0 3-108,0 5 1,0 1 77,0 1-248,0-1 108,0 1-1,8-1-1,1-7 0,3 3-39,0-7 139,-1 0 34,7-6 0,7 8 0,2 2 0</inkml:trace>
  <inkml:trace contextRef="#ctx0" brushRef="#br0" timeOffset="1645">1240 280 6752,'0'12'62,"0"0"1,6-1 17,0 7-76,0-9-3,1 7 1,3-6 0,8 5 21,-1-3-195,-7 3 203,5-13-19,-5 6 17,7-8-36,-7 0 25,6 0-12,-7 0-142,9 0 1,-1-8-25,1-3 192,-8 3-60,5-8 5,-13 7-10,14-9 134,-15 1 1,7-1-118,0 9 135,-6-7 7,6 6-127,-8 1 97,0-7 195,0 14-247,0-6 19,0 8-22,0 0 1,0 8-84,0 4 84,0 3-135,0 3 113,0-1 0,0 1-111,0-1 112,0 1-5,0 7-16,0-6-13,0 14 0,0-11 0,0 5 1,0 0-2,0 0 9,0 2 0,0 0 0,0-1-34,0-3 38,0 6 2,0-12-43,0 6 1,0-1-1,0-1 30,0-2 0,0-1 0,-2-5 12,-4-3 1,2 2 62,-8-9 0,9-1-57,-3-10 0,4-3 1,2-9-51,0 1 0,0-3 1,0-1-1,2-2 16,4 1 0,3-3 0,9 0 0,-1 0 7,1 0 1,-1-7-1,2 5 1,3-2 3,1 0 0,6 2 0,-6-4 0,1 4-59,1 1 63,-6-5 1,7 6 28,-9-4 1,1 2-30,-1 4 0,-5 3 36,-1-3 0,-5 4-35,6 1 0,-8 1 141,1-1 1,-3 7-39,-2-1 78,0 8-137,0-12 0,-2 15 21,-3-5 0,1 4 0,-8 2 59,-1 0-151,5 0 74,0 0-8,0 8 0,6-5-131,-3 9 129,3-8-17,2 11 25,0-5-17,0 8-5,0-9 1,0 7 0,2-6 0,3 1 0,7 1-3,3 1 1,3 3-1,-1-1 1,1-1-20,-1-2 1,1-6-1,-1 3 1,1 1-34,-1 0 1,-5-5-1,-1 5-35,3-2 74,-6 5-19,7-11 6,-5 14 6,0-6-8,-2-1 39,-1-1 0,-5 0 0,2 4 71,-8 3 1,-5-3 0,-9-3 0,1-1 0,-3-2 0,-1-6 0,-2 0 53,1 0-97,3 0-46,1 0 0,7 0 1,-1 0 25,-2 0 1,5 0 18,-3 0-429,8 0 186,-4 0-65,8-8 0,0 4 261,0-7 0,0-1 0,0-5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8.233"/>
    </inkml:context>
    <inkml:brush xml:id="br0">
      <inkml:brushProperty name="width" value="0.08571" units="cm"/>
      <inkml:brushProperty name="height" value="0.08571" units="cm"/>
    </inkml:brush>
  </inkml:definitions>
  <inkml:trace contextRef="#ctx0" brushRef="#br0">18 1 6391,'0'17'0,"-8"-7"0,-2-2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06.561"/>
    </inkml:context>
    <inkml:brush xml:id="br0">
      <inkml:brushProperty name="width" value="0.08571" units="cm"/>
      <inkml:brushProperty name="height" value="0.08571" units="cm"/>
    </inkml:brush>
  </inkml:definitions>
  <inkml:trace contextRef="#ctx0" brushRef="#br0">36 262 7502,'0'-17'-425,"-2"7"356,-4 4 1,2 4 67,-8 2 0,9 2 0,-3 4 46,4 6 1,2 3-1,0 3-23,0-1 0,0 0 0,0 1 0,2-1 2,4 1 0,-3-1 1,9 1 3,2-1 1,1-1 0,3-3-91,-1-1 1,1-8-1,-1 2 1,1-4-1,-1-2 35,0 0 0,-5 0 1,0 0-11,1 0 0,3-6 1,1-2-1,1-2-1,-1-3 1,-1-3 0,-3 1 37,-1 3 1,-2-3 98,1 3 1,-1 4 29,-4 2 1,-4 6-83,4 6 1,1 4 0,1 7-20,2 1 0,-4-3 1,5-1-1,3-4-20,1-3 1,3 5 0,-1-6 0,1-2 22,-1-2 1,3-2 0,1 0 0,2 0 2,-1 0 0,-3-2 1,-1-2-1,-1-4-23,0-2 1,-1-1-1,-2-7 1,-5 1-17,-1-1 1,-2 1 0,-6-1 0,0 1-94,0-1 0,0 1 0,0 0 0,-2-1-53,-4 1 0,-4 1 0,-7 4-193,-1 7 247,9 3 0,-7 2 1,5 0-1,-5 0 1,-1 0 1,-1 0-1,3 2 96,3 3 0,-4 5 0,7 8 0</inkml:trace>
  <inkml:trace contextRef="#ctx0" brushRef="#br0" timeOffset="401">909 332 7446,'17'0'-178,"1"0"0,-3-2 0,-1-2 0,-2-2 152,1 2 1,-3 2-1,0 1 1,-1-3 14,1-2 0,-6-2 0,4 4 3,-1-2 1,-5-7 48,4 1 1,-4-3-47,-2-3 1,-2 1 29,-4-1 1,3 9 0,-9 3 36,-2 4 0,5 2 0,-3 0-16,-2 0 1,5 6-1,-1 1 1,0 1-13,1 0 1,-1 5 0,-4-1 0,5 4-21,1 1 1,2-5 0,6-1-1,0 3-60,0 1 0,0-3 0,0 0-48,0 1 0,8 1 0,3-2 0,5-5-151,1 1 0,3-6 1,1 4 244,2-4 0,8-2 0,-3 0 0</inkml:trace>
  <inkml:trace contextRef="#ctx0" brushRef="#br0" timeOffset="814">1276 297 7348,'11'0'-349,"1"0"1,0 0-1,5 0 292,1 0 0,-1 0 1,1 0 62,-1 0 0,0-6 0,-1-2 49,-4-1 1,-5 3-7,-7-6 0,-2 3 1,-3-3 0,1 4 0,-8 8 12,-1 0 1,-3 0 0,-1 0 0,-1 0-14,1 0 0,5 8 0,0 2 0,1 1 16,1 1 0,-4-6 1,9 5-2,1 3-27,2-6 0,2 7 0,0-3 41,0 3 0,2 3-81,3-1 0,5-1 1,8-5-1,1-3-65,4 0 1,-3-6 0,5 4-1,0-4-101,4-2 0,-2 0 0,3 0 0,-1 0-136,-2 0 1,6-6 304,-4 0 0,-4-15 0,0 1 0</inkml:trace>
  <inkml:trace contextRef="#ctx0" brushRef="#br0" timeOffset="1059">1782 0 7569,'0'12'-118,"0"-1"0,0-5 0,0 6 1,2 1 144,4 3 1,-4 1 0,6 1 0,-3-1 43,1 1 1,2-1 0,-4 3 0,2 1-48,-2 2 1,-2 3-1,-2-5-194,0 2 93,7 0 1,-5-5-1,4-1-650,-4 1 162,-2-1 565,8-7 0,2-2 0,7-8 0</inkml:trace>
  <inkml:trace contextRef="#ctx0" brushRef="#br0" timeOffset="1488">2184 35 7569,'10'0'0,"-3"0"-644,-7 0 186,0 8 306,0-6 217,0 13 1,-2-11-5,-3 8 1,-3-1-1,-6 5 1,3-2-11,-3-3 1,-2-1 0,-3 3 0,-2-3-8,-3-2 1,1 4 0,6-5 0,-1 1-27,1 0 0,1 0 0,3-4-83,1 1 99,8 1-154,-4-6 0,16-2 0,4-2 114,3-1 0,3-1 0,-1 6 1,1 0 78,-1 0 0,1 0 1,-1 0-1,1 2 5,-1 3 0,0 5 0,-1 8 0,-2-1 22,-3 1-213,1-1 145,5 0 1,1 1-47,-1-1 0,-5-1 0,0-2 0,-1-3-250,-1 3 262,5 1-8,-13-5-129,14 5 0,-8-11 1,5 6-178,-1-2 1,-6-2 315,5-6 0,1 0 0,5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2:14.520"/>
    </inkml:context>
    <inkml:brush xml:id="br0">
      <inkml:brushProperty name="width" value="0.08571" units="cm"/>
      <inkml:brushProperty name="height" value="0.08571" units="cm"/>
    </inkml:brush>
  </inkml:definitions>
  <inkml:trace contextRef="#ctx0" brushRef="#br0">70 18 6056,'-10'0'28,"2"0"1,7 0-4,-5 0-43,4 0 0,-8 0-173,4 0 191,4 0 0,-13-8 0,5-1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06.565"/>
    </inkml:context>
    <inkml:brush xml:id="br0">
      <inkml:brushProperty name="width" value="0.08571" units="cm"/>
      <inkml:brushProperty name="height" value="0.08571" units="cm"/>
      <inkml:brushProperty name="color" value="#008C3A"/>
    </inkml:brush>
  </inkml:definitions>
  <inkml:trace contextRef="#ctx0" brushRef="#br0">331 295 6658,'-18'-8'-796,"1"7"739,-1-5 0,1 2 57,-1-2 0,-7 4 544,6-6-199,-7 8-24,1 0-142,6 0-85,-6 0 1,7 0-1,1 0 24,-1 0-47,9 0 47,-7 0-207,14 0 82,-6 8 1,2 2-1,1 7 8,1 1 1,10-1-1,5-1-48,5-5 0,1 3 1,1-8-1,-1-2-34,1-2 1,5-2 0,0 0-1,-1 0 19,-3 0 1,-2-2 0,1-2 0,-3-4 19,-3-2 1,4-1-1,-7-7 77,1 1-82,-2-1 13,0 1 86,-7-1-70,7-7 0,-2 4-19,0-8 17,0 7 11,-6-3 0,0 2 113,0 0 9,0-1-116,0 7 1,0 5 159,0 0 9,0 9-94,-8-5 0,4 2 21,-8 0 1,9 2-85,-3 10 0,2 4 1,0 7 5,-2 1 17,0 7-19,6-6 0,2 7-4,4-9 13,-4 1-188,6 7-128,0-6 133,1 6 23,1-7 0,5-1-215,-3 1 293,-4-1 26,7 1 34,-5-1 0,8 1 0,-1-1 0</inkml:trace>
  <inkml:trace contextRef="#ctx0" brushRef="#br0" timeOffset="895">732 295 7569,'0'-11'-62,"0"-1"0,-2 6-603,-3-6 529,3 9 1,-14-13 183,4 4-27,5 5 1,-9-3 0,5 6 0,-5-2 248,-1 2 0,-3 2-130,-3 2 1,3 0-1,-3 2 1,4 2-39,1 2 0,3 8 0,1-5 0,5 3-270,1 0 20,2-1 1,6 7 170,0-9-97,0 7 1,0-6 0,2 5-1,4-1 33,5-3 0,5-7 0,1 4 1,1-2-29,-1 0 18,1 0 34,-1-6-203,1 0-8,-1 0 217,1 0 0,-1-2-5,0-4-26,1-4 50,-1 0 1,-5-5 197,0 3-256,-8-3 18,3-3 12,1 1 0,-6 5 294,4 0-169,-4 9 1,-2-13 0,-2 6-1,-2-1 33,-2-1 0,-5 6 0,3-3-31,-2 1-116,6 2 1,-4 8-1,8 4 1,0 5 39,0 5 0,0 1 0,2-1 0,2-3-181,2-1 99,8 0 0,-5 3 1,9-1-32,-1-2 0,9-3 0,1 3 0,0-6 0,-4-4 0,-3-2-41,-3 0 1,0 0-1,1 0 1,-1 0 82,1 0 0,-1-6 0,1-2 56,-1-2 0,-5 1 1,-2-5 73,-3 2 1,5 1 370,-6-7-360,0 1 0,-8 7 4,-4 4 0,-2 6-115,-4 6 0,5-2 0,7 8-90,0 1 0,2-3 0,3 0 5,7-3 1,4 1 0,1-4 48,1 2 1,-1 0 0,0-6-1,1 0 5,-1 0 1,1-8 0,-3-4 51,-3-3 0,4-3-4,-5 1 0,-1 1 625,2 5-439,-9 3-154,5 8-34,-8 0 1,0 2 92,0 4-148,0 3 1,0 3 0,0 0 24,0 1 1,0 3 0,2 1 0,2 1 0,2-1 0,0 1 0,-1-1 1,1 1 1,6-1 0,-6 0 0,0 1 12,1-1 1,-5 1-1,4-1 36,-4 1 1,-4-7 0,-2 1 0,-4 0 51,-1-3 0,-5-1 0,-7-6 1,-4 2-52,-3 2 0,-1 0 0,-6-6 0,2 0-144,4 0 1,-4 0 0,4 0 0,-2 0-212,2 0 0,-2 0 328,8 0 0,-1-16 0,7-3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04.578"/>
    </inkml:context>
    <inkml:brush xml:id="br0">
      <inkml:brushProperty name="width" value="0.08571" units="cm"/>
      <inkml:brushProperty name="height" value="0.08571" units="cm"/>
      <inkml:brushProperty name="color" value="#008C3A"/>
    </inkml:brush>
  </inkml:definitions>
  <inkml:trace contextRef="#ctx0" brushRef="#br0">18 35 6594,'0'-10'-425,"0"1"747,0 3-128,0 4-150,0-6-10,0 8 61,8 0 53,-6 0-71,6 0 1,-7 0-157,5 0 430,-4 0-178,6 0 0,-8 2 0,0 4-54,0 6 0,0 3-19,0 3 1,6-7-163,0 1-38,-1-1 167,3 7-226,-6-8 88,6 5 0,0-5-40,-6 0-136,5 5 119,-7-5-257,0-1 193,0 7 0,0-6-17,0 7 139,0-7-74,0 5 144,-7-13 0,-3 14 0,-8-6 0</inkml:trace>
  <inkml:trace contextRef="#ctx0" brushRef="#br0" timeOffset="560">1 18 5829,'11'0'1259,"1"0"-1364,-8 0 205,11 0-21,-13 0 0,14 0 1,-14 0-1,13 7-14,-13-5 1,14 8 63,-5-4-52,-3-4-15,8 13-118,-14-13 1,13 14 154,-5-7-226,-1 1 154,7 6 66,-6-7-20,7 9-86,-7-8-251,5 5 139,-13-13 0,6 8-12,-8-4 106,8-5 23,-6 7-7,13-8 23,-13-8-21,6-1 6,0-1 1,-6-5 179,4 3-174,3-4-2,-7-1 7,6-1-5,0 9 10,-6-7 33,13 7 1,-11-3 53,8 0-69,-8 8-34,11-3 27,-13 7-3,14 0 15,-7 0-12,1 0 1,6 0 0,-5 0-89,5 0 19,-7 0 0,7 7 62,-4 5 1,-3-2 20,3 1 0,-8-5 2,2 6 1,-3-1-20,3 7-6,-4-1-2,6-7 0,-6 6-218,4-5-9,-4 5 219,5 1 0,-5 1-426,4-1-21,-4 1 80,6-1 251,-8 1 0,6-7 115,0 1 0,-1-8 0,-5 3 0</inkml:trace>
  <inkml:trace contextRef="#ctx0" brushRef="#br0" timeOffset="906">752 140 7569,'9'0'-1359,"-1"0"1132,-8-8 1,0 6 226,0-6 0,0 8 0,-2-5 514,-4-1 0,2 0-249,-7 6-346,7 0 182,-12 8-40,14 1-11,-13 9 1,13-7-57,-4 1 75,4 0 14,2-3-120,0 7 1,2-8 0,4 5 26,6-1 0,5-8 0,4 2-256,3-4 286,-9-2-81,8-8 65,-19-2-14,20 0 8,-15-5 156,1 5-159,-2-7-16,0-1 13,-6 9 157,5-7 1,-7 6-142,0 1 132,0-7-112,-7 14-47,-3-6 0,-8 3 1,1-1-1,-1 2-372,1 2 251,-1 2-12,1 0 155,0 8-21,-1-6 1,1 11-79,-1-7 96,1 0 0,-1 2 0,1 1 0</inkml:trace>
  <inkml:trace contextRef="#ctx0" brushRef="#br0" timeOffset="1371">944 122 7582,'9'0'-412,"-1"0"200,0 0 123,2 0 40,-1 0 1,5 2 67,-8 4-41,0-4 51,1 14 1,-5-13 26,4 9 0,2 0-22,-2 5 1,-1 1-20,-5-1 13,0-7-5,0 5 4,0-13 8,8 6-117,-6-8 98,6 0-11,-8 0 5,0-8-15,0-1 1,0-3 0,0 0 0,0-1-5,0-3 0,0-1 0,2 1 0,2 3 23,2 1-9,7 0 15,-11-5-16,14-1 1,-14 9 121,13-7 2,-5 14-118,-1-5 0,7 7 128,-4 0-109,-5 0-8,9 0 1,-12 0-34,7 0 1,-5 0 0,4 1 0,0 5-13,-1 6 0,1 3-56,2 3 0,-3-6-68,-3-1 0,-4 1 0,6 5 11,0 1 1,-6-7-1,3 1-461,-3 2 598,-2-7 0,8 9 0,2-6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08.498"/>
    </inkml:context>
    <inkml:brush xml:id="br0">
      <inkml:brushProperty name="width" value="0.08571" units="cm"/>
      <inkml:brushProperty name="height" value="0.08571" units="cm"/>
      <inkml:brushProperty name="color" value="#008C3A"/>
    </inkml:brush>
  </inkml:definitions>
  <inkml:trace contextRef="#ctx0" brushRef="#br0">332 88 7390,'-9'2'-43,"3"4"1,4-2 176,2 7 1,0 1 0,0 5-120,0 1 1,6-1-1,0 1 1,-1-1 9,3 1 0,-6-1 0,4 2 0,-4 3-100,-2 1 1,6 0-1,0-5-631,-3-1 1,-1 1 705,-2-1 0,0 1 0,0-1 0</inkml:trace>
  <inkml:trace contextRef="#ctx0" brushRef="#br0" timeOffset="388">1 53 7569,'17'0'-246,"1"0"0,-1 0 138,0 0 1,-5 0 0,0 0 176,1 0 0,3 0 0,1 0 0,1 0-9,-1 0 1,7 0 0,1 0 0,0 0-38,0 0 0,6 0 0,-2 0 0,4 0-105,2 0 0,0 0 1,-2 0-1,-2 0-152,-2 0 0,-5 0 1,3 0 233,-2 0 0,6-8 0,-4-1 0</inkml:trace>
  <inkml:trace contextRef="#ctx0" brushRef="#br0" timeOffset="767">682 53 6642,'-18'0'336,"9"2"1,3 4-248,4 5 0,2 5 1,0 1 0,0 1 0,0-1 0,0 1-216,0-1 0,8 1 0,3-3 74,5-3 1,1 1-1,1-7-10,-1-2 1,1-2 0,-1-4 0,1-2-41,-1-2 0,0-7 1,1 1-1,-1-3 99,1-3 1,-7 1 0,-1-1 230,-2 1 1,4 5 35,-7 1-222,1 7 1,-6-2-26,0 12 1,0 3-319,0 9 0,0-1 1,2-1-71,4-5 0,2-1 371,3-4 0,13-4 0,-5 6 0</inkml:trace>
  <inkml:trace contextRef="#ctx0" brushRef="#br0" timeOffset="1165">1153 140 7569,'12'0'-685,"-2"2"724,-3 4 1,1-4-181,-2 4 1,4-4 35,7-2 1,-5 0 202,-1 0-48,1-8 1,4-2 0,-5-7-5,-5-1 0,-4 7-8,-2-1 1,-2 8 0,-4-2 52,-5 4 1,-5 2 0,-1 0-30,-1 0 0,1 8 1,-1 2-1,1 2-38,-1-1 1,7 1 0,1 5 14,2 1 0,2-1 1,6 1-1,0-1-127,0 1 1,8-7 0,4-1-1,3 0-126,3-1 1,5-5 0,2 2 0,2-4 213,4-2 0,2 0 0,2 0 0,0 0 0</inkml:trace>
  <inkml:trace contextRef="#ctx0" brushRef="#br0" timeOffset="1481">1695 88 7569,'9'-8'-182,"-1"4"165,-8-7 0,-2 7 0,-2-4 0,-3 2 0,-3 0 41,-4 2 0,-1-3 87,-3 1 0,1-6 69,-1 6 0,7 1-147,-1 5 0,6 2 0,-3 3-192,1 7 0,2 4 103,6 1 1,2-2 0,4-1 0,5-4-5,5-2 1,7 3-1,0-3 1,-1 0 27,-3-1 0,-1 5 0,-1-4 51,1 2 0,-3 1 52,-3 7 0,-4-1 0,-10-1 0,-4-5-48,-6-5 0,-3 2 0,-3 0 0,1-1-1,-1 1 0,-7 0 1,-2-4-1,0 2 32,3-2 0,-1-1-54,2 3 0,-8-4 0,4 6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15.416"/>
    </inkml:context>
    <inkml:brush xml:id="br0">
      <inkml:brushProperty name="width" value="0.08571" units="cm"/>
      <inkml:brushProperty name="height" value="0.08571" units="cm"/>
      <inkml:brushProperty name="color" value="#008C3A"/>
    </inkml:brush>
  </inkml:definitions>
  <inkml:trace contextRef="#ctx0" brushRef="#br0">210 349 7569,'12'-2'-608,"-1"-3"489,-7 3 0,6-12 1,-6 6 55,1-1 1,1 3 0,-6-6 101,0-1 1,-2 5 0,-3 2-6,-7 4 1,-4 2 0,-1 0 0,-1 0 13,1 0 1,-1 0 0,1 2 0,0 2 6,-1 2 1,-3 7-1,1-3 1,5 2-33,-1-1 1,7 1 0,-1 5-1,2 1-12,4-1 1,2-5 0,2 0 0,2-1-31,4-1 0,4 4 1,7-9-1,1 1-34,-1 2 1,3-6 0,1 4 0,2-4 19,-1-2 0,-3-2 0,-2-2 0,1-4 6,-1-2 1,1-1-1,-3-7 1,-1 1-1,-2-3-53,1-3 1,-3 2 0,0-8 42,-3-2 0,5-2 1,-6-2-1,-2 2 112,-2 4 0,-2-2 0,0 7 0,0 3 142,0 2 1,-2 1 0,-4 3-22,-6 3 0,2 4 0,-1 8-142,-3 0 1,-1 2 0,-1 4-78,5 6 1,3 3 0,8 3 0,0-1-45,0 0 1,0 7-1,0-1 1,0-2-65,0-1 0,6 3 0,1 0 1,3-1-3,4-3 1,1-1 0,3-1 0,1 0-7,4 1 1,-3-3 0,5-1 138,0-2 0,-5-1 0,5 7 0</inkml:trace>
  <inkml:trace contextRef="#ctx0" brushRef="#br0" timeOffset="896">769 332 7474,'11'-8'0,"-1"-3"0,-2-5-260,-4-1 1,-2 5 0,-2 0 226,0-1 1,0-3-1,-2 1 134,-4 3 0,-4-2 1,-7 9-25,-1 1 0,1 2 1,-1 2-1,1 0 27,-1 0 1,1 0 0,1 2-1,3 2-31,1 1 0,1 9 0,-7-2-117,1 3 1,7 3 0,4-1 5,4 1 0,2-1 1,2 0-22,4 1 1,4-6 0,7-3-1,1-1-8,-1-4 1,0-2 0,1-2 0,-1 0-27,1 0 1,-1 0 0,1-2 0,-1-4 95,1-6 1,-1-1 0,-1-1 0,-3 3 53,-1-3 0,-8-1 1,2-3-11,-4 1 1,-2 5 0,0 0 110,0-1 1,-8 3 452,-4-2-559,-3 9 1,3-5-1,2 10-18,3 4 0,1-3 1,6 9-44,0 2 0,6 1 1,-1 3-1,1-1-17,2 1 1,2-1-1,7 0-63,1 1 1,-1-6 0,2-3 0,3-1 13,1-4 0,0-2 0,-3-2 0,1 0 5,2 0 0,1 0 0,-5-2 1,1-4 14,-3-6 0,4 3 0,-9-3 0,2-1 90,-3-3 1,-1 1 0,-6 1-1,2 2 131,-3-1 1,-1-3 141,-2-1 0,-7 1-76,-5 5-290,4 3 1,-5 10 0,7 4 11,2 5 1,2 5-1,4 1-18,4 1 1,2-7 0,5-1 0,-1 0 30,1-1 0,3-5 1,1 2-1,1-4 22,-1-2 1,1 0 0,-1 0 0,1 0-3,-1 0 1,1-8 0,-1-3 141,1-5 0,-7-1 1,-1-1 105,-2 1 1,-1-1 24,-1 1-309,-4-1 27,6 9 0,-8 9 1,0 11 43,0 5 0,0 7 0,0 0 1,0 1-15,0 1 0,0 0 1,0 6-1,0-2-45,0 2 1,0 0 0,0 0 0,-2-2 4,-4 3 0,4-5 1,-6 0-1,3-2 28,-1-4 0,-6 5 0,4-3 0,-1-2 102,-5-1 0,-1-9 0,-3 1 0,1 0 48,-1-3 0,1 1 0,-1-6 1,-1 2-95,-4-2 0,3-2 0,-3-2 0,3 0-248,3 0 1,-6-6 0,-1-2 0,5-2-324,5-3 0,-1-3 519,3-1 0,-3-9 0,-3-1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12.845"/>
    </inkml:context>
    <inkml:brush xml:id="br0">
      <inkml:brushProperty name="width" value="0.08571" units="cm"/>
      <inkml:brushProperty name="height" value="0.08571" units="cm"/>
      <inkml:brushProperty name="color" value="#008C3A"/>
    </inkml:brush>
  </inkml:definitions>
  <inkml:trace contextRef="#ctx0" brushRef="#br0">18 278 7552,'0'-9'-1191,"0"1"1216,0 8 0,0-2 13,0-4-11,0 4-10,0-6 181,0 8 26,0 0-191,0 8-13,0-6 1,-6 8-1,0-4 112,3 5 0,1 5 0,2 1-132,0 1-48,0-9 117,0 7-145,0-6-4,7 7 80,-5-7 0,14 3 0,-5-7-53,5-2 1,3 0-1,3 0 1,1 2-27,-2-2 1,-1-2 0,-3-4 29,1-4 1,-1-4-1,1-5-14,-1 3 203,-7-4-168,-2 14-3,-1-13 3,-5 13 292,6-14-131,-8 15 0,0-7 125,0 8-242,0 0 1,-6 2 0,0 4 5,2 5 28,3-3-201,8 7 176,-5-13-22,6 14 1,0-12 0,3 5 3,5-1 0,1 4 0,1-6 18,-1-2 1,1-2-1,-1-2-1,1 0 1,-1 0 0,1-2 201,-1-4-202,-7-4 5,-2 0 0,-1-5-116,-5 5-6,6 0 48,-8-5 1,0 5-83,0-7 1,0-1 0,-2 1-58,-4-1 1,2 9 0,-5 1-76,1 0 259,2 6 0,-2-6 0,-1 8 0</inkml:trace>
  <inkml:trace contextRef="#ctx0" brushRef="#br0" timeOffset="356">629 296 6951,'18'0'-23,"-1"0"0,1 0 11,-1 0 1,1 0 0,-1 0 0,1 0-76,-1 0 1,-5 0 0,-1-2 78,3-4 0,-1 2 1,1-6-26,-2 3 26,-8-7 1,1 6-1,-8-5 1,-5 3 36,-2 2 0,-2 1 0,-5 3 0,-1-2 116,1 2 1,0 2-1,-3 2-75,-3 0 1,3 6 0,-3 2-79,4 1 71,9-5 2,-5 12-157,13-7-1,-6 9 145,8-1-18,0-7-14,0 6 0,0-7 15,0 9-178,8-9 1,1 5 0,9-8 0,1 0 0,4-1 0,7 1 141,3-2 0,1-2 0,1-2 0</inkml:trace>
  <inkml:trace contextRef="#ctx0" brushRef="#br0" timeOffset="795">1363 261 7420,'-10'-8'-128,"-5"6"0,3-6 0,-6 3 0,-3-1 57,-2 2 1,-6 2 0,5 2 0,1 0 265,-2 0 81,6 0-195,-7 0 0,9 0-97,7 8 94,-5 1-1,13 1 0,-6 6-174,0-7-1,6 9 180,-6-1-64,8 1-115,0-1-16,8 1 157,-6-9-235,14 7 132,-7-14 0,9 11 1,-1-7-1,1-2-8,-1-2 1,7-2 0,-1 0-1,-2 0-82,-1 0 86,-3-8 185,-7-1-7,5-1-156,-5-13 43,0 11 1,3-13 150,-7 7-173,0 1-6,-6-8 0,2 3 21,4-7 30,-4 8-24,5-12 1,-7 11 49,0-7-191,0 8 66,0-4 0,0 7 159,0 1 0,0 5 91,0 1 1,-2 7-118,-3-2 1,3 12-1,-6 5 1,2 7-25,0 5 0,0-2 0,6 7 1,0-3-27,0-4 0,0 4 1,0-1-1,0-3-61,0-2 0,0 5 1,2-1-1,2-2-269,2-1 0,6-9 1,-5 1 320,3 2 0,2 1 0,5 3 0</inkml:trace>
  <inkml:trace contextRef="#ctx0" brushRef="#br0" timeOffset="1191">1485 243 6907,'2'-15'450,"4"3"0,4 5-629,7 7 1,0 0 0,1 1 214,-1 5 0,-1 4 0,-3 7-59,-1 1 0,-8-1 20,2 1 0,-4-1-36,-2 1 0,-2-9-28,-4-3 22,-4-4 0,1-10 1,3-3-5,4-5 1,2-1 0,2-1 13,4 1 1,-3-1 0,9 1-1,2 1 32,1 5 0,3-3 1,-1 8 52,1 3 0,-1 1 0,1 2 22,-1 0 1,0 0-1,-1 2-111,-4 3 1,3 5-8,-3 8 1,-4-1 0,-3 0-232,-3 1 1,-2-1 276,0 1 0,0-8 0,0-3 0</inkml:trace>
  <inkml:trace contextRef="#ctx0" brushRef="#br0" timeOffset="1547">2009 348 7569,'17'-11'-432,"1"-1"1,-1 0-1,-1-5 375,-4-1 1,-3 7 106,-3-1 1,-6 0 51,0-5 0,-8 7 0,-9 3 92,-1-1 0,1 6 0,-1-4-64,1 4 0,0 10 0,-1 3-73,1 5 1,5 1-1,2 1 1,2-1-178,5 1 0,1-1 0,2 1 8,0-1 1,2-1-1,3-3 1,7-3-98,4-2 0,3 3 0,2-5 1,3-2 208,-3-2 0,6-2 0,0 0 0</inkml:trace>
  <inkml:trace contextRef="#ctx0" brushRef="#br0" timeOffset="1857">2446 156 7319,'-12'-10'-379,"2"3"1,1 1 355,-1 0 1,-2 0 0,-5 6 113,-1 0 1,7 0 0,-1 0-30,-2 0 0,5 2 0,-1 4-31,2 6 0,2-3 0,6 3-38,0 2 0,0 1 0,2 1 1,4-3-2,6-1 0,1-1 0,1 7 0,-2-1-14,1 1 0,-3-7 1,0 1-1,-3 2 9,-3 1 0,-2 3 0,-2-1 7,0 1 0,-2-3 1,-2-1-1,-3-5-48,-3-1 0,-8 4 1,-5-6-1,0-1-87,-2 3 0,-1-6 0,-5 4 141,2-4 0,-8 6 0,-7 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10.957"/>
    </inkml:context>
    <inkml:brush xml:id="br0">
      <inkml:brushProperty name="width" value="0.08571" units="cm"/>
      <inkml:brushProperty name="height" value="0.08571" units="cm"/>
      <inkml:brushProperty name="color" value="#008C3A"/>
    </inkml:brush>
  </inkml:definitions>
  <inkml:trace contextRef="#ctx0" brushRef="#br0">210 210 7470,'0'-11'-16,"0"-1"-309,0 8 0,-2-4 329,-4 8 0,-4 0 0,-7 0 42,-1 0 0,1 2 0,0 2 1,1 4 12,4 2 1,-3 1-1,3 5 1,-1-2-43,1-3 0,-2 1 1,7 5-19,-3 1 0,6-1 1,-2 1-15,4-1 1,10-5 0,4-3 0,3-1-38,3-4 1,5-2 0,0-2 0,1 0-20,1 0 1,-6-2 0,6-4 0,-1-3 17,-1-1 1,0-6-1,-5 3 1,-3-7 13,-3-3 0,1-2 1,-7 4-1,0-5 40,2-1 0,-6 6 0,4-2 0,-4 3 89,-2 3 0,-2-5 1,-2 3-1,-4 3 10,-2 1 0,-1 7 0,-5 0-60,4 1 0,-3 5 1,3-4-34,-3 4 0,3 2 0,2 2-2,3 4 1,1-3 0,6 9 8,0 2 0,0 7 0,0 2 0,0-1-86,0-3 1,6 4-1,1 3 1,1-1-38,0 0 1,6-2 0,-3-5-1,5-1-95,1 1 204,-7-1 0,13 1 0,-3-1 0</inkml:trace>
  <inkml:trace contextRef="#ctx0" brushRef="#br0" timeOffset="1016">716 210 7569,'0'-9'-746,"0"-7"1,-2 6 902,-3 1 0,1-1 1,-8 6 7,-2-2 0,5 1 0,-3 5-124,-1 0 1,-3 0 0,-1 0 0,-1 0 1,1 0-1,-1 2 1,1 1-5,-1 3 1,7 2-1,-1-2-25,-2 5 0,5 3 0,-1 0-22,2-3 1,2 1-37,6 5 1,8-5 0,4-2-11,3-3 0,3-1 1,1-6-1,2 0 11,3 0 0,-1-2 0,-5-2 0,-1-3-9,0-3 0,1 0 0,-1-3 0,1 1 68,-1-2 1,-5 5-1,-2-3 12,-3-1 1,5 3-1,-6-2 23,-2-1 0,-4 5 68,-6 2 0,2-2-8,-8 2 1,3 3-58,-3 8 1,4 5-1,8 8 1,0-1-27,0 0 0,0 1 0,2-1 0,2 1-31,2-1 0,6 1 0,-5-3 1,3-1-160,4-2 0,3-1 108,6 7 0,3-9 0,3-3 0,-6-4-36,-4-2 1,-7 0-1,0 0 1,1-2 40,3-4 1,1-3-1,1-9 30,-1 1 1,-7-1 0,-4 1 1,-4-1 1,-2 1 0,0-1 83,0 1 0,-6 5 0,-2 3 138,-2 1 1,5 2-102,-7 6-106,8 0 1,-2 0-1,10 2-10,2 4 0,7 3 0,-1 7 10,4-4 1,-5 1 0,1-7 0,2 0-17,1 2-1,3-6 1,-1 3 0,0-3-31,1-2 1,-1 0 0,1 0 0,1-2 26,5-3 1,-5 1-1,2-8 1,-5-2 2,-5-1 0,1-1 0,4 3 0,-3 1 68,-1-1 0,-8-3 0,3 1 0,-1 1 87,0 2 1,0 7-1,-6-7 213,0-2-245,-8 7-64,-2-1 1,1 16 0,1 3 0,2 5-90,0 1 0,1 1 0,5-1 0,0 1 18,0-1 1,0 6-1,0 1 1,0-1 12,0 2 1,5-5 0,1 5-1,-2-2 17,-2 0 0,-2 6 1,0-5-1,0-3-3,0-2 0,0-1 0,0-1 0,-2 1 43,-4-1 0,2-1 0,-7-5 0,-3-3 60,-1 0 0,-3-6 1,-1 4-1,-3-4-80,-1-2 1,-8 0-1,2 0 1,-2-2-88,2-4 0,-2 2 0,6-8 0,-1-1 89,1-3 1,2-1-21,5-1 0,1-7 0,-1-2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3.271"/>
    </inkml:context>
    <inkml:brush xml:id="br0">
      <inkml:brushProperty name="width" value="0.08571" units="cm"/>
      <inkml:brushProperty name="height" value="0.08571" units="cm"/>
    </inkml:brush>
  </inkml:definitions>
  <inkml:trace contextRef="#ctx0" brushRef="#br0">263 1 6198,'0'11'92,"-2"-1"-23,-4-2 1,4 5-1,-6-1 38,0 3-49,7-5-30,-15 6 1,12-7-9,-7 9 19,-1-1 8,-6 1-184,9-1 169,-7 1 9,6-1-17,1 1-39,-7-9 35,7 7 10,-1-6 1,-6 7-13,14 0-10,-13-7 10,13 6-18,-14-7 19,14 1 7,-5 6 1,1-13-4,0 9-5,0-8-24,6 12-9,0-15 36,-8 15-75,7-14-172,-7 6 88,8-8 1,2 0-15,4 0 0,-3 0 152,9 0 0,0 0 0,5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27.146"/>
    </inkml:context>
    <inkml:brush xml:id="br0">
      <inkml:brushProperty name="width" value="0.08571" units="cm"/>
      <inkml:brushProperty name="height" value="0.08571" units="cm"/>
      <inkml:brushProperty name="color" value="#008C3A"/>
    </inkml:brush>
  </inkml:definitions>
  <inkml:trace contextRef="#ctx0" brushRef="#br0">360 365 7569,'-8'-16'-587,"-4"5"437,4-5 1,-7 14-1,3-4 156,-3 4 1,-3 2-1,1 0 1,-1 0 39,1 0 1,-1 0 0,-1 0-1,-2 0-7,-3 0 1,1 6 0,6 2 0,-1 0-10,1 0 1,-1 5 0,3-1-40,3 3 1,-2 3-1,11-1 1,5 1 1,-1-3-1,11-1 1,2-5 11,1-1 0,9 4 0,1-4 0,0-1-27,0 1 1,4-2 0,-3-6-1,-1 0-90,0 0 1,4-2 0,-4-2 0,1-4 94,-1-1 1,-2-3 0,-5-5 0,-1-1 24,0 1 1,1-3-1,-3-1 1,-1-2-11,-2 1 0,-7-5 0,5 0 0,-2-2 35,-4 0 1,-2 5 0,-2-5 0,0 0 73,0 2 0,0 2 1,0 7-1,0 1 72,0-1 1,-2 3-67,-4 3-36,4-3 0,-8 13-5,5-4 1,1 6-1,-6 6-168,2 5 0,-3 11 0,5 1 0,2-2 69,2-1 0,2 3 0,0 2 0,0 1-25,0-1 0,2 0 0,4-4 0,5 3-85,5-3 0,-1 4 1,1-1-1,-1-3-107,5-2 1,1-3 244,-3-5 0,7 5 0,2-6 0</inkml:trace>
  <inkml:trace contextRef="#ctx0" brushRef="#br0" timeOffset="984">953 260 7438,'6'-17'0,"0"-1"-365,-2 1 0,-2 5 1,-2 0 306,0-1 0,0-3 147,0-1 0,-8 7 0,-4 4 61,-3 4 1,-3 2-1,1 0-52,0 0 1,-1 0 0,1 0 0,-1 2-45,1 4 1,5-2 0,2 8-1,1 1-16,-1 3 1,4 1-1,-4 1 1,3-1-203,3 1 0,2-1 0,2 0 104,0 1 1,8-1-1,3-1-26,5-4 0,1 1 0,3-7 0,1-2 28,2-2 1,1-2 0,-7-2 0,2-2 31,5-2 0,-7-7 0,3 1 0,-7-2 52,1 3 0,-5-5 0,1 5 0,-2-5 33,-4-1 1,-2-1 21,-2 1 1,0-1 1,0 1 1,0 5 26,0 0 1,-2 9-75,-4-3 0,4 6 7,-4 6 0,4-3 1,0 9-6,-4 2 1,5 1 0,-5 3 0,4-1-29,2 1 0,6-7 1,1 1-52,3 1 0,2 1 1,5 0-1,1-5-59,-1-1 0,1-2 0,-1-6 0,0 0 33,1 0 0,1 0 1,3 0-1,1 0 17,-2 0 1,-7-8 0,-2-4-1,1-3 114,3-3 0,-1 1 0,-1-2 0,-5-3 8,-1-1 1,4 0-1,-6 5 1,-2 1 32,-2-1 1,-2 7 0,0-1 147,0-2 1,0 5-58,0-3 1,-2 10-121,-4 2 1,4 2 0,-4 10 0,4 1-283,2 3 1,0 1-164,0 1 312,8-1 1,-4 1 0,5-1 0,1-1-6,0-5 0,1 5 1,7-6-5,-1-1 0,1-1 0,-1-8 0,1 0 51,-1 0 1,1-2 0,-1-2-1,1-4 60,-1-1 0,1-3 1,-1-3-1,-1 1 8,-5 2 1,3 1 82,-8-7 0,1 7 107,-1-1-304,-4 8-85,6-4 139,-8 8 1,0 8 0,0 4 0,0 3 22,0 3 1,0-1 0,0 1 0,-2 1-39,-4 4 0,4-1 1,-4 5-1,4-2-16,2-4 1,0 5-1,0-1 1,0 0 15,0 0 1,0 1 0,0-5-1,0 2-4,0-1 0,-2-3 0,-1-2 0,-5 1 127,-2-1 1,4-5 0,-5 0 0,-3-1 26,-1-1 1,-3 4 0,-1-9 0,-3-1-79,-1-2 0,-8 4 1,2 0-1,-4-2-37,-2-2 0,-4-2 1,2 0-1,4 0-632,0 0 1,6-8 618,-2-4 0,8-3 0,-5-3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24.174"/>
    </inkml:context>
    <inkml:brush xml:id="br0">
      <inkml:brushProperty name="width" value="0.08571" units="cm"/>
      <inkml:brushProperty name="height" value="0.08571" units="cm"/>
      <inkml:brushProperty name="color" value="#008C3A"/>
    </inkml:brush>
  </inkml:definitions>
  <inkml:trace contextRef="#ctx0" brushRef="#br0">243 175 7520,'0'-10'-171,"8"3"1,-5 9 0,7 3-1,-2 7 179,-4 4 1,-2 1 0,-2 1 0,0-1-25,0 0 0,2 7 1,2-1-109,1-2 1,1 1-1,-4-1 1,2 2 15,2-1 1,0-3 0,-6-1 107,0-1 0,0-7 0,-8 5 0,-2-5 0</inkml:trace>
  <inkml:trace contextRef="#ctx0" brushRef="#br0" timeOffset="295">33 210 7378,'-8'10'-877,"5"-2"765,-9-8 182,8 0 1,-2 0-59,12 0 0,-2 0 0,8 0 0,1 0 2,3 0 0,7 1 0,2 3 0,2 2-36,4-2 1,-3-2 0,1-2-1,2 0-143,2 0 0,2 0 0,0 0 165,0 0 0,-8-8 0,-2-1 0</inkml:trace>
  <inkml:trace contextRef="#ctx0" brushRef="#br0" timeOffset="771">575 0 7569,'11'0'-182,"1"0"1,-6 0-1,3 2 1,1 4-100,0 6 315,1 3 0,1 3 1,-2-1-1,0 3 28,-1 3 1,-5-4 0,4 7-154,0-1 104,-6-6 0,5 12 1,-7-5-1,0-1-10,0 0 0,0 0 0,0-3 0,0 1-19,0-2 1,0-1-1,0-3 23,0 1 50,0-9-40,0 7-12,-7-22-1,5 12 0,-6-22 34,8 5 0,0-5 0,0-1 1,0-3-39,0-3 0,6 4 0,1-5 1,3 5-2,4 1 1,-1 1-1,1-1 1,-2 3-5,1 3 0,8-1 1,3 7-1,-3 2-20,-1 2 24,5 2 0,-6 0-1,4 0 0,-3 0 2,-3 0 0,1 0 0,-1 0 1,7 6-1,-1 0 1,-6 7-1,-5-1-112,0 3 0,3 3 48,-3-1 0,-5 1 27,-7-1 1,0 1 5,0-1-132,0-7 66,0 5 0,-7-7-170,-5 4 267,4 3 0,-7-13 0,5 14 0,-7-6 0</inkml:trace>
  <inkml:trace contextRef="#ctx0" brushRef="#br0" timeOffset="1618">1273 228 7569,'0'-10'-323,"0"2"0,-6 10 1,1 4 482,1 5 1,2 5-1,2 1-152,0 1 1,0-1 0,0 1-1,2-3-13,3-3 1,-1 4 0,6-5-56,-2 5 1,5-1 0,-3-1-14,0-3 0,5-7 6,-3 2 54,4-4-13,1-2 10,0 0 1,-5-2-9,0-4 0,-1 2 0,5-7 11,-4-3-9,3-1-4,-5 5 98,-1-6-83,7 7-12,-14-9 14,13 9 65,-13-7-63,6 6-6,0 1 170,-6-7 0,6 14-147,-8-6-6,0 1 101,0 5-89,0-6 11,0 8-85,0 0 1,0 8 44,0 3 0,2 5 0,1 1 3,3 1 0,2-7 1,-4 1-1,2 2-17,-2 1 5,5 3 30,-7-1 0,12-5 0,-6-1-11,1 3 1,-3-4 0,6 1-5,1 3 0,3-6 1,1-2 1,1-5 0,-7-6 0,1-3 0,2-2 0,-1-3-2,-1-3 0,3-1 0,-5-1-1,0 1 26,5-1-22,-13 1 1,14-1 49,-14-7 1,6 6 51,-8-5-91,0 13 206,0-5-195,0 7 0,0-3 21,0 0-21,-8 8 0,4-3 0,-8 7-45,-1 0 0,3 0 1,-2 2-85,-1 3 128,5-3-162,0 6-19,8 0 126,-8-6-11,6 13 50,-5-13 0,13 8 0,1-6 11,3 2 0,2-1 0,5-5-2,1 0 19,-1 0-39,8-7 19,-5 5-3,5-14 0,-6 12 12,5-7-5,-5 7-11,6-4 164,-7 0-159,-1 6 3,1-5 3,-9 7 1,7 0-9,-14 0 174,13 0 9,-13 0-159,6 0-33,-8 7 0,0 3 1,0 8-1,0-1 1,0 0-169,0 1 197,0-1-25,0 1-8,0-1-548,0 1 1,8-3 555,3-3 0,13 3 0,3-5 0</inkml:trace>
  <inkml:trace contextRef="#ctx0" brushRef="#br0" timeOffset="1980">2373 228 7569,'18'-18'0,"-8"1"-681,5-1 562,-13 1 0,12 5 1,-9 0-1,1 1 95,2 1 1,-6 0 173,4 4-106,-4 5 0,-10-7 0,-4 8 56,-3 0-106,-3 0 38,9 0 4,-7 0-34,6 8 33,1-7 0,-7 15-1,14-14-148,-5 13 135,7-13 1,0 14-126,0-4 125,0-5 0,1 9-21,5-4 1,4 3-1,7 1 1,1-5-91,-1-5 0,1 2 1,-1 0 103,1 1-37,-1-5 3,1 12 100,-9-14-89,7 13-3,-6-13 31,-1 6-25,7 0 15,-14-6-12,6 5 7,-8 1-3,0-6 1,0 8 56,0-4 0,-2-5 0,-4 5-7,-6-4 0,-3 4 0,-3 0-6,1-2-151,-1-2 2,1-2 123,-1 0-5,1 0-210,-1 7 1,-5-5 0,0 4 195,1-4 0,3-2 0,2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33.008"/>
    </inkml:context>
    <inkml:brush xml:id="br0">
      <inkml:brushProperty name="width" value="0.08571" units="cm"/>
      <inkml:brushProperty name="height" value="0.08571" units="cm"/>
      <inkml:brushProperty name="color" value="#008C3A"/>
    </inkml:brush>
  </inkml:definitions>
  <inkml:trace contextRef="#ctx0" brushRef="#br0">191 208 7265,'9'0'-1216,"5"-2"1300,-8-3 1,1 1-14,-1-8 0,-2 0 10,8-5 0,-8-1-7,2 1 1,-6 5 0,-6 3-12,-6 1 1,2 2 0,-1 6-52,-3 0 1,-1 0 0,-3 0 0,1 0 0,-1 0 12,1 0 0,-1 2 1,1 2-1,-1 4-44,1 1 0,1-3 0,3 6 14,1 1 1,8 3-4,-2 1 0,6-1 0,6-2 0,6-5-3,3-1 0,3-2 0,1-4 0,3 2-8,1 1 1,8 1 0,-2-6 0,2 0-10,-2 0 1,2 2-1,-5 2 1,-1 4 24,0 2 0,-2-5 0,-5 7-1,-1 2 0,-5-5 0,-2 3-4,-3 2 0,-1 1 0,-8 1 45,-4-5 1,-1-1-1,-7-6 1,0 2 0,-5-3 0,2-1 0,-9-2 0,3 0-39,0 0 0,-8 6 0,2 0 0,-2-2-58,1-2 1,3-2 0,6 0 0,-2 0-264,1 0 1,9 0 321,1 0 0,8 0 0,-4-8 0,8-2 0</inkml:trace>
  <inkml:trace contextRef="#ctx0" brushRef="#br0" timeOffset="455">802 191 6153,'-18'-10'0,"1"2"294,-1 1 1,1 5-185,0-4 1,-1 4-1,1 2-66,-1 0 1,1 6 0,1 2 0,3 1-78,1 5 1,0 1 0,-3 3 53,3-1 1,4 1-1,8-1-70,0 1 1,0-1-1,2-1-27,4-5 1,4 3 0,7-8-1,1-2 20,-1-2 1,1-2 0,-1 0-1,1-2 31,-1-4 1,1-2-1,-1-6 1,-1 3 57,-5-3 1,5 1-1,-7-1 1,3 2 20,0-1 0,-8 3 1,3 0 371,1 3-173,-6-7-270,6 12 0,-8 2 0,0 12-7,0 3 0,0 3 1,0-1-59,0 1 0,6-7 1,1 1-1,3 0-141,4-3 0,1 5 0,3-6-222,-1 1 445,1-5 0,7 4 0,2-8 0</inkml:trace>
  <inkml:trace contextRef="#ctx0" brushRef="#br0" timeOffset="688">1064 51 7569,'2'-17'-919,"4"-1"1021,-4 9 0,11 3 0,-5 12-58,2 5 1,-7 5-1,3 3-122,-4 4 78,-2-3 0,0 11 1,0-8-1,0 0 15,0 3 1,0-7 0,0 4 0,0-3-152,0-3 0,0 1 1,0-1-1,0 1-351,0-1 487,0-7 0,0 5 0,0-5 0</inkml:trace>
  <inkml:trace contextRef="#ctx0" brushRef="#br0" timeOffset="888">942 278 6464,'0'-11'471,"2"1"1,3 2-594,7 4 1,-2 2 0,3 2-1,5 0-1,3 0 0,8 0 1,-4 0-1,1 0-123,-1 0 0,4 0 246,-6 0 0,8 0 0,-4 0 0</inkml:trace>
  <inkml:trace contextRef="#ctx0" brushRef="#br0" timeOffset="1984">1273 191 6969,'0'12'-84,"0"-1"1,0 1-1,0 5 104,0 1 1,2-1 0,2 1-77,2-1 1,8 1-168,-3-1 221,5-7-2,1-2 1,-5-3-205,0 1 184,-1 0 9,-1-6-21,5 0-8,-5-8 29,8-1 0,-7-3-2,1 0 1,-6 1 0,3-7 25,-1 1 0,4-1 1,-6 1 172,-3-1-177,-1 9 286,-2 1-168,0 0 0,-2 6-12,-3-4-69,3 4 1,-6 10 0,8 4-35,0 3 0,0 3 1,0-1-7,0 1 0,6-1 0,2-1 0,-1-3-16,1-1 1,6 0 5,-3 5 1,5-5-1,1-3 0,1-1 0,-1-2 0,1-6-202,-1 0 202,1 0 0,-1-8 1,1-4-5,-1-3 32,0 5 0,1-5 0,-3 3 1,-1-5-9,-2-7 64,-1 5-77,-1-6 0,-2 7 50,-8 1 1,0-1-1,0 1 1,0-1 49,0 1 0,0 5 1,-2 1-67,-4-3 1,-4 6 0,-7 2-33,-1 5 0,1 1 0,-1 1-15,1 5 0,0 2 1,1 6-1,4-3-52,7 3 0,1-4 0,0 1 5,-2 3 0,8-1 0,10 1-4,3-2 0,3-9 0,-1 3 0,0-4-15,1-2 65,-1 0 0,7-6 0,-1-1 14,-2-3 0,-1 4 0,-3-5 38,1-3 1,-1 4 0,1 1 0,-1-1 49,0 0 0,1 0 9,-1-1 0,-5 3-69,0 8 1,-8 2-1,1 4 57,-3 5 1,-2 5 0,0 1-35,0 1 1,0 5 0,-2 0-1,-1-1-7,-3-3 1,0-1 0,6-1 64,0 1-121,0-1 0,6 1 0,1-3 0,3-1 0,4-5 0,3-1 0,5-4-117,1-2 1,6-2-1,-4 0 1,2 0-124,4 0 0,-3-2 0,-1-4 0,-2-4 253,-4 1 0,-1-15 0,-3 5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31.220"/>
    </inkml:context>
    <inkml:brush xml:id="br0">
      <inkml:brushProperty name="width" value="0.08571" units="cm"/>
      <inkml:brushProperty name="height" value="0.08571" units="cm"/>
      <inkml:brushProperty name="color" value="#008C3A"/>
    </inkml:brush>
  </inkml:definitions>
  <inkml:trace contextRef="#ctx0" brushRef="#br0">280 243 7439,'0'-17'-236,"-2"7"1,-2 2-1,-4 2 194,-1 1 0,3-1 0,-6 6 45,-1 0 0,-3 0 0,-1 0 0,-1 0 9,1 0 1,-1 0-1,1 2 1,-1 2 26,1 1 1,-1 7-1,1-4 1,1 1-37,5 5 1,-3-4 0,8 1 14,2 3 1,2 1 0,2 3-24,0-1 1,8-1 0,4-2 0,3-5-71,3-1 0,-1 0 1,3-4-1,1 1 19,2-1 1,1-2 0,-7-2 0,1 0-36,-1 0 0,6 0 1,1 0 55,-3 0 1,-2-7-1,-1-5 45,-1-4 1,-1-7 0,-3 0 0,-3 1 67,-2 3 0,-2 0 1,-6-3-1,0-3-8,0-2 1,0 4 0,0-5 3,0 3-50,0 2 1,0 5 0,0 1 183,0 0 166,0-1-345,-8 8 0,0 5 0,-4 10-29,7 7 1,3 4-1,2 1 1,0 2-39,0 5 0,0-5 0,0 4 0,2-1-31,3 1 1,-1-4-1,8 7 1,2-3-103,1 0 1,-3 0 0,-1-5 0,3-1 170,2 1 0,9-1 0,2 1 0</inkml:trace>
  <inkml:trace contextRef="#ctx0" brushRef="#br0" timeOffset="909">943 208 7430,'0'-17'-336,"0"-1"0,0 1 0,-1-1 321,-5 1 1,-2 5 0,-6 3 0,3 1 129,-3 4 1,-1 2 0,-3 2-6,1 0 0,-1 0 1,1 0-1,-1 2-48,1 4 0,-1 3 0,1 9-39,-1-1 1,9 1 0,3-1 0,4 1-36,2-1 1,0 1-1,0-1 1,0 1-89,0-1 0,8-1 0,1-3 0,3-1 3,0 1 0,1-5 1,9 0-1,1-2-14,-2 0 0,-1-1 0,-3-5 0,1 0 36,-1 0 0,6-2 0,1-3 57,-3-7 0,-2-4 1,-3-1-1,-2-1 69,-3 1 1,-7 0 0,4-1-1,-2 1 13,-1-1 0,1 1 0,-6-1 449,0 1 0,-2 5-398,-3 0 1,1 9-1,-6-1-112,2 8 0,2-1 1,6 9-53,0 2 0,0 1 0,0 3 0,0-1-22,0 1 0,0-1 0,2-1 1,2-3 9,2-1 0,6-1 0,-5 5 1,1-2 6,0-3 0,6-5 0,-3 4 0,5-2 5,1-5 1,1 1 0,-1 0 0,1 2 5,-1-2 1,6-4-1,1-4 1,-3-4 33,-2-1 0,-1 3 0,-1-6 0,1-2 56,-1-1 1,-1-3-1,-3 1 35,-1 0 1,-8 5 0,2 0 35,-4-1 1,-4-3-8,-4-1 0,2 7-61,-8 4 0,3 6 1,-3 6-50,6 6 0,4 3-101,2 3 73,0-1 1,0 3-1,0 1 1,2 0 4,4-5 0,-2 1 0,7-5 1,3 1-143,2-1 1,1 2-1,0-9 1,1-1 99,-1-2 1,1-2-1,-1 0 1,1-2 91,-1-3 0,1-5 0,-1-6 0,1 1 19,-1-3 0,-5 5 0,-3-11 0,1 5 89,0 2 0,-6 5 1,2 0 500,-4-1-605,-2-3-72,0 6 1,0 5-1,0 10 1,0 7 33,0 4 0,0 1 0,0 3 0,0 1-72,0 2 1,1 2 0,3-3 0,2 1 30,-2-2 1,-2 5 0,-2-3 0,0 0 66,0 2 1,-6-3 0,-2 5 0,-1-2 63,-5-4 0,-1-1 0,-3-3 0,1-1-12,-1-5 1,-7 5 0,-4-6 0,-4 1-47,-2 1 0,-2-8 0,-2 4 0,-3-3-276,-3 1 0,6 0 250,-2-6 0,-3-8 0,-1-1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29.007"/>
    </inkml:context>
    <inkml:brush xml:id="br0">
      <inkml:brushProperty name="width" value="0.08571" units="cm"/>
      <inkml:brushProperty name="height" value="0.08571" units="cm"/>
      <inkml:brushProperty name="color" value="#008C3A"/>
    </inkml:brush>
  </inkml:definitions>
  <inkml:trace contextRef="#ctx0" brushRef="#br0">35 157 6862,'6'18'-42,"0"-1"0,5 1 1,-3-1 45,2 1 1,-4 5-1,3 0 1,-1-1-59,-4-3 0,0-7 1,0-1-1,2 3-75,-3 1 1,1-3 78,2 0 50,-4-8 0,6 3 0,-8-7 0</inkml:trace>
  <inkml:trace contextRef="#ctx0" brushRef="#br0" timeOffset="269">0 87 7569,'8'-9'-59,"-4"-5"1,5 6-115,-1-1 1,0 5 0,-2-2 278,5 4 0,-1 2 0,2 0-77,1 0 0,3 0 0,1 0-88,1 0 0,-1 0 1,1 0-91,-1 0 0,1 0 1,-1 2-1,1 2 30,-1 2 1,1 1-274,-1-1 392,0-4 0,-7 14 0,-2-7 0</inkml:trace>
  <inkml:trace contextRef="#ctx0" brushRef="#br0" timeOffset="439">122 245 7569,'-17'9'-532,"7"-1"1,4-8 529,12 0 0,4 0 1,7 0-1,1 0-39,-1 0 0,1 0 0,-1 0-244,1 0 186,-1 0 0,1 0 99,-1 0 0,8 0 0,2 0 0</inkml:trace>
  <inkml:trace contextRef="#ctx0" brushRef="#br0" timeOffset="778">454 192 7569,'18'0'-276,"-1"0"248,1 0 0,-1 0-8,0 0 1,1 0-1,-1 2 1,3 2-1,1 2 70,2-2 0,1 5 1,-7 1-1,1 2-178,-1-1 1,-1-5-1,-3 6 42,-1 2 0,-8 1 174,2 3 0,-6-3-18,-6-3 1,-4-5 0,-7-7-15,-1 0 0,1 0 1,-1 0-46,1 0 0,5-2 0,2-3-16,3-7 1,1-3-1,6-3-32,0 1 1,2 5-1,4 2 1,5 1 3,5-1 1,1 4 0,1-4-1,-1 3-142,1 3 0,-1-4 1,2 2 190,5 2 0,-5 2 0,6 2 0</inkml:trace>
  <inkml:trace contextRef="#ctx0" brushRef="#br0" timeOffset="981">1013 192 6781,'2'12'75,"4"0"1,-4-1 0,5 7-73,1-1 0,-6-5 0,4-1 0,-2 3-85,2 2 0,-4-5 0,3 1-191,-3 1 0,-2-3 273,0 2 0,8-8 0,2 3 0</inkml:trace>
  <inkml:trace contextRef="#ctx0" brushRef="#br0" timeOffset="1129">1030 53 7512,'-1'-18'-538,"-5"1"-43,4 7 581,-6 2 0,16 16 0,1 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36.650"/>
    </inkml:context>
    <inkml:brush xml:id="br0">
      <inkml:brushProperty name="width" value="0.08571" units="cm"/>
      <inkml:brushProperty name="height" value="0.08571" units="cm"/>
      <inkml:brushProperty name="color" value="#008C3A"/>
    </inkml:brush>
  </inkml:definitions>
  <inkml:trace contextRef="#ctx0" brushRef="#br0">332 262 7340,'0'-17'-731,"0"5"1,-1 0 814,-5-1 1,-4-1 0,-7 3-1,-1 5 10,1 4 0,-1 2 1,1 0-1,-3 0-56,-3 0 1,4 0-1,-5 0 1,5 0-2,1 0 1,3 8 0,1 1-1,3 3-7,-3 0 0,1-1 0,-1 7 0,4-1-13,2 1 1,3-1 0,5 1 0,0-1-1,0 1 0,0-1 1,2 0-1,3 1-15,7-1 1,4-5 0,1-2 0,1-1-86,-1 1 0,6-6 0,3 2 0,1-4 5,4-2 1,-6 0 0,0 0 0,-2-2 31,1-4 0,-1-4 0,-6-7 1,-1-1 35,-4 1 1,1-2-1,-5-3 1,0-3-21,0-2 1,3 0-1,-5-4 1,-2 3 16,-2 3 0,-2-4 1,0 4-1,0 0 51,0-1 0,-8 3 0,-2 6 59,1-1 0,-5 7 0,6 1-24,-1 2 0,3 2 33,-6 6-86,8 0 0,-9 8 0,7 4 1,2 3 8,2 3 0,2 1 0,2 2 0,2 5-13,2 1 0,1 0 0,-3 2 0,4-4-93,2 1 0,-1-7 0,5 6 0,-2-2-49,1 1 0,3-1 0,1-7 126,1-5 0,-1 5 0,1-7 0</inkml:trace>
  <inkml:trace contextRef="#ctx0" brushRef="#br0" timeOffset="1105">769 210 7569,'8'-18'-445,"-6"9"0,4-5 0,-10 6 577,-2-1 0,-8 5 0,3-2-84,-5 4 0,5 2 0,-1 0 0,-2 2-6,-1 4 0,-3-2 1,1 5-1,-1 1-24,1 0 0,-1-1 0,3 5 1,1-2 26,3 1 0,7 3 1,-2 1-93,4 1 0,2-1 1,0 1 30,0-1 1,8-5-1,3-3 1,5-1-22,1-4 1,1-2-1,1-2 1,3 0-40,1 0 0,2 0 0,-3 0 0,1-2 58,-2-4 1,-1 2 0,-5-7 0,-1-3 21,-3-1 0,-5 3 0,4 0 0,-2-1 27,-5-3 0,-1 5 1,-2-1-8,0-2 1,-2 1 0,-1-1-1,-5 5-10,-2 1 0,4 2 0,-3 4 23,1-4-41,2 4 1,6-4 76,0 12 1,0-2-1,0 8 1,0 1-21,0 3 1,0 1 0,0 1 0,0-1-43,0 1 1,6-1-1,2 1 1,-1-1-70,1 1 1,6-1-1,-3 0 26,5 1 0,1-8 0,1-5 0,-1-3-39,1-2 1,5 0 0,0-2-1,-1-3 41,-3-7 0,4-4 1,1-1-1,-3-2 31,-2-5 0,-1 5 1,-3-4-1,-1 3 82,-2 3 0,-9-7 0,3 1-36,-4 2 1,-4 3 22,-4 7 0,-3-3 1,-9 8-48,1 2 1,5 4-23,1 6 0,7 4 1,-2 7-26,4 1 1,2-1 0,0 1 0,2-1 17,4 1 1,-2-7 0,7 1-20,3 2 0,1-1 0,3 1 0,-1-4-44,1-3 0,-1-1 0,1-6 0,1 0 24,4 0 0,-9 0 0,3 0 0,-1-2 51,-1-4 1,3 2 0,-3-7-1,-1-3-24,-2-1 0,-8-3 0,3 1 0,-1-1 134,0 1 0,0 5 0,-6 1 1,0-3 42,0-2 0,0 5-100,0-1 0,0 6-126,0-5-2,0 7 0,0-2 66,0 12 1,0 4-1,0 7 1,0 0 19,0 1 1,6 1-1,-1 3 1,-1 3-13,-2 2 0,4 0 0,0 4 0,0-2 3,1 2 0,-5-3 1,6 1-1,-2 2-32,0 2 0,0 2 1,-6-2-1,0-2-13,0-2 1,0-2 0,-2 4 0,-2-4 35,-2-2 1,-6-1-1,5-7 1,-3 1 79,-4-1 0,5-5 0,-3-3 0,-2 1 49,-1 0 1,-3-6 0,1 2 0,-1-5 88,1-1 0,-1-1 0,3-5-94,3-6 0,-1-3 1,7-3-1,2 1-161,2-1 0,2-7 0,0-4 0,2-4-59,4-2 0,4 0 1,9-2-1,2-2 8,3-1 1,7-7-1,-2 4 1,2 1-204,-2-1 1,8 4 0,-6 8 0,0 4 1,2 2 1,0 1 0,2 9 289,0 3 0,0-11 0,0 4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46.901"/>
    </inkml:context>
    <inkml:brush xml:id="br0">
      <inkml:brushProperty name="width" value="0.08571" units="cm"/>
      <inkml:brushProperty name="height" value="0.08571" units="cm"/>
      <inkml:brushProperty name="color" value="#008C3A"/>
    </inkml:brush>
  </inkml:definitions>
  <inkml:trace contextRef="#ctx0" brushRef="#br0">0 210 7569,'12'0'-755,"0"0"463,1 0 0,3 0 1,1 0 279,1 0 0,-1 0 1,1 0 0,-1 0 1,1 0-1,-1 0-2,0 0 1,9-2 15,3-4 0,2 4 0,-2-6 1,-6 3 4,-3-1 1,3 0-1,2 6 1,0-2-2,1-4 1,5 4-1,-2-4 1,2 4 7,-2 2 1,8 0-1,-4 0 1,2-1-9,4-5 0,-1 4 0,-1-4 1,2 4-8,2 2 0,5 0 0,-3 0 0,0 0 2,-1 0 0,5 0 1,-4 0-1,-1 0-4,1 0 0,6 0 0,-3 0 0,5 0-2,1 0 0,-2 0 1,1 0-1,-1 0 3,5 0 0,1 0 1,-2 0-1,3 0 1,1 0 0,6 0-1,-4 0 1,2 0 0,4 0 0,-4 0 0,0 2 0,-2 2 0,-3 2 0,3-1 0,-2-5 0,-2 0 0,-1 0 0,3 0 0,0 0 0,-2 0 0,-1 0 0,3 2 0,0 2 0,-2 2-2,-1-2 0,3-2 1,2-2-1,0 0-1,0 0 1,4 2 0,-3 2 0,1 2-6,4-3 1,-6-1 0,0-2 0,-2 0 3,0 0 1,3 0 0,-5 0 0,0 0 1,-5 0 1,7 0 0,-6 2 0,2 2 1,1 2 1,-7 0 0,3-6 0,1 2 0,-3 4 0,5-4 0,-4 3 0,7-3-1,-1-2 0,-2 0 0,-1 0 0,-1 0 0,0 0 0,7 0 1,-1 0-1,-2 0 0,-1 0 0,-3 0 1,0 0-1,1 0 0,-1 0 0,0 0 0,1 0 0,-1 0 0,1 0 0,5-5 0,2-1 0,0 2 0,0 2 0,6 2 0,-2 0 0,2 0 0,-2 0 0,8 0 0,-6-2 0,-2-2 0,-2-2 0,4 0 0,-2 6 0,2 0 12,-2 0 1,4 0 0,-4 0 0,4 0-10,2 0 0,-2 0 0,-2 0 0,-2 0-4,2 0 0,6 0 0,0 0 1,-5 0-1,1 0 0,-2 0 0,0 0 1,-2 0-2,2 0 1,2 0-1,2 0 1,0 0 0,0 0 1,0 0-1,0 0 1,-1 0 0,1 0 0,0 0 0,0 0 0,-2 0 0,-4 0 0,8 0 0,-6 0 0,0 0 10,2 0 1,5 0 0,3 0-1,-4 0-4,-6 0 0,7 0 0,-3 0 0,2 0-6,0 0 1,2 0-1,-1 0 1,-1 0-2,2 0 1,0 0-1,-4 0 1,-1-2-1,1-3 1,0 3 0,-2-4 0,-2 4-2,-2 2 1,-2 0 0,4 0-1,-2 0 1,2 0 1,-6 0-1,0 0 1,-1 0 0,-1 0 0,6 0 0,-4 0 0,0 0 0,0 0 0,4 0 0,-3 0 0,-1-2 0,0-4 0,4 4 0,-4-4 0,0 4 5,0 2 0,-1 0 1,-7 0-1,0 0-2,1 0 0,-3 0 1,-1 0-1,-3 0 2,3 0 1,1-5-1,3-1 1,-3 2-2,-3 2 1,9 2-1,-4 0 1,5 0-4,3 0 1,-6 0 0,4 0 0,-3 0-4,-3 0 1,4 0-1,1-2 1,-5-2 0,-2-2 0,5 1 1,-9 5-1,5 0 0,1 0 0,1-6 0,-1 0 0,0 2 0,1 2 1,5-4 0,0 0-1,-2 3 1,-1 1 0,-3 0 0,1-2 0,-1-2 0,0 2 0,1 2 0,-1 2 0,-1 0 0,-5 0 0,5 0 0,-5 0 0,5 0-4,1 0 0,-5 0 0,-1 0 0,3 0-2,1 0 0,3 0 0,-1 0 0,0 0-2,1 0 1,-1 6 0,1 0 0,1-2 4,4-2 0,-4-2 0,5 0 0,-5 0 4,-2 0 0,1 0 0,-3 0 0,-1 0 6,-3 0 0,5 0 1,3 0-1,-2 0-6,5 0 0,-3 5 0,8 1 1,-2-2-2,-3-2 1,5-2 0,0 0-1,0 2-5,-4 4 0,2-4 0,-2 4 0,-3-4 1,-7-2 1,3 0 0,-5 0 0,3 0 6,-3 0 0,5 0 1,-5-2-1,5-2 1,1-2 1,1 0 0,1 6 0,2 0-4,2 0 0,3 0 1,-3 0-1,4 0-4,0 0 1,6 0 0,-6 0 0,0 0-8,-4 0 1,2 0-1,-1 0 1,-3 0 13,-2 0 1,-1 0-1,-1 0 1,-1 0 3,-5 0 1,5-2-1,-7-2 1,1-2 30,-4 3 1,3 1-1,3 2 1,3 0-35,3 0 1,-1 0 0,0 0 0,1 0-7,-1 0 1,6 0 0,1 0 0,-3 0-10,-2 0 0,3 0 0,-3 0 1,-4 0 4,1 0 1,-3 0 0,1 0-1,-5 0 3,-1 0 1,6-6-1,-5 0 1,3 2 1,-1 2 0,1 2 0,5-2 0,1-2 2,-1-1 0,1-1 0,-1 6 0,0 0-2,1 0 1,-1 0 0,-1 0-1,-3 0 0,-1 0 1,-7 0-1,5-2 1,-2-2-1,-4-2 0,3 0 0,-1 6 0,0 0 14,1 0 0,-3 0 0,6 0 0,-2 0-7,-5 0 1,5 0 0,-2 0-1,-2 0 3,-3 0 1,5-2 0,0-2 0,-2-1 0,-2 1 0,-2 2 0,-1 0 0,1-2 16,0-2 1,0 0-1,0 6 1,0 0-25,0 0 1,-2 0 0,-2 0 0,-2 0-5,2 0 1,2 0 0,2 0 0,-2 0-1,-4 0 0,2 0 0,-5 2 0,-1 2-21,0 2 0,-4 2 0,-7-4 0,-2 3-100,1 3 0,-3 2 122,1 5 0,-7 1 0,4-1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55.755"/>
    </inkml:context>
    <inkml:brush xml:id="br0">
      <inkml:brushProperty name="width" value="0.08571" units="cm"/>
      <inkml:brushProperty name="height" value="0.08571" units="cm"/>
      <inkml:brushProperty name="color" value="#E71224"/>
    </inkml:brush>
  </inkml:definitions>
  <inkml:trace contextRef="#ctx0" brushRef="#br0">1 18 7569,'11'-5'-451,"1"-1"1,-6 0 429,5 6 0,-5 2 0,4 4 80,-2 5 0,-3-1 1,-5 2-32,0 1 0,0 3 0,0 1 0,0 1-39,0-1 0,-1-5 1,-3 0-1,-2 1-62,2 3 0,2-5 0,2 1-213,0 2 0,0 1 286,0 2 0,0-7 0,0-2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56.359"/>
    </inkml:context>
    <inkml:brush xml:id="br0">
      <inkml:brushProperty name="width" value="0.08571" units="cm"/>
      <inkml:brushProperty name="height" value="0.08571" units="cm"/>
      <inkml:brushProperty name="color" value="#E71224"/>
    </inkml:brush>
  </inkml:definitions>
  <inkml:trace contextRef="#ctx0" brushRef="#br0">0 88 7569,'17'0'-147,"1"0"0,-1-6-137,1 0 0,-1 1 170,1 5 0,-7 0 0,1 0-103,2 0 224,-7 0 1,1 1 84,-8 5 0,-8-4 0,-3 4-49,-5-4 1,5-2 0,-1 0-13,-2 0 0,5 0-75,-3 0 0,8-2 25,-2-4 0,6-3 2,6-9 1,2 6 0,6 3 0,-3 1 19,3 4 1,1 0 0,3 0 0,1-2 1,4 3 1,-3 1 0,3 2 0,-2 0 4,3 0 0,-5 2 0,4 1 0,-3 5-6,-3 2 1,-5-4-1,-2 5-29,-3 3 0,-1 2 1,-6 1 18,0 0 0,-8 1 0,-3-1-1,-5 1 1,-1-1-1,-3 1 1,-1-3-1,-4-1 7,-2-2 0,3-3 0,-3 5 0,0-4 2,0-3 0,6-1 0,-3-4 0,5 2 38,1 2 0,7 0 157,-1-6-120,8 0 0,-2-6-46,12 0 0,4 0 1,7 6-1,1 0-24,-1 0 0,3 0 1,1 0-1,4 0-34,2 0 0,-3 0 0,3 0 1,0 0 31,0 0 1,-3 0 0,5 0 0,0 0-28,-2 0 1,6 0-1,-6 0 1,0 0-99,-3 0 0,1 0 0,-2 2 0,-2 2-210,-1 2 330,-3 0 0,9-6 0,1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56.759"/>
    </inkml:context>
    <inkml:brush xml:id="br0">
      <inkml:brushProperty name="width" value="0.08571" units="cm"/>
      <inkml:brushProperty name="height" value="0.08571" units="cm"/>
      <inkml:brushProperty name="color" value="#E71224"/>
    </inkml:brush>
  </inkml:definitions>
  <inkml:trace contextRef="#ctx0" brushRef="#br0">71 123 7569,'0'-18'-1142,"0"9"1056,0 1 1,-2 10 97,-4 4 1,2-4 0,-6 5 0,1-1 27,-1 0 0,6 2 1,-4-4-1,2 4-19,1 1 1,-1-3 0,6 6 18,0 1 0,0 3 1,2 1-43,3 1 0,5-3 0,8-3 0,1-6-8,4-4 1,-3-2-1,5 0 1,0 0 8,4 0 0,-3-2 0,-1-2 0,-2-4 24,0-2 0,1-1 1,-7-5-1,-1 3 12,-5 1 1,3 0 0,-8-5 0,-2-1-18,-3 1 1,-1-1-1,-1 1 1,-5 0-110,-6-1 1,-3 1-1,-3 1-72,1 4 1,-7 5 0,1 7 0,0 0 162,-2 0 0,-3 7 0,-7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8.854"/>
    </inkml:context>
    <inkml:brush xml:id="br0">
      <inkml:brushProperty name="width" value="0.08571" units="cm"/>
      <inkml:brushProperty name="height" value="0.08571" units="cm"/>
    </inkml:brush>
  </inkml:definitions>
  <inkml:trace contextRef="#ctx0" brushRef="#br0">36 140 7569,'2'-9'-146,"2"1"-265,1 0 0,1 4 464,-6-7 72,0 7 0,-2-4-38,-4 8 0,3 0-58,-9 0 0,2 8 0,-1 3-22,5 5 1,4 1 0,2 1-25,0-1 1,2-1 0,2-2-1,3-5-17,3-1 1,2 4-1,5-7 1,1-1 11,-1-2 0,6-2 1,1 0-1,-3 0 4,-2 0 0,-1-2 0,-1-2 1,1-3 27,-1-3 1,-5 0 0,-2-3 0,-3 1 2,-3-2 0,-2-1 0,-2-3 0,0 1-8,0 0 0,0-1 1,-2 1-49,-4-1 0,-3 3 0,-9 3-38,1 6 1,-1 4-1,1 2-75,-1 0 1,1 0 0,-1 0 155,1 0 0,7 8 0,3 2 0</inkml:trace>
  <inkml:trace contextRef="#ctx0" brushRef="#br0" timeOffset="608">455 53 6428,'17'0'59,"1"0"0,-7 0 0,1 0-45,2 0 1,-5 0-1,3 2 9,2 4 1,-7-2 0,1 7-10,0 3 1,-6 2 0,6 1-16,-1 0 1,-5 1 0,4-1 12,-4 1 0,-2-6 1,0-1-5,0 3 1,-2-5-2,-4 3-24,4-8 15,-5 4 0,7-10 0,0-4-5,0-6 0,5-3 0,3-3 0,0 1-4,0-1 1,3 7 0,-3-1 0,2-1 8,3-3 0,-3-1 0,2 1 0,-1 2 17,-1 3 1,4 5 0,-7-4 0,3 1-11,4-1 0,-5 6 0,3-2 1,2 4 0,1 2 1,-3-6-1,-1 1 1,3 1 42,2 2 0,1 2 1,0 0-1,1 0-5,-1 0 1,1 2-1,-1 2-39,1 1 0,-7 9 1,1-2-15,2 3 1,-7 3 0,1-1 5,0 1 1,-6-1 0,4 0-5,-4 1 0,0-1 0,1 1-1,3-1 0,0 1 0,-6-1 5,0 1 0,0-7 1,0 1-97,0 2 1,-2-5 73,-4 3 0,-3-8 1,-9 2 24,1-4 0,-1-2 0,1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57.488"/>
    </inkml:context>
    <inkml:brush xml:id="br0">
      <inkml:brushProperty name="width" value="0.08571" units="cm"/>
      <inkml:brushProperty name="height" value="0.08571" units="cm"/>
      <inkml:brushProperty name="color" value="#E71224"/>
    </inkml:brush>
  </inkml:definitions>
  <inkml:trace contextRef="#ctx0" brushRef="#br0">0 53 7569,'8'-17'-123,"-6"5"-317,4 1 1,-3 7 386,3-2 138,-4 4 1,12 4 0,-6 4-24,1 5 0,-5 7 0,4 1-12,0-1 1,-6 9 0,3-10-1,-3 3-58,-2-1 0,6-1 0,0-1 0,-2 0-84,-2 1 0,-2-6 0,2-1-97,4 3 1,-3-5 0,9 1 188,2-2 0,1-2 0,3-6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57.910"/>
    </inkml:context>
    <inkml:brush xml:id="br0">
      <inkml:brushProperty name="width" value="0.08571" units="cm"/>
      <inkml:brushProperty name="height" value="0.08571" units="cm"/>
      <inkml:brushProperty name="color" value="#E71224"/>
    </inkml:brush>
  </inkml:definitions>
  <inkml:trace contextRef="#ctx0" brushRef="#br0">1 34 7432,'12'-6'0,"-3"-2"-559,-1-1 0,6 5 549,-3-2 0,-3 6 0,0 6 85,0 5 0,-7 5 1,5 1-39,-4 1 0,-2-1 1,0 1-1,2-3-30,4-3 0,-4 3 0,4-3-6,-4 4 1,0-7-14,3-3 0,5-4-2,8-2 0,-1-2 1,1-2 8,-1-2 1,-5-5 0,-1 3-1,3-2-6,1-3 1,-3 3-1,0-2 30,1-1 1,-5 3 155,-2-2-173,-4 1 0,0 1-17,4 4 0,-5 6 0,5 6 12,-4 6 1,4-3 0,2 3 0,0 2-18,-1 1 0,5-3 1,-4-1-1,1 3-114,5 2 1,2 1 0,1 0 133,0 1 0,9-1 0,1 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58.270"/>
    </inkml:context>
    <inkml:brush xml:id="br0">
      <inkml:brushProperty name="width" value="0.08571" units="cm"/>
      <inkml:brushProperty name="height" value="0.08571" units="cm"/>
      <inkml:brushProperty name="color" value="#E71224"/>
    </inkml:brush>
  </inkml:definitions>
  <inkml:trace contextRef="#ctx0" brushRef="#br0">140 88 7535,'-8'-15'-33,"-3"3"1,1-2-309,-2 9 0,6-1-134,-5 6 352,-1 0 133,-5 8 0,5-5 1,2 9 15,3 2 1,-5 1-1,6 3 1,2-1 42,2 1 0,2-1 0,0 1 0,0-1-35,0 0 0,0 1 1,2-1-1,2 1-14,2-1 1,8-5-1,-1-2 1,7-3-16,3-3 1,2-2-1,-2-2 1,6 0-11,4 0 0,2 0 0,0-2 0,-2-4-14,-4-5 0,-3-5 0,-9-1 0,1-1 60,-1 1 1,-7-2-1,-4-3 1,-5-1-41,-1 2 0,0-5 1,-1 3-1,-5 2-64,-6 1 1,-9 3-1,-5 1 1,-1 5 21,-4 5 0,-2 4 0,-2 4 41,0 4 0,8 3 0,2 9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59.093"/>
    </inkml:context>
    <inkml:brush xml:id="br0">
      <inkml:brushProperty name="width" value="0.08571" units="cm"/>
      <inkml:brushProperty name="height" value="0.08571" units="cm"/>
      <inkml:brushProperty name="color" value="#E71224"/>
    </inkml:brush>
  </inkml:definitions>
  <inkml:trace contextRef="#ctx0" brushRef="#br0">35 88 6429,'-10'0'-230,"1"-6"256,3 0-15,4-7 22,-6 11 1,8-14 5,0 5 1,2 1-38,4-2 0,4 8 1,7-1-1,1 3 1,-1 2 0,6 0 0,3 0 0,-1 0-7,0 0 1,4 0-1,-6 0 1,-1 0 7,-3 0 0,-1 7 0,-3 5-13,-3 4 0,-4 1 1,-8 0 5,0 1 1,0-1 0,-2-1 0,-4-3 14,-6-1 1,-3-2 0,-3 3-1,1-1 1,-1 2 0,1-7 0,-1 1 0,1-2 20,-1 0 0,1 5 79,-1-5 34,9 8-135,1-12 1,16 6 0,5-10 0,9-2-40,7-2 0,4 0 0,2 4 0,0-2 23,0-2 1,1 1 0,3 5 0,2 0-420,-2 0 424,5 0 0,-7-8 0,6-2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59.488"/>
    </inkml:context>
    <inkml:brush xml:id="br0">
      <inkml:brushProperty name="width" value="0.08571" units="cm"/>
      <inkml:brushProperty name="height" value="0.08571" units="cm"/>
      <inkml:brushProperty name="color" value="#E71224"/>
    </inkml:brush>
  </inkml:definitions>
  <inkml:trace contextRef="#ctx0" brushRef="#br0">141 88 7475,'-2'-16'-183,"-4"5"1,2 1-1,-8 6 51,-1-2 1,-3 1 18,-1 5 1,1 2 0,3 1 104,1 3 1,8 8 0,-4-4-1,3 1 90,-1 1 0,0-1 0,6 7-49,0-1 0,0-5 0,2 0 1,4-1-3,5-1 1,5 6 0,3-7-20,5 1 0,-5-2 1,4-8-1,-3 0-10,-3 0 0,6 0 0,1-2 0,-3-2 5,-2-2 0,-7-8 0,0 5 1,-1-3-4,-1 0 0,4 1 1,-9-7-1,-1 1-1,-2-1 0,-2 1 1,0 0-31,0-1 1,-7 3 0,-5 3 0,-4 4-41,-1 0 1,-6 6 0,-1-3 0,1 3-44,-2 2 1,5 5 0,-3 1 0,4 0-30,1 2 1,9-4 138,3 7 0,4 1 0,2 6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3:59.815"/>
    </inkml:context>
    <inkml:brush xml:id="br0">
      <inkml:brushProperty name="width" value="0.08571" units="cm"/>
      <inkml:brushProperty name="height" value="0.08571" units="cm"/>
      <inkml:brushProperty name="color" value="#E71224"/>
    </inkml:brush>
  </inkml:definitions>
  <inkml:trace contextRef="#ctx0" brushRef="#br0">137 88 7465,'9'-8'-171,"-1"4"0,-10-5 1,-4 1 90,-5 4 1,1 2 0,-2 2 44,-1 0 1,-3 8-1,-1 4 1,1 3 38,5 3 0,-3-1 0,8 0 0,0 1 14,-1-1 1,5 1-1,-2-1 15,8 1 1,0-7 0,7-1 0,3-2-11,1-4 1,9 4 0,1-3-73,2-1 61,-6-2 0,10-2 0,-5-2 1,-1-2-1,0-1 0,-2-9 0,-5 2 0,-1-3 1,1-3 0,-9 1 0,-3-3 1,-4-1-20,-2-2 0,-2 0 1,-4 5-1,-5 1-88,-5-1 0,-3 1 0,-3 1 1,-3 5-128,-2 5 0,-4 4 221,-10 2 0,4 0 0,-5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00.597"/>
    </inkml:context>
    <inkml:brush xml:id="br0">
      <inkml:brushProperty name="width" value="0.08571" units="cm"/>
      <inkml:brushProperty name="height" value="0.08571" units="cm"/>
      <inkml:brushProperty name="color" value="#E71224"/>
    </inkml:brush>
  </inkml:definitions>
  <inkml:trace contextRef="#ctx0" brushRef="#br0">1 155 5980,'0'-17'72,"0"5"1,1 2-94,5 3 1,-2-7 51,8 2 1,-6 3 0,3-3 120,-1-1 1,-2 3-29,-6-2 0,0 6-30,0-5-89,0 7 1,0-2-1,0 12 1,0 6 1,0 3 0,0 2 1,0 3-1,0 1-6,0 3 0,0 5 0,0-4 0,0 2-45,0 4 1,0-4 0,0 2 0,0 0 19,0-1 1,6-1-1,2-6 1,1 0-81,5-5 1,1 1 0,3-7 0,-3 2-243,-3-1 346,11-7 0,-3 4 0,15-8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01.162"/>
    </inkml:context>
    <inkml:brush xml:id="br0">
      <inkml:brushProperty name="width" value="0.08571" units="cm"/>
      <inkml:brushProperty name="height" value="0.08571" units="cm"/>
      <inkml:brushProperty name="color" value="#E71224"/>
    </inkml:brush>
  </inkml:definitions>
  <inkml:trace contextRef="#ctx0" brushRef="#br0">27 140 7302,'-9'-17'-214,"1"5"0,8 1 117,0-3 1,2 0 0,2 1-1,3 3 126,3 2 0,2-3 0,5 5 0,1 2 5,-1 2 1,1-4 0,1 0 0,2 3-22,3 1 1,1 2 0,-4 0 0,4 0-25,3 0 0,-7 2 1,2 1-1,-3 5-58,-3 2 0,-1 1 0,-3 7 58,-1-1 0,-8-5 0,0 0-19,-8 1 0,-6-3 0,-7 0 1,-3-3 38,-3-3 1,-4 4-1,-8-2 1,2-2 36,4-2 1,3 4 0,9-1 0,0-1 77,-1-2-117,8-2 1,5 0 0,10 0 0,7 0-9,4 0 1,1 2 0,2 2-1,3 2-5,1-2 0,6 3 1,-4 1-1,1 0-4,-1 0 1,-2 3 0,-4-3 0,1 2-23,-3 3 0,5-3 0,-13 2 24,1 1 1,-2 3-1,-8 1 1,0 1 1,-8-7 0,-5-1 0,-7 0 29,-3 0 0,-8-7 0,2 3 1,-4-4-23,-2-2 0,-6 0 0,2 0 0,4 0-23,4 0 0,4 0 1,-2 0-1,6 0-127,3 0 0,5-8 149,3-3 0,20-5 0,11-1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01.523"/>
    </inkml:context>
    <inkml:brush xml:id="br0">
      <inkml:brushProperty name="width" value="0.08571" units="cm"/>
      <inkml:brushProperty name="height" value="0.08571" units="cm"/>
      <inkml:brushProperty name="color" value="#E71224"/>
    </inkml:brush>
  </inkml:definitions>
  <inkml:trace contextRef="#ctx0" brushRef="#br0">210 16 6092,'-12'-2'198,"1"-2"0,-3-2-160,-2 2 0,-1 4 1,0 4-1,-1 4-75,1 2 1,1 3 0,3 9 0,1 1 13,-2-2 0,1 1 0,1-1 18,6 2 27,4 1 1,2-7 0,2 1 16,4-1 1,4-5 0,9-3 0,3-1-2,1-4 0,8-2 0,-2-2 0,4 0-26,2 0 1,0 0-1,0-2 1,0-4-8,0-5 1,0 1 0,-3-2-1,-2-1 12,-7-3 1,-4-1 0,-1-1-1,-3 1-12,-3-1 0,-4 1 1,-8-1-1,-2 1-94,-4-1 0,-4 7 0,-7-1 0,-3 0-43,-3 3 1,-4 1 0,-10 8 0,-2 0 131,-2 0 0,-7 0 0,3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02.222"/>
    </inkml:context>
    <inkml:brush xml:id="br0">
      <inkml:brushProperty name="width" value="0.08571" units="cm"/>
      <inkml:brushProperty name="height" value="0.08571" units="cm"/>
      <inkml:brushProperty name="color" value="#E71224"/>
    </inkml:brush>
  </inkml:definitions>
  <inkml:trace contextRef="#ctx0" brushRef="#br0">0 18 6711,'0'-10'-106,"0"3"194,0 7 10,0 0-80,8 0 0,-4 7 0,5 5 0,-1 4-21,-4 1 1,4 0 0,-2 1-1,-1 1-20,3 5 0,-6-5 1,6 6-1,-2-1-69,0-1 1,5 2 0,-3-4 0,0 3 37,-1-3 1,5-2 0,-4-3 0,0-2 53,-1-3 0,7-7 0,-4 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46.900"/>
    </inkml:context>
    <inkml:brush xml:id="br0">
      <inkml:brushProperty name="width" value="0.08571" units="cm"/>
      <inkml:brushProperty name="height" value="0.08571" units="cm"/>
    </inkml:brush>
  </inkml:definitions>
  <inkml:trace contextRef="#ctx0" brushRef="#br0">88 158 6789,'-2'-10'-813,"-4"4"903,4 5 0,-5-1 247,7-4-143,0 4 1,0-8-42,0 4 0,1 4 29,5-3-114,-4 3 0,8 4-3,-4 3 0,-4 5 0,4 8-53,-5-1 1,5 2 0,0 3 0,-2 1-36,-2-2 1,4 1 0,0-1-1,-3 2-83,-1-1 1,-2 3 0,0-2 0,2-1-69,4-3 0,-4-2 1,4 1-209,-4-1 1,-2-5 381,0 0 0,0-8 0,0 3 0,0-7 0</inkml:trace>
  <inkml:trace contextRef="#ctx0" brushRef="#br0" timeOffset="354">1 106 7116,'7'-10'-127,"-3"-6"0,8 7 0,2-3 0,-1 0 0,1 1 236,-3 1 1,1 0-1,5 6 1,1-1-17,-1 1 1,1 2 0,1 2-110,5 0 1,1 0-1,4 2-1,-6 4 1,-3 1 0,-5 7 0,-1-2-14,-3 1 0,-5 1 0,4-1 0,0-1 2,-1 2 1,-3-1-1,4 1 1,-2-3-10,-5 3 0,-1-4 1,-2 1 52,0 3 0,0-4 1,0 1 10,0 3 1,-7-6 0,-5-1 0,-4-1-19,-1 0 1,0 6 0,-3-7 0,-1 1-95,-3 2 0,-1-6 0,4 6 1,-2-2-16,1-1 0,9 1 0,3-4-285,2 4 385,2-4 0,6 6 0,0-8 0</inkml:trace>
  <inkml:trace contextRef="#ctx0" brushRef="#br0" timeOffset="875">856 106 7354,'0'-12'-452,"0"0"98,0-1 453,0 5 0,-2 0-29,-3 8 1,1 0 0,-8 0-24,-1 0 1,-3 0 0,-1 2-29,-1 4 1,1 2 0,-1 5 0,1-3 16,-1-2 1,7 5-1,-1-3 1,-2 2-24,-1-1 1,3-1 0,3 4-20,1-3 1,2 1 18,6 5 1,2-1-1,4-4 1,5-7-33,5-3 0,3-2 0,3 0 1,3 0-56,2 0 1,-6 0 0,3-2 0,-5-1 59,-1-3 0,-1-8 0,0 4 0,-1-1-10,-4-1 1,1 6 0,-5-3 192,2 1 52,-6-6-87,3 12-104,-7-5 1,0 8-50,0 5 1,0-2 0,0 8-37,0 1 0,0-3 0,2 0 0,2 0-215,2-1 1,8-5 0,-3 2-149,5-4 418,1-2 0,8 0 0,3 0 0</inkml:trace>
  <inkml:trace contextRef="#ctx0" brushRef="#br0" timeOffset="1431">1171 71 7288,'9'-12'-361,"-3"0"549,-4 9-129,-2-5 1,2 16 0,2 3-41,2 5 0,2-5 0,-3 1-25,7 2 1,4-1-1,-1 1 1,-1-5 15,-3-1 1,1 0 0,6-4 0,-1 2-111,0-2 0,1-3 1,-1-1-1,1 0 55,-1 0 1,1 0 0,-3-1 0,-1-3 39,-2-2 0,-1-8 0,7 3 7,-1-5 0,-7 4 0,-2 3 0,-3-1 96,1 0-42,0 6-4,-6-3 0,-2 7-31,-4 0 1,4 7-1,-4 5 1,5 4 12,1 1 0,0 1 0,0-1 0,0 0-24,0 1 1,0 5 0,0 1 0,0-1-11,0 2 0,0-4 0,0 7 0,0-1-6,0 0 0,0-6 1,0 4-1,0-1 14,0-1 0,0 0 0,0-3 1,0 1 42,0 2 0,-2 1 0,-2-7-18,-2 1 0,-6-7 0,4-1 0,-1-2 36,-5-4 0,5 3 1,-3-1-1,-2-2-8,-1-2 1,-3-2 0,1-2 0,-1-2-60,1-2 1,-1-5 0,1 3-90,0-2 1,-1 6 0,3-3 0,1 1-99,2 0 0,8-2-286,-1 2 1,5-3 470,5-9 0,5 1 0,8-1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02.626"/>
    </inkml:context>
    <inkml:brush xml:id="br0">
      <inkml:brushProperty name="width" value="0.08571" units="cm"/>
      <inkml:brushProperty name="height" value="0.08571" units="cm"/>
      <inkml:brushProperty name="color" value="#E71224"/>
    </inkml:brush>
  </inkml:definitions>
  <inkml:trace contextRef="#ctx0" brushRef="#br0">1 50 7569,'0'-11'-308,"0"-1"0,0 6 185,0-5 211,0 7 1,0-2-150,0 12 1,2 2-1,2 7 1,4-1 26,1-1 1,-3 13 0,6-9 0,-1 2 32,-1 1 1,4-3 0,-7-1-1,3-3-14,4-1 1,-5-6 0,3 4 12,2-3 0,1 5 0,3-6-7,-1-2 0,-5-4 1,-1-4-1,3-4-34,1-2 1,3-1 0,-1-7-1,1 1 21,-1-1 1,1 1 0,-1-1-1,1 1 51,-1-1 1,-7 7-96,-4-1 113,-4 8 0,-2 4 0,0 12-41,0 3 0,0 3 0,0-1 1,0 1-29,0-1 1,0 7 0,0-1 0,0-2-42,0-1 1,7-3 0,5-1 0,4-3-230,1-1 292,0-8 0,9 11 0,1-5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02.965"/>
    </inkml:context>
    <inkml:brush xml:id="br0">
      <inkml:brushProperty name="width" value="0.08571" units="cm"/>
      <inkml:brushProperty name="height" value="0.08571" units="cm"/>
      <inkml:brushProperty name="color" value="#E71224"/>
    </inkml:brush>
  </inkml:definitions>
  <inkml:trace contextRef="#ctx0" brushRef="#br0">123 35 7569,'-11'0'-85,"-1"0"0,0 0-94,-5 0 0,-1 8 0,3 4 0,1 3 169,3 3 0,7-1 0,-2 3 0,4 3 1,2-4 0,2 5 0,4-7 27,5-5 0,5 1 1,3-7-1,3-2-23,1-2 0,8-2 0,-4 0 0,2 0 10,0 0 1,-2-6 0,5-2 0,-5-1 12,-2-5 0,-8-1 0,-7-3 1,0 1-3,-1-1 0,-5 1 0,2-1 1,-6 1-57,-6-1 1,2 1-1,-9 1 1,-5 5-94,-3 5 0,-10-2 0,4 2 1,-2 3-17,0 1 0,0 7 149,-6 1 0,0 16 0,0-3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03.491"/>
    </inkml:context>
    <inkml:brush xml:id="br0">
      <inkml:brushProperty name="width" value="0.08571" units="cm"/>
      <inkml:brushProperty name="height" value="0.08571" units="cm"/>
      <inkml:brushProperty name="color" value="#E71224"/>
    </inkml:brush>
  </inkml:definitions>
  <inkml:trace contextRef="#ctx0" brushRef="#br0">1 69 7446,'17'-18'-662,"-5"3"646,0 3 0,-7-2 83,7 9 0,-6 1-93,6 9 1,-9-1 0,3 8 0,-4 2 38,-2 1 1,0 3-1,2-1 1,2 0-24,2 1 0,0 5 0,-6 1 0,0-3-43,0-2 0,0-1 0,2-1 0,1 1-15,3-1 1,2-1-1,-4-3 1,4-1-124,1 1 0,-3-3 191,6 2 0,7-8 0,8 3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04.066"/>
    </inkml:context>
    <inkml:brush xml:id="br0">
      <inkml:brushProperty name="width" value="0.08571" units="cm"/>
      <inkml:brushProperty name="height" value="0.08571" units="cm"/>
      <inkml:brushProperty name="color" value="#E71224"/>
    </inkml:brush>
  </inkml:definitions>
  <inkml:trace contextRef="#ctx0" brushRef="#br0">140 87 7057,'12'-11'-1142,"0"-1"1190,-8 8 0,3-2-19,-7 12 0,0-2 1,-2 6-1,-3-2-11,-7-5 1,2-1-1,-1-2 1,-3 0-5,-2 0 0,-1 0 0,0 0 35,-1 0 1,1-5-1,1-3-26,4-2 1,5 4-1,7-5-25,0-3 0,7 6 1,7 1-1,5 1 15,5 0 0,5 0 1,-4 6-134,2 0 122,2 0 0,0 0 1,-1 2-1,-1 4 6,0 6 0,-6-3 0,3 3 0,-5 1 1,-2 3 0,-5 1 0,-2 1 0,-2-1-2,-5 1 1,5 5 0,-2 0 0,-2-1 6,-2-3 1,-10-1-1,-4-1 1,-3-1-6,-3-5 1,-5 5 0,-2-7 0,0 1 9,-1-4 1,-3-2 0,4 0-1,0 2 19,0-3 0,1-1 1,7-4-1,-1-1-33,1-3 1,5-6-1,3 4 1,1-1-12,4-5 0,2 4 0,2-1 0,0-3-20,0-1 0,8-1 0,4 2 0,3 5 21,2 1 0,7-4 1,1 7-1,0 1-3,0 2 0,1 2 0,-5 0 1,2 2 36,-1 4 1,-1 3-1,0 9 1,3-1-11,-3 1 1,-2-1 0,-1 1 0,-1-1-26,1 0 0,-1-5 0,1 0 0,-1 1 0,1 1-252,-1-2 1,-5 1 62,-1-7 1,-5 0 194,6-6 0,-1 0 0,7 0 0</inkml:trace>
  <inkml:trace contextRef="#ctx0" brushRef="#br0" timeOffset="30315">944 88 7110,'9'-10'-596,"1"2"1,-6 6 590,2-3 1,7 3 24,-1-4 1,-2 4-24,1 2 186,-7 0 29,4 0-136,-8 0 1,-2 0-51,-4 0 1,2 0-1,-7 0-22,-3 0 1,5 0-1,-3 2 1,0 4-22,3 5 0,-5-1 1,6 0-1,0-1 5,1 1 1,-1-4-1,4 6 10,-2 1 1,-2-5 0,5 0 18,-3-1 0,0-3 53,6 8 1,2-6-41,4 5 0,3-7 0,9 2-17,-1-4 0,-5 4 0,0 0-16,1-2 0,3 3 1,-1 1 18,-3 2 1,3-4-5,-3 5 0,2 1 0,-1 3-12,-1-3 1,-6-4 0,3-6 0,1 2 8,0 1 0,1 1 0,7-6-1,-1 0 0,1 0 0,-1 0 0,1 0 17,-1 0 1,1-6 0,-3-1 0,-1-3 0,-3-4 1,1 5 0,6-1 0,-3 0-10,-3 1 0,1 3 0,-5-6-10,2-1 0,-6 3 1,1-2 9,-3-1 0,-2 3 0,0-2-3,0-1 1,0-3-6,0-1 0,-2-1-76,-3 1 1,-5 1 0,-9 3 0,-3 3-62,-1 2 1,-6 2 0,4 6 0,-1 0-366,1 0 493,-6 0 0,4 8 0,-8 2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6.036"/>
    </inkml:context>
    <inkml:brush xml:id="br0">
      <inkml:brushProperty name="width" value="0.08571" units="cm"/>
      <inkml:brushProperty name="height" value="0.08571" units="cm"/>
    </inkml:brush>
  </inkml:definitions>
  <inkml:trace contextRef="#ctx0" brushRef="#br0">36 25 7569,'-8'-9'-542,"6"1"1,-6 6 468,8-4 0,-2 6 87,-3 0 0,3 2 37,-4 10 0,4-6 0,2 5-16,0 3 1,0 1 0,0 3-1,2-1 1,2 1 0,1-1 8,-1 1 1,4-1 0,0 1-83,2-1 0,1-1 1,7-3 0,-1-1 0,1-8 0,-1 2 21,1-4 0,-3-4 1,-1-2-1,-5-4 9,-1-2 1,4 4 0,-6-5 0,-1-1 38,3 2 0,-4-5 36,8 3-52,-8 5 1,5-1 1,-3 8 1,-4 2 0,4 4 25,-4 5 0,4-1 1,1 0-27,3-3 1,-4 5-1,4-4 1,-1-1 14,1 1 0,2-2 0,5-4 1,1 2-30,-1 2 0,2 0 0,3-6 1,1 0-9,-2 0 1,-1 0 0,-3-2 0,1-2 8,-1-2 0,-5-6 1,-2 4-1,-1 1 1,1-1 1,-6-6 0,2 3-53,-4-5 1,-2-1 0,-2 1-86,-4 5 0,-2-5 0,-5 6 0,1 1-150,-2 3 0,-1-2 281,-3 2 0,1-7 0,-1 3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6.596"/>
    </inkml:context>
    <inkml:brush xml:id="br0">
      <inkml:brushProperty name="width" value="0.08571" units="cm"/>
      <inkml:brushProperty name="height" value="0.08571" units="cm"/>
    </inkml:brush>
  </inkml:definitions>
  <inkml:trace contextRef="#ctx0" brushRef="#br0">87 141 7220,'2'9'-470,"4"-3"1,-2-4 558,8-2 0,-1 0-34,7 0 0,-1 0-63,1 0 0,-1-8-2,1-3 0,-7 1 1,-1-2 11,-2-1 1,0 3-1,-5-2-5,3-1 1,0 3 20,-6-1 1,-2 1 0,-4-2-15,-5 6 0,1 2 0,-2 1 1,-1-3 0,-3 0 0,-1 6-3,-1 0 1,1 0-1,1 2 1,3 2 11,1 2 1,0 1-1,-5-3 19,0 2 1,1 8 0,2-3-3,3 5 0,7 1 0,-2 1 1,4-1-6,2 1 1,0-1 0,0 1-1,2-3 17,4-3 0,-2 3 1,7-3-1,3 2 10,2-3 0,1-1 0,0-6 0,3 2 3,3-3 0,-2-1 0,7-2 0,-3 0-22,-4 0 0,4 0 0,1-2 0,-1-1-11,0-3 1,-2-6 0,-5 4 0,-1 1-66,1-1 0,-3 0 1,-1 4-1,-4-4-280,-3-1 1,1 5 57,-2-2 264,-4 4 0,6-6 0,-8-1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8.171"/>
    </inkml:context>
    <inkml:brush xml:id="br0">
      <inkml:brushProperty name="width" value="0.08571" units="cm"/>
      <inkml:brushProperty name="height" value="0.08571" units="cm"/>
    </inkml:brush>
  </inkml:definitions>
  <inkml:trace contextRef="#ctx0" brushRef="#br0">1 35 7448,'8'10'-527,"1"-2"1,7-6 531,-5 4 1,-3 3 33,-8 9 1,0-6 0,0-1-5,0 3 0,-2-6 1,-2-1 54,-1 1-102,-1-6 80,6 6-76,0-8 0,0-8 0,2-2 1,2-1 5,1-1 1,9 0-1,-2-5 2,3-1 1,3 3 0,-1 1-1,1 5-4,-1 1 1,0-4-1,3 6 1,1 3 1,2 1 0,3 2 0,-5 0 0,2 0 2,-1 0 0,-3 0 0,-1 2 0,-1 3 0,-5-1 0,-3 8-83,-1 1 0,-2-3 0,-6 2-6,0 1 0,0-3 0,0 2-87,0 1 1,0-3 175,0 2 0,8-8 0,1 3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2.300"/>
    </inkml:context>
    <inkml:brush xml:id="br0">
      <inkml:brushProperty name="width" value="0.08571" units="cm"/>
      <inkml:brushProperty name="height" value="0.08571" units="cm"/>
    </inkml:brush>
  </inkml:definitions>
  <inkml:trace contextRef="#ctx0" brushRef="#br0">175 490 7384,'17'-18'-1113,"-5"1"1093,0 0 1,-8 5 75,1 0-48,-3 1 1,-9 1-3,-5 4 1,-4 4 0,-1 2 0,-1 0 51,1 0 1,0 0-1,-3 0-4,-3 0 0,3 0 1,-3 0-18,4 0 1,9 8-26,4 4 0,4 3 1,2 3-10,0-1 0,2-1 0,2-3 1,4-3-2,2-2 1,1 3-1,7-5 1,-1 0-10,1 2 1,-1-6 0,1 3-1,-1-3-11,0-2 0,7 0 0,-1 0 0,-2-2-9,-1-3 0,-3 1 0,-1-8 0,-3 0-2,-1 3 0,-6-7 68,5 5 37,-7-5-50,4 6 1,-10 5 17,-4 10 0,4-1 0,-3 8-30,3 1 0,2-3 1,0 2-1,2-1 3,3-1 0,3 0 0,6-6 0,-5 3 6,-1 3 0,6-6 1,-3 2-26,5-4 1,1-2 0,1 0-1,-1 0-3,1 0 0,-1-2 1,1-2-1,-1-4-13,1-1 1,-1-3 0,1-6 0,-3 1 3,-3-1 0,1 1 1,-5-2-1,0-3-45,0-1 0,-3-6 0,-3 4 0,2-3 20,2-3 1,0 4 0,-6-2 0,0 0 49,0 2 0,0-4 0,-2 8 0,-2 1 34,-2 3 0,-1 3 0,3 3-14,-2 1 0,-6 6 0,4-3-1,-1 1 1,3 2-45,-6 6 0,8 2 1,-1 4 48,3 5 1,2 5-1,0 1 1,0 3-10,0 3 1,2-2 0,1 8 0,5 1-14,2-3 0,-6 6 0,4-6 1,-1 2-14,5 0 0,-2-8 0,-1 3 0,1-5-10,0-1 0,1-1 1,7-1-48,-1-5 0,1 3 1,-1-8 3,1-2 0,-1-3 0,1-1-100,-1 0 1,-5 0 0,-3-1 152,-1-5 0,-2-4 0,-6-7 0,0-1 0</inkml:trace>
  <inkml:trace contextRef="#ctx0" brushRef="#br0" timeOffset="268">489 228 7569,'-9'0'-1237,"1"0"1358,8 0 1,2 0 0,4 0-119,5 0 0,-1 0 0,2 0 1,1 0 17,3 0 0,1 0 0,1 0 0,-1 0-36,1 0 1,5 0-1,0 0 1,-2 0 1,-1 0 0,3 0 0,0 0 0,1 0-18,1 0 1,-6 0 0,5 0 0,-5 0-101,-1 0 1,-1 0 130,0 0 0,1 0 0,-1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0.854"/>
    </inkml:context>
    <inkml:brush xml:id="br0">
      <inkml:brushProperty name="width" value="0.08571" units="cm"/>
      <inkml:brushProperty name="height" value="0.08571" units="cm"/>
    </inkml:brush>
  </inkml:definitions>
  <inkml:trace contextRef="#ctx0" brushRef="#br0">297 53 7569,'0'-12'-479,"0"1"299,0 7 204,0-4 0,2 8 8,4 0 1,-2 8 0,7 2 0,1 1-56,-2 1 1,3-1-1,-7 7 1,0-1 23,2 1 1,-6-1 0,5 3-49,1 3 1,-6 2 0,6 4-71,0-5 1,-6-5 0,3-2-76,-3 1 0,-2-6 13,0-1 1,-2-7 178,-3 2 0,-5-12 0,-8-4 0</inkml:trace>
  <inkml:trace contextRef="#ctx0" brushRef="#br0" timeOffset="630">18 140 7569,'-10'-7'-314,"2"5"277,8-6 1,2 2-1,4 0 1,6 2 53,3 2 0,8 2 0,3 0 0,1 2-40,4 4 0,4-4 0,4 4 0,1-2 23,-1 2 1,6-4 0,-1 3 0,1-3-27,-4-2 1,1 0-1,-1 0 1,-2 0 6,-2 0 0,-4 0 0,-2 0 0,-4 0-48,-2 0 0,4 0 1,-7-2-1,-5-2-30,-3-1 1,-4-9 0,3 4 88,-1 1 0,-8-7 1,1 5 25,-3-5 1,-2 4-1,-2 3-22,-3 1 1,-3 0 0,-6 4 151,3-2 1,-1 1-119,-5 5 0,7 2 0,4 3-11,4 7 0,2 4 0,2 1-15,4 0 0,-2 1 1,7-1 6,3 1 1,1 7-1,1 2-1,-4 0 0,-3-1 0,-5-9 1,2 1-13,-2-1 1,-2 0 0,0 1-7,4-1 1,-4 1 12,3-1 1,-1-1 13,2-4 0,-2-5 0,6-9-11,-3-3 1,1 1 0,-4-8 0,2-2-3,-2-1 1,4-3 0,-1 1 0,1-1-9,0 1 1,0 0-1,-3-1 1,5 1 15,0-1 0,5 7 0,-3 1 0,4 2-7,1 4 0,0 2 0,1 2 0,-1 0 12,1 0 0,5 0 0,0 0 0,-1 2-47,-3 4 0,-1 4 1,-1 7-67,1 1 0,-7-1 1,-1 1-1,-2-1-52,-4 0 0,3 1 0,1-3 0,0-1-247,0-2 393,5-1 0,-3 7 0,7-1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8.520"/>
    </inkml:context>
    <inkml:brush xml:id="br0">
      <inkml:brushProperty name="width" value="0.08571" units="cm"/>
      <inkml:brushProperty name="height" value="0.08571" units="cm"/>
    </inkml:brush>
  </inkml:definitions>
  <inkml:trace contextRef="#ctx0" brushRef="#br0">262 453 7569,'18'0'-187,"-3"-2"-393,-3-4 1,-4 2 551,-8-7 0,-2 7 1,-2-4-1,-4 2 41,-2 0 0,5 1 0,-7 5 0,-2 0 14,-1 0 1,-3 0 0,1 0 0,-1 0 17,1 0 0,0 0 0,-1 0 1,1 0 8,-1 0 1,1 5 0,-1 3-1,1 0-31,-1 0 0,7 5 0,1-1-20,2 3 0,2 3 1,8-3 15,4-3 0,4 2 0,7-7 1,1 1-11,-1 0 1,8-2-1,5-4 1,3 2-36,1 1 1,-1 1 0,-1-6-1,-3 0-57,2 0 0,0 0 0,0 0 0,-2-2-147,2-3 0,-6 1 230,-2-8 0,5 0 0,-1-5 0</inkml:trace>
  <inkml:trace contextRef="#ctx0" brushRef="#br0" timeOffset="317">507 86 7408,'0'-9'-1186,"0"3"1219,0 12 1,6 3 0,-1 9 54,-1-1 1,-2 1 0,-2-1-1,2 1-35,4-1 1,-4 1 0,4-1-1,-4 0-32,-2 1 0,6 1 1,1 3-1,1 1-11,0-2 0,5-1 0,-3-3 0,2 1-8,-1-1 0,1 1 0,4-1 0,-3 0-128,-1 1 0,-1-1-22,7 1 1,-1-1-1,1-1 43,-1-4 1,-5 1-1,0-7 105,1-2 0,3 6 0,1-1 0</inkml:trace>
  <inkml:trace contextRef="#ctx0" brushRef="#br0" timeOffset="688">926 453 7569,'0'-12'-572,"0"1"474,0 7 1,0-2 73,0 12 1,0 4 0,2 7 63,4 0 1,-4-5 0,5-2 0,-1 0-33,0-1 1,2-3 0,-2 4-22,5-2 0,-1 3 0,2-5-47,1-2 1,3-2 0,1-2 32,1 0 0,-1-8 0,1-2 0,-1-1 11,1-1 0,-1 0 0,0-3 1,-1 1 42,-4 3 1,1 5 47,-7-6-100,8 8 1,-12-1-5,3 10 1,-3 5 0,-2 7 7,0 1 1,0-1-1,2 1-97,4-1 1,4-5 0,7-2 0,1-1 117,-1 1 0,8-6 0,3 4 0</inkml:trace>
  <inkml:trace contextRef="#ctx0" brushRef="#br0" timeOffset="1214">1887 453 7319,'0'-17'-195,"-8"1"0,-4 2 0,-3 5 186,-3 1 0,1 2 0,-1 6 0,1 0-87,-1 0 0,1 0 0,-1 0 0,-1 0 104,-4 0 1,3 0 0,-5 0 0,2 0 21,-1 0 1,1 8 0,6 2 0,1 1-13,5 1 1,-3 0 0,8 5 0,2 0-11,2 1 0,4-3 1,4-1-1,6-2-49,3 1 1,3-3 0,1 0 0,2-3 2,3-3 0,5-2 0,-6-2 1,0 0 21,3 0 1,-7 0 0,6-2 12,0-3 1,-5 1 0,1-8-1,-5-2 1,-7-1-15,-1-3 0,4-5 0,-4 0 0,-1 2-13,1 1 0,-2-5 0,-6-2 0,2-2-10,4-1 0,-4 1 1,5-6-1,-1 2 44,0 4 0,0-2 0,-6 6 0,2 0 150,4 0 0,-4 1 195,3 7-283,-3-1 1,-4 9-55,-3 3 1,3 12-1,-6 5 1,2 5 34,0 1 1,0 1 0,6 1 0,0 3-2,0 1 0,0 8 0,0-4 1,0 2-36,0 0 0,2-5 0,2 3 0,4 0-39,2 0 1,-1-6 0,5 3 0,-4-5-136,-3-1 0,7-1 0,-2-1 0,1-3-48,-1-1 0,3-6 211,-3 5 0,4-7 0,1 4 0</inkml:trace>
  <inkml:trace contextRef="#ctx0" brushRef="#br0" timeOffset="1609">2271 470 6538,'17'10'-90,"1"-4"0,-1-4 0,1-2 74,-1 0 1,1 0-1,-3-2 1,-1-2 25,-3-2 1,-5-5-1,4 3 68,-2-2 1,-3-1-9,-5-7 0,-2 3-62,-3 3 0,1 4 0,-8 8 4,-1 0 0,3 0 1,-2 0 15,-1 0 1,-3 0-1,-1 0 1,1 2 30,4 4 0,-3 2 0,5 5 0,-1-1 57,-1 2 1,8 1 0,-2 2-35,4 1 1,2-1-1,0 1-40,0-1 1,2-1 0,4-3 0,6-3-17,3-2 0,3-2 0,-1-6 1,3 2-179,3 4 1,-4-5 0,6 5 0,-1-4-499,-1-2 650,8 0 0,-12 0 0,7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1.927"/>
    </inkml:context>
    <inkml:brush xml:id="br0">
      <inkml:brushProperty name="width" value="0.08571" units="cm"/>
      <inkml:brushProperty name="height" value="0.08571" units="cm"/>
    </inkml:brush>
  </inkml:definitions>
  <inkml:trace contextRef="#ctx0" brushRef="#br0">228 315 7569,'10'-8'0,"-5"-3"-314,5 3-389,-8-8 669,6 7 1,-16-9 58,-4 1 0,-1 5 0,-1 2 0,3 3 31,-3 3 0,-1 2 0,-3 2 1,1 0-14,-1 0 0,6 0 0,1 0 0,-3 0-7,-1 0 1,-3 0-1,3 2 1,1 2 3,3 1 1,7 9 0,-2-2-30,4 3 0,2 3 0,0-1 0,0 0-18,0 1 1,2-3-1,2-1 1,3-4-1,3-2 0,0-1 0,3-3 0,-1 2-1,2-2 1,1-2-1,3-2-16,-1 0 0,-5-2 1,-1-2-1,1-4-26,-2-1 0,3 3 0,-5-6 0,0-2-44,0-1 1,5-3 101,-1 1 0,3 0 135,3-1 0,-7 8-116,1 5 0,-6 3 0,4 4-7,-3 3 0,5 5 0,-6 8-45,-2-1 0,0-1 1,0-3-1,1-1-245,-1 1 0,0 3-5,2 1 1,-2-1 274,7-5 0,1 5 0,6-6 0</inkml:trace>
  <inkml:trace contextRef="#ctx0" brushRef="#br0" timeOffset="314">490 245 7335,'12'0'-909,"-1"0"951,3 0 1,-5 0 0,1 2 47,-2 4 0,6-2 0,-5 7 0,3 3 27,-1 1 0,-5 3 0,6-1-137,2 1 1,1-1-36,3 1 0,-1-3 207,0-3-140,-7-4 16,-2-8-29,0 0 64,-6 0 0,11-2 1,-5-2-55,2-2 18,-6-8 14,11 5-4,-13-9-234,14 9 225,-7-7 6,1 6-326,-2-7 136,-1-1 0,-3 1 0,6 0-191,-2-1 0,0 3 347,-3 3 0,-3-4 0,6 7 0</inkml:trace>
  <inkml:trace contextRef="#ctx0" brushRef="#br0" timeOffset="936">1066 332 7569,'18'0'-859,"-9"0"339,7 0 219,-14 0 317,13 0 1,-13 0-11,14 0 0,-14-2 33,4-3-9,-4 3 59,-2-14-67,7 6 26,-5 1 1,6-1 55,-8 4-77,0 4 13,0-13 13,0 13 1,0-14 73,0 5-111,0 3 1,-8-6-14,-3 9 1,-5-1 19,-1 6-15,-1 0 80,8 7-67,-5-5-7,13 6 2,-14 0 0,15 2-8,-7-1 7,8 7-15,0-6 1,0 7 0,0 0 45,0 1-34,0-1 1,2-1 0,2-2 0,3-3-20,3 3 0,-4 1 0,5 1-30,3-5 46,-6 5 0,7-12-58,-3 7 54,4-7 1,1 4-14,-7-8 0,5 0 0,-3 0 0,3-2 0,3-4 0,-1-1 1,-1-7-1,-3 2-15,-1-1 1,-2-3-1,3-1 1,-1 1 6,2 5 1,-5-5 0,3 4 0,2-3 8,1-3 0,1 1 0,-3 1 1,-1 5-6,1 5 1,3-2 167,1 2 1,1 1-97,-1 5 1,-1 2-60,-5 3 1,3 5-1,-8 8-29,-2-1 0,-2 0 1,-2 1-74,0-1 1,0-5 0,0 0-164,0 1 0,2 3 264,3 1 0,5 1 0,8-1 0</inkml:trace>
  <inkml:trace contextRef="#ctx0" brushRef="#br0" timeOffset="1407">2009 228 7115,'-9'-18'-324,"1"3"1,2 1 503,0 2 0,-2 9 0,5-5-213,-3 0 0,-8 6 74,2-4 1,-3 4 0,-3 4 22,1 4 1,2-2-1,1 6 1,4-1-85,2 1 1,-5 0-1,3 3 1,0-1-89,5 2 1,3 1 85,2 3 0,0-1 12,0 0 0,7-5 1,5-2-20,4-2 1,1-3 0,1-5 0,-1 0 13,0 0 0,1-5 0,-3-3 0,-1-2 2,-2-3 1,-1-1-1,7 0 1,-3 3 4,-3-3 1,-2 4-1,-6-1 128,1-3 1,3 5 223,-2-3-290,-4 8 0,6-2-18,-8 12 0,-6-2 0,0 8-73,2 1 0,2 3 0,2 1-214,0 1 1,2-7 0,4 1 92,6 1 1,3-5 0,3 0-1,-1-2 158,1 0 0,7-1 0,2-5 0</inkml:trace>
  <inkml:trace contextRef="#ctx0" brushRef="#br0" timeOffset="1968">2446 245 7569,'15'-12'0,"-3"1"-101,-6-3 1,-2 1-1,0-1-294,1 2 0,1 1 0,-6-7 621,0 1 1,-2 1 0,-2 3-175,-1 1 1,-9 8 0,4-4-1,-1 3-52,-1-1 1,0 0-1,-5 6 22,-1 0 1,1 6-1,2 2 1,1 1-50,2 5 0,8-4 0,-3 1-3,-1 3 0,6 1 1,-4 3-1,6-3-44,6-3 1,-2 2-1,7-7 41,3 3 0,2-6 0,1 2 0,0-4-8,1-2 0,-1 0 1,1 0 31,-1 0 0,1-6 0,-1-2 0,3-2 24,3-3 0,-9 3 0,1-2 0,-3 1 122,-3 1 1,-3-4 192,6 9-175,-8-9-133,4 12 1,-8 2-1,0 12-17,0 3 1,0 3 0,0 1 0,0 3-22,0 1 1,0 6 0,0-6 0,0 0 6,0 3 0,-2-5 1,-2 6-1,-2 0-8,2 1 0,-4-7 1,0 2-1,-3-1 2,-9 1 1,3-4 0,-6 4 45,3-3 1,3-8 0,-1-3 7,1-1 1,-1 4 0,1-7 0,-1-1-41,1-2 1,5-2 0,1 0 0,-3 0 0,-1-7-163,-3-5 0,8-4 0,5-1 0,3-1-8,2 1 1,0 0-1,0-1 1,0 1 170,0-1 0,2-5 0,3 0 0,7 1 0,4-5 0,1 0 0</inkml:trace>
  <inkml:trace contextRef="#ctx0" brushRef="#br0" timeOffset="2500">2708 210 7343,'17'0'-382,"1"0"1,-1 0 0,1 0 489,-1 0 1,-5-6-1,-1 1-21,3 1 0,2 0-84,1-2 0,0 4 1,-1-6-1,-2 2 38,-3 1 0,-5-7 0,4 4 1,-1 0-39,1 1 0,-6-7 1,2 2-3,-4-3 0,-2 3 0,0 1-24,0-3 1,-2 4 14,-4-1 1,-4 7-3,-7-2 0,-1-2 1,1 2 27,-1 3 0,7 1 1,-1 4 15,-1 3 1,-1-1 0,0 8-18,3 1 1,5 3-1,-4 1 1,3 1-14,3-1 1,2 3 0,2 1 0,0 2 4,0-1 1,0-3-1,0-1 1,0-1 26,0 1 1,6-7 0,-1 1 0,1-1 62,2-1 1,-4 4 0,7-6-54,3 1 0,2-5 1,-1 4-1,-1-2-13,-3 0 1,1-1-1,5-5 1,1 0 4,-1 0 0,-5 0 0,0-2 0,1-1 29,3-3 0,1-2 1,1 4-10,-1-2 1,-5-5-1,-1 5-106,3 2-757,-6 2 568,0 2 0,-10 0-736,-4 0 973,-4 0 0,-7 0 0,-1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7.354"/>
    </inkml:context>
    <inkml:brush xml:id="br0">
      <inkml:brushProperty name="width" value="0.08571" units="cm"/>
      <inkml:brushProperty name="height" value="0.08571" units="cm"/>
    </inkml:brush>
  </inkml:definitions>
  <inkml:trace contextRef="#ctx0" brushRef="#br0">263 18 7569,'-18'0'-824,"1"-6"735,-1 0 1,7 1-1,-1 5 93,-2 0 1,-1 2 0,-3 1-19,1 3 0,-1 6 1,3-4-1,1-1 88,3 1 0,1 0 1,-4-2 12,3 5 1,5 5 0,-4 1-39,3 1 0,1-1 0,6 1-29,0-1 1,2 1-1,3-3 1,5-1-104,0-3 1,11-5-1,-1 4 1,3-2-27,2-4 0,6 0 0,0-1 1,6 3-43,4-2 0,0-2 0,-6-2 151,-1 0 0,9-8 0,2-1 0</inkml:trace>
  <inkml:trace contextRef="#ctx0" brushRef="#br0" timeOffset="363">699 123 7569,'-17'0'-264,"5"-6"66,1 0 0,5-2 0,-6 5 1,-2-3 164,-1 2 1,-1 4 0,3 6 31,1 5 1,6 5 0,-3 1 64,1 1 0,2-1 0,6 1-22,0-1 0,2 1-16,4-1 1,4-1 0,7-5 0,0-5-23,1-4 1,1-2-1,3 0 1,1 0-8,-2 0 0,5-6 0,-3-2 0,-2-1 0,-1-5 1,-9 1-1,1-1 1,0 2 32,-3-1 0,-1-3 0,-8-1-9,0-1 1,0 1-100,0-1 0,-8 9 0,-3 3-18,-5 4 0,-1 2 1,-1 0-1,1 0-40,-1 0 1,1 0-1,-1 0 136,1 0 0,-1 8 0,9 1 0,1 9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4.767"/>
    </inkml:context>
    <inkml:brush xml:id="br0">
      <inkml:brushProperty name="width" value="0.08571" units="cm"/>
      <inkml:brushProperty name="height" value="0.08571" units="cm"/>
    </inkml:brush>
  </inkml:definitions>
  <inkml:trace contextRef="#ctx0" brushRef="#br0">385 17 7441,'-18'0'-178,"1"0"0,5 0 0,0-1 0,-1-3 54,-3-2 1,-1 0 0,-1 6 0,1 0 131,-1 0 0,1 0 0,0 0 0,-3 2 11,-3 4 1,3-4 0,-3 5 0,4-1 62,1 0 1,1 8 3,-1-3 1,3 5 0,3 1-58,6 1 1,4-7 0,2 1-1,2 0-11,4-3 0,2 7 0,6-6 0,-3-1 6,3-3 0,1 2 0,3-2-31,-1-2 1,1-2 0,-1-2 0,1 0-34,-1 0 1,1-2-1,-1-4 1,0-4-20,1 0 0,-1-5 0,-1 3 1,-2-3 44,-3-3 1,-1 1-1,3 1 1,-3 3 36,-2 1 0,-2 6 124,-6-5-134,0 7 0,0-2 0,-2 10-9,-4 2 1,4 7-53,-4-1 1,4 3 0,2 3-74,0-1 0,2-5 0,4 0-122,6 1 243,3-5 0,10 0 0,3-8 0</inkml:trace>
  <inkml:trace contextRef="#ctx0" brushRef="#br0" timeOffset="391">594 52 7230,'12'-5'-324,"0"-1"0,-1-6 0,7 6 345,-1 2 0,-5 2 1,-1 2-26,3 0 1,-4 0-1,-1 2 4,-1 4 0,-2-2 34,-6 8 1,0-1-11,0 7 0,0-1-23,0 1 1,0-7 9,0 1-6,-8-8 0,4 2 18,-7-12 1,7 2-1,-2-8-17,4-1 1,8-3 0,2-1 0,1 1-9,5 5 1,1-3-1,3 6 1,-1 1 2,1-1 1,-1 2 0,1 6-1,-1 0-1,1 0 0,-1 0 1,1 0-1,-1 0-2,1 0 1,-3 8 0,-1 3 0,-5 5-58,-1 1 1,0 1 0,-4 1-25,2 5 0,-1-5 1,-5 6-1,0-2 83,0 1 0,-7 7 0,-3-4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43.764"/>
    </inkml:context>
    <inkml:brush xml:id="br0">
      <inkml:brushProperty name="width" value="0.08571" units="cm"/>
      <inkml:brushProperty name="height" value="0.08571" units="cm"/>
    </inkml:brush>
  </inkml:definitions>
  <inkml:trace contextRef="#ctx0" brushRef="#br0">368 53 6078,'0'-17'0,"0"-1"0</inkml:trace>
  <inkml:trace contextRef="#ctx0" brushRef="#br0" timeOffset="450">385 18 6078,'10'0'279,"-2"0"-211,-8 0 270,0 0-327,-8 0 0,4-6 0,-8 1 29,-1 1 1,3 2-1,-2 2-15,-1 0 0,-3 0 0,-1 0 0,-1 0 2,1 0 0,-6 0 1,-1 2-1,3 2 13,2 1 1,1 3 0,1-4 0,1 4-28,4 2 1,-3-1 0,5 5 0,-1-2 4,-1 1 1,6 1-1,-4-1 1,1-1 13,-1 2 0,4 1 0,-3 2 0,1 1 23,4-1 0,2 1 0,2-1 0,0 1 1,0-1 0,2 1 0,4-3-21,5-3 0,5 3 0,1-5 1,1 2-36,-1-1 0,3-5 1,1 4-1,2-2 2,-1-4 1,3 3 0,0-1 0,0-2-118,1-2 0,-1-2 0,-4 0 0,4 2-149,2 4 0,-3-4 0,5 4 0,2-5 264,2-1 0,2 0 0,0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7.417"/>
    </inkml:context>
    <inkml:brush xml:id="br0">
      <inkml:brushProperty name="width" value="0.08571" units="cm"/>
      <inkml:brushProperty name="height" value="0.08571" units="cm"/>
    </inkml:brush>
  </inkml:definitions>
  <inkml:trace contextRef="#ctx0" brushRef="#br0">297 123 6357,'0'-12'-67,"0"1"1,2 7 0,2-4 0,4 2 43,2 0 1,-7-1 138,3 1 1,-4-4-8,-2-7 1,-2 5 0,-4 2-49,-5 3 0,1 1 0,-2 6 0,-1 0-15,-3 0 0,-1 0 0,-1 2 0,1 2-82,-1 1 0,-5 9 1,0-2-1,0 1 50,-3-1 1,7 3 0,-4-3-1,5 4 1,7 1 0,1-1 0,6-3 0,-2-1-8,2 1 0,2-3 0,4 2 9,4 1 0,-2-5 0,8-2 0,-1-2 17,-1 2 1,6-5-1,-3 5 1,7-4-20,3-2 0,2-6 0,-4-1 0,3-3-51,-3-4 0,-2 5 1,-1-3 30,-1-2 1,-5 5-1,0-1 1,-1 0-1,-1 1 0,4 3-4,-9-6 1,3 8-8,-2-2 1,-2 5-10,8 1 0,-7 7-21,7 5 0,0 2 0,3-1 0,-1-3-50,-3-2 0,1 3 1,5-3-1,1 0-115,-1-1 1,3-1 211,3-6 0,4 8 0,8 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7.761"/>
    </inkml:context>
    <inkml:brush xml:id="br0">
      <inkml:brushProperty name="width" value="0.08571" units="cm"/>
      <inkml:brushProperty name="height" value="0.08571" units="cm"/>
    </inkml:brush>
  </inkml:definitions>
  <inkml:trace contextRef="#ctx0" brushRef="#br0">312 18 6658,'10'-2'-367,"-4"-4"278,-4 4 1,-4-6 63,-4 8 1,2 0 0,-7 0 117,-3 0 1,4 0 0,-1 0-40,-3 0 0,-1 0 0,-3 0 0,1 2-12,-1 4 1,-5 2-1,0 5 1,1-1-4,3 2 1,1-1 0,1 1-1,1-3-10,5 3 0,-5 2-57,5 1 1,3 0 46,2 1 0,10-6 0,4-3 0,1-1-57,5-4 1,7-2 0,5-2 0,1 0-72,4 0 0,2 0 0,0 0 1,-2 0 108,-2 0 0,0 0 0,6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4:58.289"/>
    </inkml:context>
    <inkml:brush xml:id="br0">
      <inkml:brushProperty name="width" value="0.08571" units="cm"/>
      <inkml:brushProperty name="height" value="0.08571" units="cm"/>
    </inkml:brush>
  </inkml:definitions>
  <inkml:trace contextRef="#ctx0" brushRef="#br0">175 313 7270,'0'-11'-1045,"0"-1"971,0 8 0,-7-4 117,-5 8 0,-4 2 57,-1 4 0,0-2 0,-1 8-24,1 1 0,1-3 1,3 1-40,1 3 0,2 2 1,-1 1-43,5 1 1,4-1-1,2 0-7,0 1 0,2-8 0,2-3 1,3-1 9,3 0 1,2 0 0,5-6 0,1 0-53,-1 0 1,6 0 0,1 0 0,-3 0-31,-2 0 0,5-6 0,-1-2 1,-2 1 3,-1-1 1,-3-4 0,-1 4 0,-3 1 61,-1-1 0,-6-4 0,3 4 0,-1-1 23,-4-5 0,-2 4 0,0 1 1,2-1 163,2 0 0,0 4 65,-6-5 0,0 5 132,0-6-271,0 9 0,0 3 0,0 11-81,0 5 0,5 1 0,1 1 0,-2-1-45,-2 1 0,0-7 0,2 1 1,4 1-43,1 3 0,-3-4 0,6-3 0,1-1-28,3-4 1,1 0 0,1 0 0,-1 1 100,1-1 0,7-9 0,2-5 0</inkml:trace>
  <inkml:trace contextRef="#ctx0" brushRef="#br0" timeOffset="149">525 86 7569,'-18'-8'-119,"7"1"0,1-7-1040,2 2 1014,-5 9 0,11-3 145,-4 12 0,12 3 0,3 9 0</inkml:trace>
  <inkml:trace contextRef="#ctx0" brushRef="#br0" timeOffset="650">1136 313 7569,'-12'-6'-873,"1"1"654,-1-9 1,-7 12 0,-3-6 178,-1 1 1,0 5 0,5-4 0,1 4 167,-1 2 0,1 0 0,-1 0 1,1 0-85,-1 0 0,1 0 1,0 2-1,-1 2-4,1 1 1,1 9 0,4-2-47,7 3 1,3 3 0,2-1-8,0 1 1,2-7 0,3-1-1,7-2-5,4-4 1,1-2-1,1-2 1,-1 0 15,0 0 1,7 0 0,-1-2 0,0-2-19,3-2 0,-7-8 1,4 3-1,-3-5-9,-3-1 0,1-7 0,-1-1 0,-1 0-12,-5 0 1,5-4 0,-7 3 0,1 1 36,-4 0 1,-2 2 0,0 5 0,2 1 42,-3-1 0,-3 3 0,-3 1 87,-3 2 1,-2 9-96,2-3 1,-2 12-1,-3 5-28,5 5 0,4 7 0,4 0 1,2-1-47,2-3 0,7 4 0,-1 1 0,3-1-137,3 2 0,5-5 180,0 3 0,8 4 0,-3 0 0</inkml:trace>
  <inkml:trace contextRef="#ctx0" brushRef="#br0" timeOffset="1062">1660 348 5886,'17'0'-51,"-5"0"0,-2-2 69,-3-4 1,-1 2 0,-4-5-1,2-1 58,2 0 0,0 5-32,-6-7 0,-2 8 0,-4-2 15,-6 4 1,-3 2-1,-3 0 37,1 0 1,-1 0 0,1 0-55,-1 0 0,7 2 0,1 4 0,0 4 1,1-1 0,5 7 0,-2-4-30,4 3 0,4 1 0,4-3 0,6-3-78,3-2 1,2 3 0,1-5-1,1 0-59,5 2 0,-5-6 0,6 4 0,-1-5 13,-1-1 1,0 0 0,-5 0 110,-1 0 0,1 0 0,-1-7 0,0-3 0</inkml:trace>
  <inkml:trace contextRef="#ctx0" brushRef="#br0" timeOffset="1421">1904 331 7569,'18'-18'-77,"-3"7"1,-1 1-199,-2 2 0,-7-4 0,7 7 328,2 1 0,-5 2 1,3 2-4,2 0 0,-1 2 0,1 4-55,-3 5 0,-1 5 0,2 1-10,-6 1 1,-5-1-1,-1 1-32,0-1 0,0 1 13,0-1 1,0-5 10,0-1 3,0-7 1,6-4 0,2-10 0,0-1-34,0-1 1,5 1 0,-1-7 0,1 1 56,-1-1 1,4 3 0,-5 1 0,5 4 2,1 3 0,-5-5 0,-1 6 0,3 2 52,2 2 1,1 2 0,1 2-1,-1 4 0,-5 2 0,-1 5 0,1-1-60,-2 2 0,3 1 1,-5 3-1,0-1-95,-1 1 1,-1-1-1,-4 0-77,4 1 0,-2-6 114,8-1 0,-1-7 1,7 2 58,-1-4 0,8-2 0,3 0 0</inkml:trace>
  <inkml:trace contextRef="#ctx0" brushRef="#br0" timeOffset="1649">2795 156 7569,'0'-17'-317,"0"-1"339,0 8-155,0-5 1,2 13 180,4-4 0,-2 12 1,5 6-1,-1 5-186,-4 6 0,-2-1 0,0 5 0,2-2 114,2-4 0,-1 5 0,-5-1 1,0 0 0,0 0 0,0-1 1,0-7-1,2-1-93,4-5 1,-4 5-172,4-5 287,-4 5 0,6-6 0,1-3 0</inkml:trace>
  <inkml:trace contextRef="#ctx0" brushRef="#br0" timeOffset="1908">2690 261 7501,'-9'-8'-109,"1"-2"0,10 1 0,4 3 1,5 4 79,5 2 0,7 0 0,2 0 1,2 0 55,4 0 0,-3 0 0,1 0 0,2-2 54,2-4 0,2 4 0,0-4 0,0 2 21,-1-1 1,1 3 0,-2-4-1,-2 2-31,-1-2 0,-3 4 0,4-4 0,-4 4-217,-2 2 0,-2 0 1,-5 0-196,-1 0 1,-7 2-113,-4 4 453,-12 4 0,-4 7 0,-7 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1.672"/>
    </inkml:context>
    <inkml:brush xml:id="br0">
      <inkml:brushProperty name="width" value="0.08571" units="cm"/>
      <inkml:brushProperty name="height" value="0.08571" units="cm"/>
    </inkml:brush>
  </inkml:definitions>
  <inkml:trace contextRef="#ctx0" brushRef="#br0">1 70 7497,'10'-2'23,"-5"-4"413,-3 4-1475,-2-5 879,0 7 217,0 0 0,0 7-45,0 5 0,6 4 0,0 1 0,-2 0-18,-2 1 0,-2-1-31,0 1 1,2-8 0,2-3 5,1 1 1,3-6 25,-2 4 1,2-6-1,5-4 1,-1-4 2,2-2 0,-5-1 1,3-5-1,2 3 13,1 1 0,2 0 0,1-5 0,-1 0 16,1-1 0,-1 3 0,1 1 0,-1 4 15,1 2 0,5-3 0,0 5 0,-1 2-34,-3 2 1,4 2 0,1 0 0,-3 0 7,-2 0 1,-1 6-1,-1 2 1,1 1-32,-1 5 0,-5-4 0,-2 1 0,-1 3 0,1 2 1,-6 1-92,2 0 104,-4 1 1,-4-1-1,-4 1-47,-6-1 0,-3 1 0,-3-3-243,1-3 0,-1 2 292,1-9 0,-1 1 0,1-6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1.820"/>
    </inkml:context>
    <inkml:brush xml:id="br0">
      <inkml:brushProperty name="width" value="0.08571" units="cm"/>
      <inkml:brushProperty name="height" value="0.08571" units="cm"/>
    </inkml:brush>
  </inkml:definitions>
  <inkml:trace contextRef="#ctx0" brushRef="#br0">26 105 7569,'-6'-18'0,"0"1"-465,2 0-27,2 7 336,-5-6 0,7 9-89,0-5 0,7 4 245,11 8 0,-1 8 0,1 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6.297"/>
    </inkml:context>
    <inkml:brush xml:id="br0">
      <inkml:brushProperty name="width" value="0.08571" units="cm"/>
      <inkml:brushProperty name="height" value="0.08571" units="cm"/>
    </inkml:brush>
  </inkml:definitions>
  <inkml:trace contextRef="#ctx0" brushRef="#br0">35 210 7394,'18'10'-203,"-3"-3"0,-1-1-115,-3 0 0,1 0 0,6-6 265,-1 0 1,-5 0 0,-3-2 61,-1-4 0,-2-4 28,-6-7 1,-2 1 0,-2 3 0,-4 3-4,-1 2 1,3 3 0,-6 3 0,-1-2 57,-3-2 0,-1 0 1,-1 8-25,1 4 0,1-2 0,3 7-46,1 3 0,8 2 0,-2 1-18,4 0 1,2-5 0,0 0 0,2-1 10,4-1 0,-2 4 1,8-9-1,1 1-155,3 2 0,1-6 0,1 4 1,1-4-60,4-2 199,-3 0 0,13 0 0,-6 0 0</inkml:trace>
  <inkml:trace contextRef="#ctx0" brushRef="#br0" timeOffset="384">402 210 7111,'10'-8'-350,"5"6"0,-5-11 564,7 7 0,-5 0-226,0 6 1,-3 2-66,3 4 1,2 4 92,-9 7 0,-1 0 0,-10 1-146,-5-1 0,1-5 128,-2 0 0,7-8 5,-7 1-33,8-3 1,-2-2 0,10-2 0,4-2 5,2-1 0,-1-9 1,5 2-1,-2-3 29,1-3 0,3 7 1,1-1-1,1 1 43,-1 1 1,1-4 0,-1 6 0,0 1-34,1-1 1,-1 2 0,1 6 0,-1 0 0,1 0 1,-1 2 0,1 2-1,-3 4-34,-3 1 1,1 3 0,-5 6 0,0-1-20,0 0 1,-2 1 0,-6-1-11,0 1 1,0-1-34,0 1 1,0-7 0,2-1-93,3-2 172,-3-2 0,14-6 0,-6 0 0</inkml:trace>
  <inkml:trace contextRef="#ctx0" brushRef="#br0" timeOffset="652">1101 0 8036,'0'12'-203,"0"0"0,1 1-54,5 3 0,-4 7 0,6 0 0,-2 1 138,0 1 0,-1-6 1,-5 7 58,0-1 0,0-6 1,0 4-34,0-3 0,0-3 28,0 1 0,-1-9 65,-5-3 0,4-4 0,-6-2 0</inkml:trace>
  <inkml:trace contextRef="#ctx0" brushRef="#br0" timeOffset="955">961 158 7464,'-10'-10'-910,"4"-4"902,12 8 0,4 1 0,7 5 1,1 0 1,-1 0 0,1 0 0,-1 0 33,1 0 1,-1 0-1,1 0 1,-1 0-6,0 0 1,1 0 0,-1 0 0,1 0 4,-1 0 1,1 0 0,-1 0-1,1 0-30,-1 0 0,1 2 0,-1 1 13,1 3 0,-7 0 63,1-6-20,-8 0-287,4 0 35,-8-8 1,0 4 198,0-7 0,-8-1 0,-2-5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4.306"/>
    </inkml:context>
    <inkml:brush xml:id="br0">
      <inkml:brushProperty name="width" value="0.08571" units="cm"/>
      <inkml:brushProperty name="height" value="0.08571" units="cm"/>
    </inkml:brush>
  </inkml:definitions>
  <inkml:trace contextRef="#ctx0" brushRef="#br0">1 507 6848,'0'-10'-278,"0"2"0,7 8 1,5 0 231,3 0 1,3 0 0,-1 0 49,1 0 0,-6 0 0,-1 0 0,1-2 6,-2-3 0,5 1 0,-3-8 10,3-2 0,-5-1 71,-4-3 1,-4 1-58,-2 0 0,-2 7 0,-4 4-2,-6 4 0,-3 2 0,-3 0 0,1 0-2,-1 0 0,7 2 0,-1 2 0,0 4-17,3 1 1,-1 3 0,6 5-14,-2 1 1,2-1-1,8 1 1,4-3-8,2-3 1,1 2-1,7-7 1,1 1-2,5 0 0,-5-2 1,4-6-1,-1 0 5,1 0 0,-4 0 0,5 0 0,-5 0-14,-2 0 1,1-2 0,-1-2-1,1-4-43,-1-2 0,1-1 0,-1-7 33,1 1 1,-3-1-1,-1 1 1,-4-1 3,-3 1 0,5 0 1,-6-1 147,-2 1 1,-2 5-39,-2 0 1,0 10-81,0 2 1,0 2 0,0 10-1,1 3-3,5 7 1,-4-3 0,4 6 0,-4 1-1,-2 3 1,2-2 0,2 2 0,2 2 14,-2 2 1,3 0 0,-1-2-1,-2-4-18,-2-1 1,-2 3 0,0-4-176,0 2 179,8-6 0,-6 5 0,3-9-89,-3 1-37,-2-1 1,0-9 120,0-8 0,-5-8 0,-1-9 0,2-3 0,2-3 0,-4 1 0,0-5 0,0 0 0,-1 0 0,5 4 0,-6-6 0,2-1 0,0 3 0,1-6 0,5 6 0,0-2-46,0 0 1,0 8 0,0-3 0,0 5 187,0 1 0,0 1 61,0 0-177,0 7 0,1-4 0,5 8 0,6 3 1,3 1 1,9 2-1,-1 0 1,-2 0-29,-1 0 1,3 0 0,0 0 0,-3 2 45,-7 3 0,1-1 0,-6 8 0,-1 1-26,1 3 0,-2 1 0,-6 1 0,0-1 11,0 1 0,-2-1 0,-4-1 1,-5-3-84,-5-1 0,-1-2 0,-3 1 0,-3-3-87,-6 0 1,-10-6 0,-4 6 139,-1-1 0,-3-5 0,-5 6 0</inkml:trace>
  <inkml:trace contextRef="#ctx0" brushRef="#br0" timeOffset="1132">926 419 7558,'2'10'-602,"2"-2"533,2 0 1,7-6 0,-1 3 79,4-3 1,1 4 0,0 0 0,1-2-1,-1-2-120,1-2 1,-1 0 74,1 0 1,-7-2 0,1-4 0,2-6 1,-5 3 0,1-3 32,-2-1 0,-2 3 21,-6-2 0,0 6 0,-2-3-6,-4 1 1,-4 2-1,-7 6 38,-1 0 0,-5 2 1,0 4-31,1 5 1,3 5 0,1 1-25,1 1 1,7-1-16,4 1 1,6-1 0,6-1 0,6-5-29,3-5 1,3 2 0,-1-2 0,1-2-56,-1-2 0,3-2 0,1 0 0,4 0-10,2 0 0,-5 0 1,1-2 90,-3-4 18,-3 4 0,0-8 0,1 4 0,-1-3 0,1-1 0,-1-5 33,1 3 0,-1-2 1,-1 1 122,-5 1 0,-1 8 122,-4-2-266,-4-3 0,13 7 0,-5-2 0,2 6-6,-1 4 0,-5 1-14,6-1 1,-8 4 9,2 7 1,-5 1-1,-1-1 7,0 1 1,0-7 1,0 1-25,0-8 6,0 4 1,6-10-1,2-4-14,2-6 0,-4-3 1,5-1-1,3 3 22,1 1 1,-3 0 0,0-3 0,-1 1 42,-1 3 0,5 7 0,-5-4 0,2 2-4,-1 0 1,1 1-1,6 5 1,-1 0-37,1 0 1,-1 0 0,0 1 0,1 3-46,-1 2 1,-5 8 0,-2-3 0,-1 5 14,1 1 0,-6-5 0,2 0 1,-4 1-139,-2 3 0,0 1 1,0 1 81,0-1 0,2-1 83,4-5 0,3 5 0,9-6 0</inkml:trace>
  <inkml:trace contextRef="#ctx0" brushRef="#br0" timeOffset="1621">2393 454 7463,'0'-17'-187,"0"-1"0,-8 1 0,-3 1 109,-5 5 1,-1 3-1,-1 8 1,1 0 77,-1 0 1,1 0 0,-1 0 0,1 0-49,0 0 1,-1 6-1,1 2 1,1 1 59,4 5 0,-3 1 0,5 3-13,0-1 0,3-5 0,7 0-2,0 1 1,0 3 0,2-1 8,3-3 0,5-4 1,8-8-20,-1 0 1,6 0-1,1 0 1,-3 0-41,-2 0 1,5-2 0,-1-4 21,-2-6 1,-1-3 0,-3-3 0,-1 1 1,-5-1 1,-1-1-1,-6-2 1,2-5 3,-2-1 1,3 4-1,-1-6 1,-2 0 22,-2 2 0,-2-4 0,0 5 0,0 1 42,0 0 1,0-4-1,-2 5 1,-2 3 134,-2 2 1,-7 1-15,1 1-116,4 7 1,-1 2-15,3 8 0,-2 2 0,-3 4 0,5 6-37,4 3 1,2 3 0,0 1 0,0 2 1,0 3 1,0 7 0,0-2 0,0 4-59,0 2 0,8-2 1,1-2-1,5-2 23,3 2 1,-7-6 0,11 0 0,1-1 38,-3-1 0,0 0 0,-1-5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0.763"/>
    </inkml:context>
    <inkml:brush xml:id="br0">
      <inkml:brushProperty name="width" value="0.08571" units="cm"/>
      <inkml:brushProperty name="height" value="0.08571" units="cm"/>
    </inkml:brush>
  </inkml:definitions>
  <inkml:trace contextRef="#ctx0" brushRef="#br0">245 88 7288,'0'-12'-524,"0"1"0,0-1 742,0-5-180,0 7 1,-2-4-25,-4 9 0,-3-1 0,-9 6 40,1 0 0,-1 0 0,1 0-6,-1 0 1,1 6 0,-1 1 45,1 3-74,0-6 1,1 11 0,2-3-1,3 2 4,-3-3 0,6 5 1,3-5-1,3 5-40,2 1 0,0 1 1,2-1 17,3 1 1,-1-3-1,8-1 1,2-4-15,1-3 0,3-1 0,-1-6 1,0 0 1,1 0 0,-1 0 0,1 0-15,-1 0 0,1-2 0,-1-2 1,-1-3-48,-5-3 1,3 4 0,-6-6 33,1-1 1,3-3 77,6-1 7,-9 7 0,1 2-31,-4 8-54,-4 0 0,5 8-90,-7 4 0,0 3-67,0 3 0,2-3 195,4-3 0,-4 3 0,6-5 0</inkml:trace>
  <inkml:trace contextRef="#ctx0" brushRef="#br0" timeOffset="447">455 140 7569,'17'0'-355,"-7"0"0,0 0 1,-5 0 451,7 0 1,-2 0-1,1 0 160,3 0-310,-6 0 106,7 0 0,-13 0 15,14 0 1,-12 0-99,7 0 0,-7 2 0,4 4-1,0 6 0,-6-2 0,3 1-88,-3 3 130,-2 1-34,0-5 8,0 5 1,-2-13 7,-3 4-3,3 4 4,-6-8 12,8 6-12,0-8-8,0 0-31,0-8 0,2 0 0,2-5 0,4 1-36,1-2 69,3-1 1,5 3-13,1 1-7,-1-1-32,1-6 32,-1 1 13,1-1 0,1 3-25,4 3 4,-3-3 117,5 13 0,-8-6-66,1 8 1,-1 0 80,1 0 1,-1 0-56,1 0 1,-1 2 97,1 4-130,-1 4 0,-1 7 1,-3 0-1,-3 1-13,-2-1 1,-2 1-1,-6-1 1,0 1-34,0-1 0,0 1-45,0-1 78,0 1-310,0-1 136,0 1 181,-8-1 0,-2 1 0,-7-1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2.375"/>
    </inkml:context>
    <inkml:brush xml:id="br0">
      <inkml:brushProperty name="width" value="0.08571" units="cm"/>
      <inkml:brushProperty name="height" value="0.08571" units="cm"/>
    </inkml:brush>
  </inkml:definitions>
  <inkml:trace contextRef="#ctx0" brushRef="#br0">0 330 7465,'0'-10'-815,"0"16"788,0 11 1,0-1 0,0-4 22,0 1 1,0 3-3,0 1 1,2-1-1,4-5-35,6-5 1,5 2 0,5-2-68,1-2 1,0-2 0,-5-2 0,-1 0 107,1 0 0,7 0 0,-6-8 0,6-2 0</inkml:trace>
  <inkml:trace contextRef="#ctx0" brushRef="#br0" timeOffset="154">140 85 7569,'-12'0'-104,"1"0"54,-1-7 0,-5 5-419,-1-4 0,8 6 469,5 6 0,3 3 0,2 9 0</inkml:trace>
  <inkml:trace contextRef="#ctx0" brushRef="#br0" timeOffset="585">437 347 6060,'12'6'21,"-1"0"1,-5 6 0,4-5 0,-2 3-23,-5 4 0,5-5 0,-2 3 63,-2 2 0,-2 1-36,-2 3 1,0-7 267,0 1-269,0-8 0,0 2-40,0-12 0,6-4 1,1-7-1,3-1-18,4 1 1,-5 3-1,3 1 1,2-3 27,1 2 1,3 1-1,-1-5 1,1 3 40,-1 3 0,0 3 0,1 5 1,-1-2-15,1 2 0,5 2 1,0 2-1,-1 2-21,-3 4 0,-1 3 0,-1 9 0,1-3-35,-1-3 1,-5 4 0,-3-5-1,-1 5-75,-4 1 0,4 1 1,0-3-42,1-3 1,-3 1 0,6-5 149,1 2 0,11-6 0,3 4 0</inkml:trace>
  <inkml:trace contextRef="#ctx0" brushRef="#br0" timeOffset="1060">1485 417 7569,'17'-17'-236,"-7"-1"-255,-4 1 411,-4-1 1,-4 1-1,-4 1 70,-6 5 1,-3-3 0,-3 8 0,1 2-12,-1 3 0,-1 1 0,-2 0 0,-3 0 27,3 0 0,2 0 1,1 0-1,1 0 8,-1 0 1,1 5 0,1 3 0,3 2-7,1 3 1,8 3-1,-4-1 1,3-1-32,-1-2 1,0-1 0,8 7-20,4-1 0,-2-1 0,7-5 0,3-5 15,1-4 0,9 4 1,-1 0-1,0-2 4,2-2 0,-3-4 0,5-2 0,-2-4 4,-4-2 1,-1 1-1,-3-5 1,1 2-4,-1-1 1,-5-9 0,-2-1 0,-3 2 9,-3 1 0,-2-3 0,-2-2 1,0 0 7,0-1 0,-2-3 1,-2 6-1,-3 0 66,-3-2 1,4 5 0,-4-3 43,3 3 0,-5 3 0,4 1 52,-1 5 0,3 5-144,-6 12 1,8 5 0,-2 11-7,4 1 1,2 2 0,0-3 0,0 3-45,0 2 0,2-6 0,2 5 0,4-3-49,2 0 0,1 2 0,7-3 1,-1 1-165,1-2 0,-1-1 249,1-3 0,-1 1 0,1-1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2.293"/>
    </inkml:context>
    <inkml:brush xml:id="br0">
      <inkml:brushProperty name="width" value="0.08571" units="cm"/>
      <inkml:brushProperty name="height" value="0.08571" units="cm"/>
    </inkml:brush>
  </inkml:definitions>
  <inkml:trace contextRef="#ctx0" brushRef="#br0">280 333 6932,'0'-18'-748,"0"1"753,-8 7 0,0 0 0,-5 7 36,1-3 0,0 0 0,-5 6 0,-1 0 29,1 0 0,-1 0 0,1 0 0,-1 2-32,1 4 1,0 1 0,-1 7-1,1-2 5,-1 1 1,7 3-1,1 1-109,2 1 1,2-1 0,6 1 33,0-1 0,0-5 0,2-3 22,4-1 0,4 0 0,7-4 0,1 2 8,-1-2 1,1-3-1,1-1 1,2 0 0,3 0 0,-1 0 1,-6 0-1,1-1-15,-1-5 0,1 2 0,-1-6 0,1 0-12,-1 1 1,1-3-1,-3-5 1,-1-1-27,-3 1 0,-5-1 0,4 1 0,-2-3 32,-4-3 0,-3 2 0,-1-6 1,0-1 13,0 1 1,-5 6 0,-3-4 43,-2-1 0,4 7 1,-5-4 44,-3 3 0,4 11 147,-1 3 1,5 4-172,-6 2 0,8 2 0,-1 4 0,3 5-110,2 5 1,0 3 0,0 3 0,0 3 11,0 2 0,0-4 0,0 4 0,0 1 21,0-1 0,2 0 1,3 4-1,5-4-114,0-2 1,5-1-1,-3-7 1,4 1 133,1-1 0,8 0 0,2 1 0</inkml:trace>
  <inkml:trace contextRef="#ctx0" brushRef="#br0" timeOffset="530">891 298 7569,'-2'-10'-402,"-4"4"1,-4-1-1,-5-1 353,3-2 1,-3 6 0,3-2 77,-3 4 0,-3 2 0,1 0-12,-1 0 0,-5 0 1,0 0 47,1 0 0,3 2 0,1 2 7,1 2 0,-1 8 0,3-3-67,3 5 0,5 1 1,7 1 1,0-1 0,0 1 0,0-1-23,0 1 1,7-1 0,5-1 0,3-5-17,3-5 1,-1 2 0,1-2 0,-1-2 1,1-3 0,-1-1 0,1 0 0,1 0 7,4 0 1,-3-1 0,3-3 0,-5-4-8,-7-2 1,5 0-1,-7-3 1,3 1-25,0-1 0,-8-3 0,1-1 26,-3-1 0,-2 1 108,0-1 0,-2 3 12,-3 3 1,1 4-9,-8 8 0,6 2-32,-5 4 0,7 4 1,-2 7-35,4 1 1,4-3 0,2-1 0,4-4-45,1-3 0,-3 7 0,6-4 0,1 1-91,3 1 1,1-6-1,1 3 1,-1-1-67,1-4 183,-1-2 0,8-2 0,3 0 0</inkml:trace>
  <inkml:trace contextRef="#ctx0" brushRef="#br0" timeOffset="1114">1170 298 7264,'-11'0'-116,"-1"0"1,8 2-1,-2 4 6,4 5 0,2-1 1,2 0-1,2-1 109,2 1 1,8-4 0,-3 4 0,5-3-34,1-3 0,1 4 0,-1-2 0,1-2 3,-1-2 0,1-2 1,-1 0 17,1 0 0,-1-6 0,0-2 1,1 0-5,-1 1 1,-5-7 0,0 4 0,-1-1 0,-1-1 0,0 2 0,-6-3 0,1 1 33,-1-2 0,-2 5 53,-2-3 0,-2 8 0,-4-2 0,3 4 0,-7 4 0,0 4-43,0 6 1,7 3 0,-3 5-1,4 1-7,2 2 0,0 7 0,0-5 1,0 2-7,0 4 1,0 8 0,0 2-1,2-3 37,4-1 1,-4 4-1,5 2 1,-1-1-32,0 1 0,0 6 0,-6-5 1,0 1-24,0-4 1,0-1 0,0-3 0,0-4 5,0 0 1,0-8 0,0-1 30,0-5 0,-8-3 10,-4-5 0,-3-3 0,-3-10-22,1-4 0,-1-3 1,1-9-1,0-1-14,-1-5 1,3 5-1,1-6 1,4 0 13,2-5 1,-3-3 0,5-2 0,2 1-44,2-1 1,2 0 0,2-2-1,4-2-7,6-2 1,3-5 0,5 3 0,3 0 19,6 1 0,4-5 0,2 4 0,0 1 1,0-1 1,7 0-1,5 4 1,3-1-24,3 1 1,5 4-1,2 4 1,0 4-110,0 2 0,5-5 1,-5 9 138,2 6 0,-14-11 0,3 7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0.311"/>
    </inkml:context>
    <inkml:brush xml:id="br0">
      <inkml:brushProperty name="width" value="0.08571" units="cm"/>
      <inkml:brushProperty name="height" value="0.08571" units="cm"/>
    </inkml:brush>
  </inkml:definitions>
  <inkml:trace contextRef="#ctx0" brushRef="#br0">0 140 7569,'0'-10'-287,"2"2"1,2 10 240,2 4 0,6 4 0,-7 7 0,-1 1 44,-2-1 0,0 1 0,2 1 0,2 3-11,-2 1 0,-2 0 0,-2-4 0,0 3 14,0 1 0,0 0 0,2-5-87,3-1 1,-3 1 0,6-3-174,0-3 0,-4 2 259,7-9 0,1 1 0,6-6 0</inkml:trace>
  <inkml:trace contextRef="#ctx0" brushRef="#br0" timeOffset="419">350 157 7569,'17'-11'-221,"1"-1"-183,-9 8 247,-1-4 0,-2 10 0,0 4 110,-2 6 1,-3 3-1,-1 3 62,0-1 0,0 3 0,0 1 0,0 2 15,0-1 1,0-3 0,0-1 38,0-1 0,0 0-34,0 1 0,0-1-40,0 1 3,0-8-8,0-3 0,0-20-42,0-5 0,6 3 1,2 3-1,0-1 29,0-3 1,5 0 0,-1 3 0,3 3 37,3 2 0,-1-3 0,1 5 7,-1 2 1,1 2-1,-1 2 1,1 0-16,-1 0 1,0 8 0,1 2-37,-1-1 1,-5 7 0,-2-5 0,-2 5-81,-5 1 0,5 1 0,-2-1 109,-2 1 0,-2-1 0,-2 1 0</inkml:trace>
  <inkml:trace contextRef="#ctx0" brushRef="#br0" timeOffset="788">943 454 7485,'18'0'-301,"-3"-2"166,-3-3 1,4 3 0,-5-4-119,5 4 1,1 0 0,1-2 167,-1-2 0,-5 0 0,-3 4 96,-1-3 0,-2 1 0,-6-8 11,0-2 1,0 5 130,0-3 1,-2 2-102,-4-1 0,2 3 0,-7 8 17,-3 0 0,-1 0 1,-3 0-17,1 0 0,7 8 0,2 1 1,2 3-28,1 0 0,-1-1 0,6 7-16,0-1 1,2-5-1,2 0 1,3-1-25,3-1 1,2 4 0,5-9 0,1 1-53,-1 2 1,1-6-1,-1 4 1,0-2 12,1 1 1,-1-3-1,1 4-375,-1-4 428,1-2 0,-8-15 0,-3-5 0</inkml:trace>
  <inkml:trace contextRef="#ctx0" brushRef="#br0" timeOffset="1082">664 70 7569,'-18'0'-154,"1"0"-67,7 0 1,5 0 0,10-2 216,7-4 0,3 4 0,3-3 0,1 1 48,5-2 1,1 4 0,6-4 0,-2 2-32,2-2 1,-4 4 0,2-3-1,0 3-13,-1 2 1,3-6 0,-6 0 0,0 2-112,0 2 1,-1 4 0,-7 2 0,1 4 110,-1 1 0,0-5 0,1 4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09.435"/>
    </inkml:context>
    <inkml:brush xml:id="br0">
      <inkml:brushProperty name="width" value="0.08571" units="cm"/>
      <inkml:brushProperty name="height" value="0.08571" units="cm"/>
    </inkml:brush>
  </inkml:definitions>
  <inkml:trace contextRef="#ctx0" brushRef="#br0">192 210 7425,'-17'0'-699,"7"-2"0,2-2 892,0-2-112,7 0 0,-9 6-12,4 0 1,2 0-33,-8 0 0,1 0 0,-7 0-15,1 0 0,-1 8 0,3 4-24,3 3 1,-1-3 0,7 0-17,2 1 0,2 3 0,2 1 23,0 1 1,8-1 0,3-1-13,5-5 0,1-1 0,3-6 0,1 2 11,2-2 1,7-2 0,-5-2 0,0 0-6,0 0 1,0-2-1,-3-2 1,1-4 15,-2-2 0,-7-1 1,-4-7 3,-2 1 0,-3-1 1,-5 1-1,0-1-13,0 1 1,-7 1 0,-3 3 0,-2 3-40,1 2 0,-3-3 0,-7 5 0,-3 2-44,3 2 0,2 2 1,1 0-1,1 0-99,-1 0 1,1 0 52,-1 0 1,9 2 122,3 4 0,12-4 0,3 5 0</inkml:trace>
  <inkml:trace contextRef="#ctx0" brushRef="#br0" timeOffset="355">664 70 7569,'19'-8'0,"-5"-1"-744,-5-1 465,-7-6 0,6 13 157,-8-9 162,0 8 0,-8-4 1,-1 10 2,-1 4 1,-6 2 0,7 5-1,-3-1 11,0 2 0,3 1 0,-5 5 0,4 1-17,3 2 0,-5 2 0,6-3 0,2 1-30,2-2 1,2 7 0,0 1-1,0 4-18,0 2 1,6-2-1,2-2 1,0-2 12,-1 2 0,5 0 1,-6 0-1,0-2-33,2 2 1,-7 0 0,7-2-1,-2-6 3,0-3 1,0-3-1,-6 1 3,0-1 0,0-5 0,-2-2-3,-4-3 0,2-1 0,-8-6-24,-1 0 0,-3-2 0,-1-2 52,-1-1 0,-7-17 0,-2 3 0</inkml:trace>
  <inkml:trace contextRef="#ctx0" brushRef="#br0" timeOffset="506">489 402 7404,'18'-6'0,"-1"-2"-282,0-1 0,1 5 0,1-2 0,3 4 192,1 2 0,8 0 0,-2 0 0,4 0 90,2 0 0,8 0 0,1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4.918"/>
    </inkml:context>
    <inkml:brush xml:id="br0">
      <inkml:brushProperty name="width" value="0.08571" units="cm"/>
      <inkml:brushProperty name="height" value="0.08571" units="cm"/>
    </inkml:brush>
  </inkml:definitions>
  <inkml:trace contextRef="#ctx0" brushRef="#br0">36 88 7405,'-10'-8'-987,"-6"6"951,14-5 0,-5 14 0,7 5 40,0 3 0,0-3 1,0 0-1,0 1 23,0 3 0,0 1-17,0 1 1,0-1 0,2-1-1,2-3-2,1-1 1,9-8 0,-4 4 0,1-3-8,1 1 0,0 0 1,5-6-11,1 0 0,-7 0 0,1 0 6,1 0 1,-5-2 0,0-2 0,-2-3 0,0-3 1,1 0-1,-3-3 1,2 1 2,-2-2 0,-2-1 1,0-1-1,2 3 42,1 1 1,3 0 0,-4-5 0,2-1 0,2 9 0,-4 1 0,3 2-25,3 0 0,-4 1 1,6 5-1,1 0 3,3 0 0,1 0 0,1 0-31,-1 0 0,0 0 0,1 0 1,-3 1-14,-3 5 1,4-2 0,-7 8 9,1 1 1,0 3-1,-6 1 23,1 1 0,1-7 0,-6 1-9,0 2 0,0-5-1,0 3-1,0-8-17,0 4 0,0-16 1,0-4 2,0-3 1,0-3-1,2 1 1,2-1 6,2 1 1,7-1-1,-1 1 1,4 1-3,1 5 1,6-5 0,1 7 0,-3-1 46,-2 4 0,-1-2 0,-1 2 0,1 3-12,-1 1 0,1 2 1,-1 0-1,1 2-31,-1 3 1,1-1 0,-1 8 0,-1 2-42,-5 1 1,3 3-1,-8-1 6,-2 0 0,-3 1 1,-1-1-26,0 1 1,-1-7 0,-5 1-21,-6 2 0,-3-7 0,-3 1 0,1-2-122,-1 0 207,-7 0 0,-2-6 0,-8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5.080"/>
    </inkml:context>
    <inkml:brush xml:id="br0">
      <inkml:brushProperty name="width" value="0.08571" units="cm"/>
      <inkml:brushProperty name="height" value="0.08571" units="cm"/>
    </inkml:brush>
  </inkml:definitions>
  <inkml:trace contextRef="#ctx0" brushRef="#br0">45 84 7569,'-9'-17'-44,"3"-1"-378,-4 1 161,0-1 1,3 8-1,5 7 261,5 6 0,11-1 0,-4 6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5.877"/>
    </inkml:context>
    <inkml:brush xml:id="br0">
      <inkml:brushProperty name="width" value="0.08571" units="cm"/>
      <inkml:brushProperty name="height" value="0.08571" units="cm"/>
    </inkml:brush>
  </inkml:definitions>
  <inkml:trace contextRef="#ctx0" brushRef="#br0">210 53 7518,'-12'-9'-135,"0"1"7,-1 0 1,3 6-1,-1-4 71,-3 4 0,-2 2 0,-1 2 23,0 4 0,1-2 1,2 6-1,3-1 31,-3 1 1,4 2-1,1 5 5,1 1 0,2-1 1,6 1 1,0-1 1,0-5 0,2-3 0,4 1-4,6 0 1,-3-6 0,3 3-1,2-1-24,1 0 1,3 0 0,-1-6 10,0 0 1,1-2-1,-1-4-52,1-5 0,-1-5 0,-1-1 27,-5-1 0,3 1 0,-6 1 1,0 2 31,-1 3 0,1-1 152,-2-5 1,-4 5-107,4 0 1,-6 9-12,-6-3 0,-2 12-34,-4 5 1,5 5 0,7 1 11,0 1 0,0-1 0,0 1 0,0-1-7,0 1 1,6-7 0,1 1-1,3-1 2,4-1 1,-5 4 0,3-8 0,0-1 2,-3 3 0,7-6 0,-5 4 0,5-4-5,1-2 0,-5-2 1,0-2-1,1-4-1,3-1 0,-5-3 0,1-4 0,0 3-24,-3 1 0,1 1 0,-6-7 0,2 1 10,-2-1 0,-2 1 0,-2-1-147,0 1 0,0-1 0,-2 3-30,-4 3 0,2 4 191,-8 8 0,1-7 0,-7-3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6.514"/>
    </inkml:context>
    <inkml:brush xml:id="br0">
      <inkml:brushProperty name="width" value="0.08571" units="cm"/>
      <inkml:brushProperty name="height" value="0.08571" units="cm"/>
    </inkml:brush>
  </inkml:definitions>
  <inkml:trace contextRef="#ctx0" brushRef="#br0">71 158 7362,'-8'-10'-484,"4"2"367,-8 8 1,3 2 88,-3 4 0,-2 4 0,9 7 50,1 1 1,2-1 0,2 1 0,0-1-41,0 1 0,0-1 0,2 1 12,4-1 0,3-1 0,9-3-4,-1-1 1,1-8 0,-1 2 0,1-5-11,-1-1 1,1 0-1,-1 0 1,0 0 2,1 0 1,-1-1 0,1-3 0,-3-4-11,-3-2 0,2-1 105,-9-7 1,7 6 67,-6 1-136,0 7 0,-8-4 5,-4 8 1,4 2-1,-4 4-33,4 6 0,8-3 0,2 3 31,2 1 1,-1-3 0,5 0 0,-3-2 27,3-4 0,0-1 0,-1 1 0,-1 2-4,1-2 1,-3-2-1,2-2 1,1-2-16,3-4 1,1-4 0,1-7-39,-1 0 0,-1-1 1,-3 1-1,-3-1-71,-2 1 0,0-1 0,-4 1 0,1-1-91,-1 1 0,-2-1 102,-2 1 1,-8 1 0,-3 5 1,-5 5 0,5 4 0,-1 2 74,-2 0 0,7 0 0,-9 8 0,6 1 0</inkml:trace>
  <inkml:trace contextRef="#ctx0" brushRef="#br0" timeOffset="413">769 263 7380,'18'9'-458,"-9"-1"0,1-8 478,-4 0 1,-2 0 0,7 0 0,3 0-35,2 0 1,1 0 0,1 0-12,-1 0 1,0-2 0,1-2 21,-1-2 1,-7-1 0,-2 3 0,-2-4 44,-1-2 0,1 5-24,-6-7 1,0 0 9,0-5 0,-2-1-48,-3 1 1,1 5 0,-8 3 24,-2 1 0,1 0 0,-1 4 0,3-2 46,-3 2 0,-1 2 0,-3 2 0,1 0-1,-1 0 1,1 0 0,1 2 0,3 2 1,1 2 0,0 8 0,-3-3 0,1 3-27,3-2 1,7 3 0,-2-3 0,4 3-42,2 3 0,0-1 0,2 1 0,4-3-59,5-3 0,5 1 1,3-5-1,3 0 52,1 0 1,2-1-1,-2-3 1,5 2-147,-1-2 1,6-2-1,-4-2 169,4 0 0,2 0 0,0 0 0</inkml:trace>
  <inkml:trace contextRef="#ctx0" brushRef="#br0" timeOffset="818">1241 193 7395,'8'10'-232,"-5"-3"0,7-5 0,0 2 0,0 2 0,3-2 212,3-2 0,-1-4 0,-1-2 49,-3-2 1,-5-6 0,4 5 52,-2-3 0,-2-2-14,-6-5 1,-2 7-1,-4 4-10,-6 4 1,-3 2 0,-3 0 4,1 0 0,-1 0 1,3 2-1,1 2-33,2 2 0,7 6 1,-5-5-1,2 3-37,4 4 1,2-5 0,2 3 0,0 2 16,0 1 0,2-3 1,4-2-1,6-1-71,3 1 1,3-4-1,1 3 1,2-1-83,3-4 1,5-2 0,-4-2 0,0 0 32,1 0 1,5 0-1,-4 0 1,0-2 109,-4-4 0,4-3 0,-7-9 0,5 1 0</inkml:trace>
  <inkml:trace contextRef="#ctx0" brushRef="#br0" timeOffset="1067">1642 1 7478,'-9'0'-427,"1"2"0,8 3 448,0 7 1,0 4-1,0 1 1,0 1 0,0-1 0,0 2 0,0 3-16,0 1 0,6 0 1,0-5-1,-1-1-23,3 1 0,-6-1 0,6 1-203,0-1 1,-6-5 77,3-1 1,-1-1 141,2 2 0,-4-4 0,6-16 0,-8-2 0</inkml:trace>
  <inkml:trace contextRef="#ctx0" brushRef="#br0" timeOffset="1564">1939 18 7514,'10'-8'-445,"-2"6"1,-10-5 435,-4 7 0,2 6 1,-7-1-1,-3 1 33,-2 2 1,-1-6-1,0 6 1,-1-3-30,1 1 0,-3 2 1,-1-4-1,-2 2 81,1-2 1,3 3-1,1-1 1,1-2 4,-1-2 0,7 0-148,-1 4 27,8-4 0,-2 11 1,12-7 36,6-2 0,3 4 1,3 0-1,-1-1 11,1 1 0,1 6 0,3-5 0,1 3-2,-2 0 0,-1-1 0,-3 5 1,1-3-4,-1-1 0,0 0 0,1 3 1,-1-1 10,1-3 0,-7-1 0,1 4 7,2-3 1,1-1 0,1 4-12,-5-3 1,-1-7 5,-4 2 1,-2-2-17,7 2-25,-7-4 0,6 11-32,-4-7 1,-4 0 0,6-4-62,-8 4 1,1-3-309,5 9 426,-4-8 0,14 12 0,-7-7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9.655"/>
    </inkml:context>
    <inkml:brush xml:id="br0">
      <inkml:brushProperty name="width" value="0.08571" units="cm"/>
      <inkml:brushProperty name="height" value="0.08571" units="cm"/>
    </inkml:brush>
  </inkml:definitions>
  <inkml:trace contextRef="#ctx0" brushRef="#br0">121 140 7401,'-17'-1'0,"1"-5"-441,4-6 1,-3 2 394,3-1 1,3 5-1,-1-6 1,0 1 58,0 1 0,7-6-2,-3 5 1,6-3 0,6 2-21,5 7 1,11 3-1,1 2 42,-2 0 1,6 0 0,1 0-11,-1 0 0,-2 6 1,-8 1-1,1 3-10,-1 4 1,1-5 0,-3 3 0,-1 2-8,-2 1 1,-7 3 0,5-1 0,-2 0-17,-4 1 1,-2-1 0,-2 1 0,0-1 33,0 1 0,-6-1 0,-2 1 0,-2-1 42,-3 1 0,3-1 0,-2 1-62,-1-1 1,-3 0 0,1 1-1,3-1-3,6 1 1,4-6 0,2-1-112,0 3 1,0 1 0,0 3-142,0-1 0,8-1 251,4-5 0,11 5 0,4-6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5:19.827"/>
    </inkml:context>
    <inkml:brush xml:id="br0">
      <inkml:brushProperty name="width" value="0.08571" units="cm"/>
      <inkml:brushProperty name="height" value="0.08571" units="cm"/>
    </inkml:brush>
  </inkml:definitions>
  <inkml:trace contextRef="#ctx0" brushRef="#br0">53 0 7569,'-12'2'116,"0"4"1,6-2-1,-3 8-116,1 1 0,2 3 0,6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8:45.708"/>
    </inkml:context>
    <inkml:brush xml:id="br0">
      <inkml:brushProperty name="width" value="0.08571" units="cm"/>
      <inkml:brushProperty name="height" value="0.08571" units="cm"/>
      <inkml:brushProperty name="color" value="#E71224"/>
    </inkml:brush>
  </inkml:definitions>
  <inkml:trace contextRef="#ctx0" brushRef="#br0">0 0 7569,'0'10'-1067,"0"-2"1107,0-8 2,0 0 1,6 2-238,0 3 1,0-1 194,-6 8 0,8 0 0,1 5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2.778"/>
    </inkml:context>
    <inkml:brush xml:id="br0">
      <inkml:brushProperty name="width" value="0.08571" units="cm"/>
      <inkml:brushProperty name="height" value="0.08571" units="cm"/>
    </inkml:brush>
  </inkml:definitions>
  <inkml:trace contextRef="#ctx0" brushRef="#br0">0 262 7569,'0'-9'-269,"2"1"0,2 6 223,2-4 1,7 4 68,-1-4 0,-2 4 0,1 2 34,3 0 1,1 2 0,3 2-71,-1 2 0,1 2 13,-1-2 1,1 3 0,-3 9-16,-3-1 1,-4-5 0,-6-2 0,1-1-1,3 1 0,0 2-75,-6 5 21,0 1 0,0-7-68,0 1 100,0-8 0,0 2 17,0-12 0,0-4 0,2-5 0,2 1 27,2 2 0,5 1 1,-3-5-1,0 3-6,0 1 0,3 6 1,-3-4-1,2 3 17,3 3 0,-3 0 1,2 0 16,1-2 1,3 0 0,1 6 0,1 0-4,-1 0 0,-5 0 1,-1 0-1,3 0-18,2 0 1,1 6-1,-1 2 1,-3 0-11,-1 0 1,-2 5 0,3-1-15,-1 3 0,-8 3-1,1-1 0,-1-1 0,0-3-64,2-1 1,-2-8 48,-10 2 0,-4 1-8,-7-1 0,5 0 0,3-8-12,1-4 0,2-3 1,6-9 33,0 1 0,2 5 0,4 0 0,5-1 15,5-3 1,1-1 0,1-1-1,1 1 50,5-1 0,-5 7 0,6 1 0,-2 0-1,1 1 0,-1 5 1,-6-2-1,1 4-20,-1 2 0,1 0 0,-1 2 0,1 4 23,-1 5 0,-5-1 1,-2 2-66,-3 1 1,5-3 0,-6 2 0,-2 1-133,-2 3 0,-2-5 1,0 1-61,0 2 28,0 1 1,0 3 0,2-3 173,3-3 0,5-4 0,8-8 0</inkml:trace>
  <inkml:trace contextRef="#ctx0" brushRef="#br0" timeOffset="353">1240 262 7201,'-2'-11'-758,"-4"1"887,-5 2 0,-5-3-46,-1 5 1,5 0-27,0 6 0,8 0 1,-3 0-93,-1 0 88,6 8 13,-14-6-67,15 13 1,-7-5 30,8 7-45,0 1 0,0-1 0,0 1 1,2-1 24,4 1 1,1-7-1,7-1 1,-2-2-121,1-4 101,3-2-136,1-2 139,1 0 7,-1 0-20,0 0-44,1 0 47,-1 0 7,1-8 37,-1-2-42,-7 0 2,6-5-3,-14 5 55,13-7-51,-13-1 0,6 9-2,-8-7 3,0 6 4,0 1 1,-2-7 3,-4 5 1,-4 3-1,-7 2 1,-1 4-70,1 2 1,-1 0-1,1 0-109,-1 0-5,-7 8 160,6-6-16,-6 13 12,7-5 29,8 0 0,-5 5 0,5-5 0</inkml:trace>
  <inkml:trace contextRef="#ctx0" brushRef="#br0" timeOffset="850">1589 210 7569,'10'0'0,"6"0"0,-15 0-108,7 0-426,-8 0 328,0 0 128,8 0-61,-6 0 168,6 0 0,-8 2-9,0 4 0,2 3 0,2 9-3,1-1 0,1-5 1,-6 0-10,0 1 1,6-3-1,0 2-54,-2 1 63,-2-5-2,-2 7-20,0-13 20,0 6 1,0-10-52,0-4 40,0-3 0,0-1-54,7-6 52,-5 7 0,6-9-1,0 9-8,-6-7 6,13 6 0,-7-7-30,4-1 1,3 7 20,-3-1 0,3 2 4,3-1 1,-6 1-5,-1 4 1,1 4 26,5-3 0,1 3 23,-1 2 0,1 0 5,-1 0 0,1 5-18,-1 1 2,1 8-19,-1-4 1,-7 7 0,-3 0 0,-1 1-1,0-1 35,-2 1-24,-2-1 1,-2 1-329,0-1-17,0 1-51,0-1 294,0 1 81,0-9 0,0 7 0,0-6 0</inkml:trace>
  <inkml:trace contextRef="#ctx0" brushRef="#br0" timeOffset="1107">2323 105 7569,'8'-9'-1192,"-6"1"1420,5 0-122,1 6 39,-6-6-39,6 8-41,-1 0 92,-5 0-117,6 0 1,-2 8-1,0 4 1,-2 3-8,-2 3 0,-2-1 1,0 1-1,2 1 0,1 2-85,3 3 0,0-1 1,-6-6-1,0 1-100,0-1 0,2 1 0,2-1-136,2 1 0,0-1 60,-6 1 228,0-9 0,7 7 0,3-6 0</inkml:trace>
  <inkml:trace contextRef="#ctx0" brushRef="#br0" timeOffset="1912">2201 245 6186,'17'0'17,"0"0"0,-5 0 0,0 0 0,1 0 83,3 0 1,1 0 0,1 0 0,-1 0-68,1 0 0,-1 0 0,1 2 1,1 2-29,4 2 0,-3-1 0,3-5 0,-4 0-19,-1 0 0,-1 0 1,1-2-1,-1-1 7,1-3 1,-1-6 0,1 4-3,-1-1 0,1-3 0,-3-5 0,-3-1 1,1 1 0,-7-1-20,-2 1 0,-2-1 1,-2 1 54,0-1 0,0 1 110,0-1 0,2 3 3,4 3-144,-4 4 1,4 8-1,-10 2 12,-2 4 1,-2 4-1,4 7 1,-2 1 10,2-1 1,3 7-1,1 1 1,0 0-21,0 0 1,0 0 0,0-3 0,0 1-18,0-2 0,0-1 0,0-3 0,1 1 19,5-1 1,-4-5 0,6-2 0,-2-1-39,0 1 1,1-6-1,-3 4-165,2-1 188,0-5 1,-6 4 13,0-12 1,0 2 0,0-7-3,0-3 1,0 5-1,0-3 17,0-2 0,0-1 0,2-3-7,4 1 1,1-1-1,7 3 1,-2 1 52,1 3 1,-3 1 0,2-4-26,1 3 1,3 5-1,1-4 1,1 2-19,-1 5 1,1-5 0,-1 2 0,1 2-10,-1 2 1,6 2 0,1 0 0,-3 0 19,-2 0 0,-1 0 1,-1 0-1,1 0-1,-1 0 1,1 2 0,-1 2 0,-1 4-7,-5 1 0,3-3 1,-8 6-1,-1 1 7,3 3 1,-6 1 0,4 1-1,-4-1-54,-2 1 0,6-1 1,0 1-1,-3-1-7,-1 1 0,-2-1 1,0 1 22,0-1 0,0 1 1,0-1-1,0 1 12,0-1 0,-2-2 0,-1-1 15,-3-2 0,-6-1 1,4 5-84,-1-4 1,3-5-1,-4-5-624,2 4 689,-5-4 0,3 6 0,-7-8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7:00.956"/>
    </inkml:context>
    <inkml:brush xml:id="br0">
      <inkml:brushProperty name="width" value="0.08571" units="cm"/>
      <inkml:brushProperty name="height" value="0.08571" units="cm"/>
    </inkml:brush>
  </inkml:definitions>
  <inkml:trace contextRef="#ctx0" brushRef="#br0">280 1310 7044,'-10'0'-248,"2"0"0,8-2 320,0-3 1,2 3-54,4-4 1,4 2 0,7 0-5,1-2 1,-1 0 0,1 6-1,-1 0 7,0 0 0,1-5 1,-1-1-1,1 2 8,-1 2 0,7 2 0,1 0 0,0 0-7,0 0 1,6 0 0,-2 0 0,3 0-17,-3 0 1,4 0-1,-4 0 1,2 0-4,-2 0 1,4 0-1,-6 0 1,2 0-24,0 0 1,0-6-1,6 0 1,0 2 13,0 2 1,0 2-1,0 0 1,0 0 10,0 0 1,6 0-1,-1 0 1,-1 0-5,-2 0 1,-2 0 0,0 0 0,0 0-3,0 0 0,0 6 1,2 0-1,1-2 9,3-2 1,2-2 0,-4 0 0,3 0 10,3 0 1,-4 0 0,3 0 0,-1 0 6,-4 0 1,3 0-1,-1 0 1,-2 0-9,-2 0 1,4 0 0,-1 0 0,-1 0 9,-2 0 1,-2 0 0,2 0 0,2 0-15,1 0 1,1 0 0,-4 0 0,2 0-13,2 0 1,5 0 0,-3 0 0,2 0-4,3 0 0,-3 0 0,-1 0 0,-1 0 5,-4 0 1,3 0 0,-1 0 0,-2 0 30,-2 0 0,4 0 1,-1 0-1,-1 0-27,-2 0 1,-2 2 0,2 2 0,2 2-4,1-3 0,1-1 0,-6-2 0,0 0 5,0 0 0,0 2 0,0 2 1,0 2 27,0-2 0,-8-2 1,-2-2-1,-2 2 41,1 4 1,-1-4 0,-6 3-23,1-3-5,-1-2 0,1 0 1,-1 2-1,1 2 31,-1 2 1,1 0 0,-1-6-1,1 0-21,-1 0 0,6 0 0,1 0-73,-3 0 0,-2 0 0,-1 0 0,-1 0-288,1 0 1,-7 6-1,1-1-544,2-1 842,-7-2 0,9 6 0,-6 2 0</inkml:trace>
  <inkml:trace contextRef="#ctx0" brushRef="#br0" timeOffset="-3549">1590 455 6316,'-18'0'107,"1"0"-33,-1 0 1,1 0 0,-1 0 0,1 0 13,-1 0 1,1 1-1,-1 3 1,1 2 5,-1-2 0,1 4 0,1 0 0,3-1-22,1 1 0,6 0 0,-3-2-61,1 5 1,2-1-1,6 2 1,0 1 50,0 3 1,2-1-1,4-1-138,6-2 1,3-3-1,2 3 1,1-6 59,-1-4 1,-5-2-1,0 0 1,1 0-32,3 0 0,1-8 1,1-4-1,-1-3 45,1-3 0,-1 1 0,1 1 0,-3 3 118,-3 1 0,3 0 96,-3-5 1,-4 5-190,-2 1-193,-5 7 0,1-2 116,4 12 0,-4 3 1,6 7-289,0-4 0,-4 1 1,5-5 341,-1 2 0,6-6 0,-5 11 0,9-5 0</inkml:trace>
  <inkml:trace contextRef="#ctx0" brushRef="#br0" timeOffset="-2975">1991 472 7462,'10'2'-590,"-2"2"653,-1 2 1,-3 7 0,6-1-3,-2 3 0,3-3 0,-3 0-54,2 1 1,-6-3-1,2 2-55,-4 1 1,-2-3-24,0 2 131,0-9 0,0 3-59,0-12 0,0 3 0,1-9 0,3-2 5,2-1 1,8-3 0,-3 1-30,5-1 0,1 1 1,1 1 33,-1 5 0,7-3 1,-1 8 24,-2 2 1,-1 3 0,-3 1-25,1 0 1,-1 1 0,-1 5 0,-3 4 2,-1 0 1,-6 5-1,3-3 1,1 3-46,0 3 1,-6-1 0,1 1 16,-3-1 0,4 1 0,0-1-81,-2 1 1,-2-7 42,-2 1 56,-8-8 1,6 2-32,-4-12 1,4 2-1,4-8 1,2-1-23,2-3 0,8-1 1,-3-1-1,5 1 37,1-1 0,1 7 0,-1 1 0,1 0 33,-1 1 0,1 5 0,-1-2 24,0 4 1,1 2 0,-1 0-69,1 0 0,-7 8 1,-1 3 13,-2 5 1,4 1 0,-7 1-1,-1-1-190,-2 1 0,4-1 198,0 1 0,7 7 0,-3 2 0</inkml:trace>
  <inkml:trace contextRef="#ctx0" brushRef="#br0" timeOffset="-1597">3947 455 7569,'18'0'-28,"-1"0"1,-5 0 0,-1 0 0,1-2-232,-2-4 0,5 4 0,-3-4 243,3 4 0,-3-4 1,-2-2-1,0 1 47,-1-1 0,-5-6 0,4 3 13,0-5 0,-6 5 1,3-1-6,-3-2 0,-2-1-25,0-3 0,-2 9 0,-3 1-27,-7 0 1,2 6-1,-1-4 22,-3 4 1,-2 2 0,-1 0 2,0 0 0,-1 2 1,1 2 27,-1 2 1,6 8 0,3-3-20,1 5 0,-4 7 0,7 0 1,1-1-2,2-3 0,2-1 0,0-1 0,0 1 23,0-1 0,0 0 0,0 1 11,0-1 0,2 1 112,4-1 1,3-1-71,9-5 1,-1 3-1,1-8-27,-1-2 0,1-2 0,-1-2-57,0 0 0,-1-2 0,-2-2-511,-3-2 0,1-6 0,5 5 13,1-3 1,-1 0 485,1-1 0,-1-13 0,1 5 0</inkml:trace>
  <inkml:trace contextRef="#ctx0" brushRef="#br0" timeOffset="-1414">4541 367 6664,'10'0'-567,"-3"0"567,-7 0 0,0-8 0,0-1 0</inkml:trace>
  <inkml:trace contextRef="#ctx0" brushRef="#br0" timeOffset="-1275">4628 472 7449,'0'17'-754,"0"1"853,0-1 1,0-5-570,0 0 470,0-8 0,8 3 0,2-7 0</inkml:trace>
  <inkml:trace contextRef="#ctx0" brushRef="#br0" timeOffset="-2713">2969 524 7569,'6'-17'0,"0"-1"0,0 7-189,-6-1 92,0 8 0,2-3 105,3 7 0,-3 1 1,6 3-1,-2 4-14,0 2 1,5 7 0,-3 7 0,0-1 13,0 2 1,3-4 0,-5 7 0,0-1-41,2 0 0,-4-4 1,5 4-1,-1-1-83,-4-5 1,-2-2-1,-2-1 1,2-1-477,4 1 591,-4-1 0,5 1 0,-7-1 0</inkml:trace>
  <inkml:trace contextRef="#ctx0" brushRef="#br0" timeOffset="-2379">3022 559 7569,'0'-17'-245,"0"-1"248,7 1 1,-3-1 0,8 3-71,1 3 1,-3-3-1,2 5 1,1 0 66,3 5 1,-4-3 0,-1 2 0,3 2 70,1 2 1,3 2 0,1 0 0,3 0-131,1 0 0,0 0 1,-3 0-1,1 0 50,2 0 0,0 8 1,-5 4-2,-1 3 0,-7-3 0,-2-1 0,-2 3 3,-1 1 1,1-3 0,-8 0 0,-2 1 31,-1 3 1,-9-5 0,0-1 0,-5-2-12,-4-4 1,-2 4 0,3-3 0,-3-1-20,-2-2 1,4-2-1,-5 0 1,3 0-160,4 0 1,1 0 0,3 0 113,-1 0 0,3-8 50,3-3 0,5-5 0,7-1 0</inkml:trace>
  <inkml:trace contextRef="#ctx0" brushRef="#br0" timeOffset="-2076">3458 53 7492,'12'-18'-289,"-1"1"0,1 7 289,6 4 1,-7 4 33,1 2 0,-6 2 1,3 4-1,1 6 6,0 3 0,-4 3 0,3-1 0,-1 1 9,-4-1 0,4 7 1,-2 1-1,-1 0-49,3 0 1,-6 4 0,4-3 0,-4-1-41,-2 0 0,2 4 0,2-6-66,1-1 1,1-3 0,-6-1-1,0-1 1,0 1 10,0-1 0,2-5 95,4-1 0,4-7 0,7 4 0</inkml:trace>
  <inkml:trace contextRef="#ctx0" brushRef="#br0" timeOffset="-4898">70 140 7559,'6'-11'-629,"0"-1"652,0 8 1,-6-2-1,0 12 1,0 6-1,0 3 1,0 3 95,0-1 1,0 1 0,0 1 0,0 2-65,0 3 0,0 1 0,0-4 0,0 4-33,0 3 1,0-5-1,0 4 1,0-2-9,0-3 1,0-3-1,0-2 1,2 1 14,3-1 1,-1 1-1,6-1 38,-2 1 0,-1-9 0,-1-1-13,6 0 0,-2-6 1,1 4 33,3-4 1,1-2-1,3 0-75,-1 0 0,1 0 1,-1 0-1,1 0-90,-1 0 0,1 0 0,-1 0 1,1 0-2,-1 0 1,0 0 0,1 0-722,-1 0 1,1 0 438,-1 0 0,-1-2 360,-4-4 0,3-4 0,-5-7 0</inkml:trace>
  <inkml:trace contextRef="#ctx0" brushRef="#br0" timeOffset="-4673">175 420 6826,'17'0'176,"-5"0"0,0 0-172,1 0 1,3 0-1,1 0 1,1 0 30,-1 0 1,1 0-1,-1 0-327,1 0 0,-1 0 0,0 0 292,1 0 0,-1-8 0,1-2 0</inkml:trace>
  <inkml:trace contextRef="#ctx0" brushRef="#br0" timeOffset="-4484">157 193 7569,'0'-18'-363,"0"6"0,2 3 0,4-1 311,6 0 0,3 6 1,3-1-18,-1 3 0,3 2 0,1 0 0,4 0 0,1 0-158,-1 0 227,-2 0 0,2 0 0,2 0 0</inkml:trace>
  <inkml:trace contextRef="#ctx0" brushRef="#br0" timeOffset="-4256">612 420 7511,'17'11'62,"0"1"1,-5-8 0,0 4 0,1-3 0,3 3-22,1 2 0,7-4 0,-1 3 1,0 1-117,2 0 0,-5-1 0,3 5 0,-4-2-159,-1 1 0,-1 1 0,1-1-140,-1-1 1,1 0 373,-1 5 0,-7 1 0,-2-1 0</inkml:trace>
  <inkml:trace contextRef="#ctx0" brushRef="#br0" timeOffset="-4018">996 437 7467,'0'-17'-538,"-2"7"594,-4 4 0,-4 4 0,-7 2 0,1 2-18,5 4 0,-11 4 0,5 9 1,-3 2-51,1 3 0,-4 5 0,-2-4 1,-1 2-1,1 4 0,2-6 0,5 1 0,3-3-34,3 0 1,2 0 0,7-5-863,-3-1 908,8 1 0,7-8 0,9-3 0</inkml:trace>
  <inkml:trace contextRef="#ctx0" brushRef="#br0" timeOffset="12442">2113 7789 7007,'18'0'-131,"-1"0"0,1 0 209,-1 0 1,1 0 0,-1 0 0,1 0-269,-1 0 1,6 0-1,1 0 190,-3 0 0,-2 8 0,-1 2 0</inkml:trace>
  <inkml:trace contextRef="#ctx0" brushRef="#br0" timeOffset="13270">978 8820 6149,'-7'-10'0,"-5"4"-110,-4 4 1,-1 2 194,-1 0 1,3 2-1,1 2 1,3 2 189,-3-2 1,4 6-184,-1 1 1,7 5-93,-2 1 0,4 1 1,2-1 27,0 1 0,8-3 1,4-1-1,3-3-25,2 3 1,1-4 0,-1-1 0,3 1-6,3 0 1,-3 0 0,3 3-1,-4-3-28,-1-2 1,-1 5-55,1-1 90,-9-4 1,-1 1-9,-8-3 1,-2 2 0,-4 3-19,-5-5 0,-11 2 1,-3-2-1,-2-2-27,-4-2 1,4-2-1,0 2 1,1 2-84,5 1 0,-4 1 1,1-6-46,3 0 0,8 0 175,1 0 0,8-8 0,-4-1 0</inkml:trace>
  <inkml:trace contextRef="#ctx0" brushRef="#br0" timeOffset="13917">1293 8977 6926,'9'-8'-211,"-1"6"1,-6-5 273,4 7 0,-4 2 0,6 1-12,-1 3 0,-5 8-61,4-3 0,-2 5-18,2 1 0,-4-5 0,4 0-50,-5 1 47,-1-5 14,0 8 24,0-14 1,0 3-29,0-10 0,2-5 19,4-8 0,4 3 0,5 1 0,-1 5 56,-2 1 1,-1 2-1,7 4 1,-1-2-25,1-2 1,-1 1 0,1 5 18,-1 0 0,1 0 0,-1 0-39,1 0 1,-1 1 0,0 5-41,1 6 0,-6 3 0,-3 3 8,-1-1 1,-2 1-1,-6-1-18,0 1 0,-2-3 0,-2-1 0,-4-4 11,-1-3 1,3 5 0,-4-4 0,0 0 8,1-1 0,3-1 69,-6-6 0,8-2-59,-2-4 1,5 2-1,1-7 0,0-3 0,5-1 0,3-3 0,2 1 6,3-1 1,3 3 0,3 1-1,1 3-7,-3-3 0,10 4 0,-9 1 0,1 1 28,1 4 0,-5 0 0,-1 0 1,-3-2 4,3 2 1,1 3 0,3 2-2,-1 5 0,-1-2 1,-4 8-64,-7 1 0,3-3 0,-2 2-116,-2 1 1,-2 3 0,-4 1-99,-4 1 256,4-9 0,-6 7 0,8-6 0</inkml:trace>
  <inkml:trace contextRef="#ctx0" brushRef="#br0" timeOffset="14277">2236 9012 7569,'-8'-10'-389,"6"3"279,-14 7 0,7 0 91,-9 0 0,3 1 0,3 5 82,6 6 0,-1 3 0,1 3-88,2-1 0,4-5 0,6 0 13,5 1 1,5-3-1,1 0 1,1-3-21,-1-3 1,1-2 0,1-2 0,2 0 14,3 0 1,-1-2 0,-6-2-1,1-3 2,-1-3 0,-5 4 1,-2-6 51,-2-1 0,-3-3-69,-5-1 0,-2 1 0,-3 5 0,-7 3-53,-4 0 0,-1 6 0,-1-4 0,-1 5 36,-4 1 1,3 0 0,-3 0 0,4 1-121,1 5 0,3-2 169,3 8 0,-3-1 0,5 7 0</inkml:trace>
  <inkml:trace contextRef="#ctx0" brushRef="#br0" timeOffset="14568">2620 8837 6782,'8'-9'201,"1"1"1,7 10-143,-4 4 1,1 3-1,-7 9 1,-2-1-58,-2 1 0,-2 5 0,0 0 0,0-1-70,0-3 1,0 0 0,0 3 0,0 1-29,0-2 0,-6-1 0,0-3 0,0-1-224,-1-5 1,5 5 319,-4-4 0,-4 3 0,0 3 0</inkml:trace>
  <inkml:trace contextRef="#ctx0" brushRef="#br0" timeOffset="14929">2987 8925 7569,'17'-10'-269,"1"-6"0,-7 15 127,1-5 197,-8 4 1,5 2 13,-3 0-112,-4 0 1,4 6 0,-10 1-1,-4 3 29,-1 4 1,-3-5 0,-5 3 0,-3 0-3,-3-3 0,4 5 0,-5-6 0,5-1 7,1 1 0,1 4 0,-1-6 0,1-1 11,-1 3 0,1-4-23,0 8 1,1-6 0,4 5 1,5-5 40,7 6 0,7-8 0,5 1-19,4-3 0,7-2 1,0 2-1,-2 2 95,-1 2 0,-3 0 1,1-4-95,-1 4 0,1-3 0,-1 7 0,-1 0-238,-5 0 0,3-5-217,-8 7 452,7 0 0,-3 5 0,8 1 0</inkml:trace>
  <inkml:trace contextRef="#ctx0" brushRef="#br0" timeOffset="15695">3249 9134 7390,'11'0'-340,"1"0"1,-6 0-1,5 0 422,3 0 0,-4 0-130,1 0 1,-1-8 0,4-1 47,-3-1 1,-7 0 0,4 6 3,0-1 0,-6-9 12,3 2 0,-5 5 45,-5 1 0,-5 4 35,-8 2 0,1 0 0,-1 2-30,1 4 1,5 3-40,1 9 0,7-1 0,-2 1 0,4-1 1,2 1 0,0-1 0,2-1-3,4-5 1,-2 3 0,7-6 0,3-1-41,1 1 0,3 0 1,-1-4-1,1 2-33,-1-2 1,1-3 0,-1-1 0,1 0 31,-1 0 1,6 0-1,1 0 1,-3-1 28,-1-5 1,-3-2 0,-1-6 0,-3 3 2,-1-3 0,-1-1 0,5-3-6,-4 1 0,-5-1 0,-7 1-6,0-1 1,0 7 0,0-1 0,0-2-23,0-1 0,-6 3 0,-1 1 37,-3-3 0,4 6 0,-3 1-3,1-1 0,0 6 67,2-4-247,4 4 123,-6 2 0,10 0 21,4 0 0,4 0 0,7 0 9,1 0 0,-1 0 0,1 0 17,-1 0 1,-5 0 0,0-2 33,1-4 1,3 4 0,1-3 55,1 3 1,-7 2 1,1 0 1,-1 5-58,7 1 1,-8 8 0,-3-3-10,1 5 1,-6 1-1,4 1-43,-4-1 1,0-5 0,2 0-77,2 1 0,-1 3 1,-3-1-1,2-1-84,2-2 0,0-7 0,-4 5 0,2 0-145,1-1 1,9-3 315,-2 6 0,-5-8 0,1 4 0</inkml:trace>
  <inkml:trace contextRef="#ctx0" brushRef="#br0" timeOffset="16164">4314 9099 7569,'0'-17'-303,"0"-1"105,0 1 1,0-1-1,0 1 263,0 0 1,-6 5 0,-2 2-93,-1 2 0,3 3 21,-6 5 0,1 0 0,-5 2-5,4 3 0,5-1 0,5 6 1,-2 0-1,-2-1 1,0 3 0,6 5 13,0 1 1,2-3 0,4-1 0,4-2 2,-1 1 1,7-3-1,-6 2 1,1-1-2,1-1 1,-1 5 0,7-5-5,-1 0 1,-5 3-1,0-5-71,1 2 0,-5-4 1,0 3-180,0-1 41,-6-2 0,-2 0 208,-12 0 0,2-1 0,0-6 7,3-5 0,1 2 80,6-8 0,0 1 180,0-7 1,-2 8-83,-4 5 1,2 3 0,-7 2-126,-3 0 0,0 7 0,1 5 1,1 2-255,-1-3 0,-9 5 0,-1-5 194,2 5 0,-7 1 0,1 1 0</inkml:trace>
  <inkml:trace contextRef="#ctx0" brushRef="#br0" timeOffset="11170">227 7632 7569,'10'0'-1136,"0"0"1287,-4 0 1,-5 2 165,5 4-300,-4-4 0,4 14 1,0-5-1,-2 5-24,-2 1 0,0 1 0,2-1 0,1 1-25,-1-1 1,-2 0 0,0 1-118,4-1 0,-4 1 0,4-1-454,-4 1 603,-2-1 0,0 1 0,0-1 0</inkml:trace>
  <inkml:trace contextRef="#ctx0" brushRef="#br0" timeOffset="11528">262 7650 7569,'18'0'0,"-7"0"0,1-2-114,2-4 0,-5 4 35,3-4 1,-6 4 0,5 4-1,3 4 1,1 4 119,3-1 1,-1 7 0,1-4 0,-1 3 26,1 3 0,-1-1 0,1 1 0,-1-1-102,1 1 1,-1-1 0,3 0-1,1 1-21,2-1 1,0-1 0,-5-3 0,-1-3-47,1-2 0,-1 0 0,1-4-36,-1 1 123,1 1 1,-7-6 0,1 0-4,2 0 0,-1-8 0,-1-3 62,-6-5 0,-4-1 0,-2-1 1,0 1 3,0-1 1,0 1 0,-2-1 0,-4 3-141,-6 3 1,2-3-1,-1 5 1,-1-2-174,2 1 1,-5 7 263,3-2 0,-3-4 0,-3 1 0</inkml:trace>
  <inkml:trace contextRef="#ctx0" brushRef="#br0" timeOffset="11857">1031 7685 7130,'-8'17'7,"-2"-7"92,1 5-109,-7-13 1,14 14 0,-6-6 123,1-1-36,5 7 0,-6-7-73,8 1 0,0 6-93,0-5 0,8-3 0,3 0-137,5 0 227,1-6 0,1 5 0,-1-7-261,1 0 265,7 0-39,-6 0-45,6 0 52,-7 0 12,-1-7 135,1 5-138,-1-14-9,-7 6 0,6 1 163,-15-7-153,7 6 3,-8-7 9,0 7 0,-2-5 0,-4 3 5,-5-3 0,-5 5 1,-1 2-1,-3 2-115,-3 1 0,4-1 0,-5 6-224,5 0 193,2 0-25,-1 0 170,8 0 0,-5 7 0,5 3 0</inkml:trace>
  <inkml:trace contextRef="#ctx0" brushRef="#br0" timeOffset="12255">1345 7702 7569,'10'2'-878,"-4"4"796,3-4 1,-5 6 125,8-8 1,-6 5 0,3 3 0,1 0-33,0 0 1,-4 0 0,3-3-8,-1 7 1,4-2-1,-7 1-17,1 1-40,-6 5 55,0-7 5,0-2 2,-7-8 1,3 0 30,-8 0 0,2-2-34,-1-4 0,3 2 0,10-7-16,4-3 0,-2-2 0,7 1 0,3 1 17,1 3 1,3-1 0,1-3-1,2 3 51,3 6 0,-1-2 0,-5 3 220,-1 1-262,0 2 0,1 2 1,-1 0 42,1 0-44,-8 7 1,5 1 0,-5 6 0,1-3 68,1 3-198,-8 2 0,4 7 0,-8 0 1,0-2-1,0-1 0,0-3-820,0 1 933,0-8 0,-8 5 0,-2-5 0</inkml:trace>
  <inkml:trace contextRef="#ctx0" brushRef="#br0" timeOffset="6884">350 4943 7513,'9'-12'-743,"-3"1"740,-4 7 152,-2-4-90,0 0 1,-8 6 1,-3-4 1,-5 4 0,-1 2-1,-1 0-11,1 0 0,-1 0 1,1 0-1,-1 0 34,1 0 1,-1 2 0,1 2-107,-1 2 1,7 6 0,1-5 18,2 3 0,3-4-5,5 6 1,1-1-12,5 7 0,4-9 1,7-1-1,1-2 20,-1 0 1,1 0-1,-1-4 1,3 2 22,3 1 1,-4 1-1,7-4 1,-3 2-18,0 2 1,6 2 0,-5-5 0,-3 3-4,-2-2 1,-1 4-1,-1-2 1,1 0-10,-1 1 1,-5-3 0,-2 8 5,-3 1 1,-1-3 0,-6 2 42,0 1 1,-2-3 0,-4 0-8,-5-2 1,-5-1 0,-1-3 0,-3 2-10,-3-2 1,2 4-1,-8-3 1,-1-1-64,3-2 1,-6-2-1,4 0 1,-2 0-102,2 0 1,4 0 0,7 0 0,1 0-448,-1 0 0,7 0 194,-1 0 389,8-8 0,-3-1 0,7-9 0</inkml:trace>
  <inkml:trace contextRef="#ctx0" brushRef="#br0" timeOffset="7587">716 5065 6845,'10'-8'168,"0"6"-98,-4-3 0,-3 5-54,9 5 0,-6-1 0,4 8 2,-3 1 1,5-3 0,-6 2-33,-2 1 1,-2-3 0,0 0-1,1 0-52,3-1 1,0-3-35,-6 6 71,0-8 26,0 3 0,0-9 0,0-3-3,0-7 0,0 2 1,2-1-1,4-1-1,6 2 1,-3-3 0,3 5-1,1 0 50,3 0 1,1-3 0,1 5 0,-1 2 19,1 2 1,-1-4-1,1 0 1,-1 3-26,1 1 1,5 2-1,0 0 1,-1 0-50,-3 0 0,-2 5 1,1 3-1,-1 0-43,1 0 1,-3 5 0,-3-1 28,-6 3 1,-4-3 0,-2 0 0,0 1 18,0 3 0,-2-4 0,-4-1 2,-6 3 1,-3-1 0,-3 1 0,1-4 2,-1-3 0,7-1 0,-1-6 23,-1 0-37,5 0 0,2-2 0,10-4-13,2-5 0,7-3 1,-1 1-1,3 1 16,3-2 1,1-1 0,3-3-1,1 3 17,-2 3 1,-1-1 0,-3 5-1,1 0 24,-1 0 0,1 3 1,1 3-1,2-2-22,3-2 0,-1 0 1,-6 6-45,1 0 0,-1 6 0,-1 2-72,-5 1 0,3-3 0,-8 6-137,-2 1 1,-2 3-66,-2 1 311,0 1 0,0-1 0,0 1 0</inkml:trace>
  <inkml:trace contextRef="#ctx0" brushRef="#br0" timeOffset="7984">1782 5048 7369,'-12'0'-175,"0"0"0,-1 0 242,-3 0 0,-1 5 0,1 3 0,5 2-72,5 3 1,-2-3-1,2 2 1,2 1 59,2 3 1,2 1 0,0 1-1,0-1-67,0 1 1,2-7-1,4 1 1,6 0-31,3-3 0,3-1 1,-1-8-1,3 0-29,3 0 1,-4 0-1,7 0 1,-3 0 44,0 0 1,2-8-1,-3-3 1,1-5 37,-2-1 0,-7-1 0,-2 1 0,-1-1 37,-1 1 1,-2-1-1,-8 1 1,0 0-32,0-1 1,-2 1-165,-4-1 154,-4 1 0,-7 7 1,-1 4-71,1 4 1,-6 2 0,-1 0-1,1 0 1,-2 0-58,-4 0 1,3 6 0,3 2 0,4 0-321,1-1 439,9 7 0,-7-4 0,6 7 0</inkml:trace>
  <inkml:trace contextRef="#ctx0" brushRef="#br0" timeOffset="8304">2148 4786 7569,'0'-10'-707,"2"2"757,4 8 1,-2 0-1,6 2 42,-3 4 1,5 4-1,-4 7 1,0 1-3,-1-1 0,5 6 1,-6 1-81,-2-3-12,5-2 0,-7 5 0,4 1-78,-4 2-3,-2-6 0,0 5 0,0-9 1,0 1-164,0-1 1,0 0 0,0 1-390,0-1 635,0 1 0,0-1 0,0 1 0</inkml:trace>
  <inkml:trace contextRef="#ctx0" brushRef="#br0" timeOffset="8725">2568 4821 7430,'15'-2'0,"-1"-2"-280,-3-2 0,-7-2 1,4 4 336,0-2-45,-6 1 0,3 12-12,-10 5 1,1 2 0,-8-1-1,-1-3 18,-3-2 1,-1 5 0,-1-3 0,1 2-9,-1-1 1,-5-5-1,0 6 1,1-1 1,3-1 0,-4 4 0,-1-7-66,3 3 55,9-6 0,-3 6 1,3-6-14,-3 1-1,5 1 12,2-6 0,10 0 0,4 0 24,6 0 0,3 0 0,2 0 0,1 0 45,-1 0 0,1 0 0,-1 2 0,1 2-27,-1 2 1,1 0-1,-3-4 1,-1 2-56,-3 1 1,1 9-165,6-2 1,-7-5 0,-1 1-124,-2 0 1,-1 0 300,-1 3 0,-4 5 0,6-7 0</inkml:trace>
  <inkml:trace contextRef="#ctx0" brushRef="#br0" timeOffset="9561">2829 5048 7327,'18'0'-267,"-1"5"0,1 1 154,-1-2 1,-5-2-1,0-2 83,1 0 1,3 0 97,1 0 0,-5-2-26,-1-4 1,-7-3-27,2-9 1,-4 7 14,-2-1 0,-6 6 0,-1-4-2,-3 3 0,-2 1 1,-5 6-20,-1 0 0,1 2 0,-1 2 1,1 1-10,-1-1 0,1 6 1,1 2 18,5 3 0,-3 3 10,8-1 1,1 1 0,5-1 0,2-1-6,3-5 0,-1 5 0,8-7 0,-1 3-14,-1 0 1,6-6 0,-5 5 0,5 1-13,1-3 1,1-1-1,-1-6 1,1 2-24,-1 2 1,1 0-1,-1-6 1,1 0 0,-1 0 0,-5 0 0,-1-2 0,3-2 5,1-2 1,3-8 0,-1 5 47,1-1 0,-7-3 1,-1 5-1,0-2-1,0-4 0,-5 5 0,5-3 0,0 0-13,0 3 0,-7-7 0,5 5 16,0-5 0,-4-1 11,7-1-26,-7 1 1,4 5-12,-8 0 0,-2 3-76,-4-3 0,-3 4 1,-9 8 55,1 0 0,5 0 11,0 0 1,9 2-12,-3 4 0,6-4 1,6 4 0,1-2 1,7 0-1,-2 1-8,1-1 0,3-2 0,1-2 0,1 0 61,-1 0 0,0 0 0,1 0 0,-1-2 48,1-4 0,-1 5 0,1-5-53,-1 4 0,1 2 0,-1 0 0,1 0 117,-1 0-120,-7 0 1,5 0 0,-5 2-6,0 4 0,-1-3 0,-5 9 0,2 2-77,-2 1 1,0 3 0,0-1-25,2 1-206,-1-1 166,-5 0 0,0 1 0,0-1 1,0 1-1,0-1-113,0 1 1,8-3 0,2-1 0,2-4 226,-1-3 0,9 7 0,7-4 0</inkml:trace>
  <inkml:trace contextRef="#ctx0" brushRef="#br0" timeOffset="9962">4069 4995 7569,'8'-17'-328,"4"-1"0,-2 1 0,-1-1 373,-1 1 1,-2 5-21,-6 1 0,-8 7-31,-4-2 1,-3 4 0,-3 2 0,1 0 19,0 0 0,-1 0 0,1 2 1,-1 2 91,1 2 0,-1 7-65,1-1 1,1 3 0,5 3-37,5-1 0,4 1 1,2-1-1,2-1 1,4-3-17,5-1 1,5-2-1,1 3-3,1-1 1,-1-2-1,3 3 1,1-3 27,2-2 0,0 3 1,-5-3-1,-1 0 32,1 0 0,-1 3 0,1-3-30,-1 2 1,-5-4-62,0 5-117,-9 1 1,3 3-1,-12-3-21,-5-6 0,-5-4 1,-1 0-9,-1 3 1,1-3 190,-1 4 0,1-12 0,-1-3 0</inkml:trace>
  <inkml:trace contextRef="#ctx0" brushRef="#br0" timeOffset="10167">4157 5013 7518,'-12'0'-44,"0"0"1,1 2 130,1 3 1,-5 5-1,3 8 1,-4-1-30,-1 1 0,0 7 0,-1 2 0,1 2-167,-1 0 1,1-6 0,-1 5 0,1-1-619,-1 0 727,-7 2 0,-2 6 0,-8 0 0</inkml:trace>
  <inkml:trace contextRef="#ctx0" brushRef="#br0" timeOffset="18370">6514 3039 6648,'-11'0'63,"-1"0"0,8 8 0,-2 4-20,5 3 1,1 3-84,0-1 63,0 1 1,0-7 0,1 1-9,5 1 0,2-3 0,6 0 1,-5 0-52,-1-1 0,6-5 0,-3 2-23,5-4 0,1-2 25,1 0 0,-3-2 0,-1-2 0,-4-4-6,-3-1 1,5 3 0,-6-6 0,0 0-20,1 3 1,-5-7 51,4 5 1,2-5 239,-2-1-22,0 7-178,-6 2 1,0 10-1,1 4 15,5 6 0,-2 3 1,6 3-32,-2-1 1,3 0-1,-3-1 1,0-2-17,0-3 1,3-5 0,-3 4 0,2-2-4,3-5 0,1 1 1,-1 0-1,-1 2-22,2-2 1,1-2 0,3-4 12,-1-4 0,-5 2 0,-1-6 1,1 1 7,-2-1 1,3-2 0,-7-5-1,0 1 0,2 5 1,-6-5 0,4 5-1,-5-5-21,-1-1 1,0 5 0,0 0-39,0-1 1,0-3 0,-1 1-48,-5 3 0,-4 4-8,-7 8 0,-1 0 0,1 0-99,-1 0 216,8 0 0,-5 8 0,5 2 0</inkml:trace>
  <inkml:trace contextRef="#ctx0" brushRef="#br0" timeOffset="18634">7248 3057 7157,'0'17'-45,"0"1"0,0-1 25,0 1 0,0-7 0,0 1-285,0 1 0,0 3-203,0 1 508,0-7 0,0-2 0,0-8 0</inkml:trace>
  <inkml:trace contextRef="#ctx0" brushRef="#br0" timeOffset="18785">7248 2900 7442,'0'-10'-349,"0"2"0,0 8 0,0 0 0</inkml:trace>
  <inkml:trace contextRef="#ctx0" brushRef="#br0" timeOffset="19051">7475 2847 7381,'12'8'36,"-1"4"1,-5-3 0,4 3 0,-1 1-64,1 3 0,-6 1 1,4 1-1,-2-1 45,-1 1 1,3 5-1,-4 0 1,2-1-244,-2-3 0,-2-1 0,-2-1-102,0 1 0,0-1 101,0 0 226,0-7 0,-16 6 0,-3-7 0</inkml:trace>
  <inkml:trace contextRef="#ctx0" brushRef="#br0" timeOffset="19710">7475 3022 7435,'12'0'-1054,"-1"0"1051,3 0 1,-4 0-1,1 0 1,3 0 121,1 0 1,3 2 0,-1 2 0,1 1-148,-1-1 1,1-2 0,1-2-1,2 0-1,3 0 1,-1 0 0,-6 0 0,1 0-4,-1 0 0,7-8 0,-1-1 1,-2-3 8,-1 0 0,-3 1 0,-1-7 1,-5 1 1,3-1 0,-8 1 111,-2 0 0,-2-1-56,-2 1 1,-8 1 170,-4 4-146,4-3 1,1 15-62,7 0 0,0 8 1,0 9 9,0 1 0,0-1 0,0 1 0,0-1 5,0 0 0,2 1 0,1-1 1,3 3-13,-2 3 1,0-4-1,0 5-59,2-5 0,0-1 1,-6-1 12,0 1 0,0-7 17,0 1-2,0-8 0,0 2 17,0-12 1,0 2 0,0-8-46,0-1 0,0-3 0,1-1 27,5-1 1,2 7 0,6 1 0,-3 0 41,3 0 0,-1 5 0,1-5 1,-2 2 23,1 4 0,3 2 0,1 2 13,1 0 1,-1 0 0,1 0 0,-3 2 19,-3 4 0,3-4 1,-3 6-1,3-2-8,3-1 0,-6 7 1,-1-4-1,1 2-24,-2 3 1,3-3-1,-5 1 1,0 3-40,-1 2 0,-1-5 0,-6 1 15,0 1 0,0 3 0,-2-1 0,-2-1-289,-1-2 0,-9-6 277,2 5 0,-3 1 0,-3 5 0</inkml:trace>
  <inkml:trace contextRef="#ctx0" brushRef="#br0" timeOffset="20483">9379 2917 7386,'-2'-16'-147,"-4"5"0,2 3 1,-6 6-1,1-2 271,-1-2-42,-2 1 1,-5 5-106,-1 0 1,7 0 48,-1 0 9,0 0 1,-5 2-1,-1 1 1,3 5 15,3 2 0,-3 0 0,5 3 1,-2-1-38,1 1 1,1 3-1,-4 1 1,5 1 16,1-1 1,2 1 0,6-1 0,0 1-4,0-1 1,0 1 0,0-1 0,0 1-69,0-1 0,8-1 0,2-3 1,1-1-92,1 1 1,0-3 0,5 0 0,0-1-77,1 1 0,5-6 0,1 2 1,-1-4 206,2-2 0,2 0 0,8 0 0</inkml:trace>
  <inkml:trace contextRef="#ctx0" brushRef="#br0" timeOffset="20900">9693 3092 7569,'0'-12'-135,"0"0"0,0 7 34,0-7 1,-8 2 0,-3-1 172,-5 5 1,-1 4 0,-1 2 0,1 0-34,-1 0 1,1 2-1,-1 2-25,1 1 1,-1 7-1,3-4 1,1 0 8,3-1 1,7 7 0,-2-2-48,4 3 1,2-3 0,0-1 11,0 3 1,8-4 0,3-1-98,5-1 1,1-2-1,1-6 1,-1 0 51,1 0 0,-1 0 0,1-2 0,-1-2 15,1-2 0,-1-7 89,0 1 1,-1-3 214,-4-3-34,3 8 178,-13 3-347,6 7 1,-8 2 0,0 3-44,0 7 0,0 4-298,0 1 0,2 0 0,4 1 68,5-1 0,-1-7 0,2-4 0,-1-2 214,-1 2 0,5-4 0,-5 5 0,8-7 0</inkml:trace>
  <inkml:trace contextRef="#ctx0" brushRef="#br0" timeOffset="21356">9937 3057 7416,'12'0'-457,"0"0"0,-6 0 606,5 0 0,-5 2-62,6 3 0,-7-1 1,5 8-36,-2 2 1,0-5-1,-4 3-67,1 1 1,1-3-1,-4 2-26,4 1 1,-4-3 14,4 2 74,-4-8-24,-2 3 0,0-14-23,0-5 1,6-4 0,1-1-5,3 0 0,-6-1 0,4 3 1,-1 1 0,5 2 1,-2 3 0,1-5 39,3 2 1,1 7 0,3-5-6,-1 2 0,1 2 0,-1 6-22,1 0 0,-1 0 1,1 2-8,-1 4 0,-1-2 1,-3 6-1,-3-1-8,-2 1 0,0 0 1,-5 3-1,3-1-89,-2 2 1,-2-5 0,-2 3-70,0 1 1,0 3-632,0 1 793,0 1 0,-8-1 0,-1 1 0</inkml:trace>
  <inkml:trace contextRef="#ctx0" brushRef="#br0" timeOffset="22483">10636 3022 7569,'10'0'-100,"3"-2"0,-5-2-323,2-2 1,-6-2 520,1 3 122,-3 3-113,-2-6 1,-2 8-13,-3 0 1,-5 0-121,-8 0 0,1 8 48,0 3 1,5 5-1,2 1-8,2 1 1,1-1 0,3 1-1,-2-1-21,2 1 1,2-7 0,2 1 0,0 1 3,0 3 0,6-4 0,0-1 0,0 1-6,1-2 1,-3 3 0,8-7 0,0 0-6,-3 2 1,7-7 0,-5 5-35,5-4 1,1-2 0,1 0 0,-1 0 22,1 0 1,-1 0 0,1-2 0,-1-2 4,1-1 0,-1-7 1,1 4-1,-1-1 31,1-5 0,-3 4 0,-1-1 0,-3-3 1,-7-2 0,4-1 26,0 0 0,-6 5 38,3 0 0,-5 3-45,-5-3 1,1 4-34,-8 8 0,0 0-1,-5 0 0,1 2 0,5 4 0,3 6-9,0 3 1,6 3-1,-3-1-22,3 0 0,2 1 0,2-1 0,1 1-22,3-1 1,8-5 0,-3 0-13,5 1 0,1 1 0,1-3 0,-1-5 25,1-4 1,-3 0 0,-1 2 0,-2 2-2,1-2 0,3-2 1,-1-4-1,-1-2 95,-3-2 0,1-8 0,4 3 68,-5-5 0,3-1 1,-8-1-61,-2 1 0,-3-1 1,-1 1-1,0-1-28,0 1 0,0 0 1,0-1-27,0 1 1,0-1 0,0 1 64,0-1 1,0 7-2,0-1-111,-7 0-79,5 3 67,-6 1 1,6 8 53,-4 0 2,4 0 15,-5 8 1,8-5 42,5 9 1,4-8-52,7 2 1,-5-4 0,-2-4-1,0-2-7,-1-2 1,-3 0-1,6 4-4,1-3 0,3 3 1,1-4-6,1 4 0,-7 0 0,1-2 6,2-2 0,-5 0 78,3 6 1,0 0 0,3 2-67,-3 4 1,-4-2 0,-7 6 0,3-1-6,2 1 0,0 2 0,-6 5 2,0 1 1,0-1-1,0 1 58,0-1 0,0 1 1,0-1 2,0 0 1,0 1 0,2-3-12,4-3 0,-2 2 0,5-7 87,-1 3 0,6-6-146,-3 2 1,5-4 0,1-2 0,1 0-222,-1 0 0,1 0 0,-1 0-435,1 0 0,-1-6 656,1 0 0,7-15 0,2 1 0</inkml:trace>
  <inkml:trace contextRef="#ctx0" brushRef="#br0" timeOffset="23629">13483 2969 6355,'0'-17'362,"0"7"1,-2 2-266,-4 8 1,4 2-14,-4 4 0,-2 4-51,3 7 1,-3 1-1,4-1 9,-2 1 0,0-1 0,8 1-69,4-1 0,-4-5 0,6-3 0,0-1-43,3-4 0,5 4 0,1-2 12,1-2 0,-1-2 0,1-2 1,-1 0 19,0 0 0,1-6 0,-1-2-41,1-2 1,-1-1 0,1-7 12,-1 1 0,-7-1 181,-4 1 1,-4-1 156,-2 1 130,0-1-344,0 9 0,2 1 0,2 10-91,1 4 0,3 3 1,-2 9-12,6-1 1,-3-1 0,1-3 0,0-1-13,-1 2 1,3-7-1,4 1 1,-3-2 43,-1 0 1,-1 0-1,7-4 1,-1 1 0,1 3 0,-1 0 0,1-6 0,-1 0 28,1 0 0,-1-6 1,1-2-1,-3-1 69,-3-5 1,3-1-1,-5-3-60,0 1 1,-1-1 0,-5 1 0,2-1-5,-2 1 1,-2-1-1,-2 1 1,0 0-51,0-1 1,-6 6 0,-2 3-1,-1 1-74,-5 4 1,4 0-1,-1 0-17,-3-2 1,-1 1-1,-1 7 1,3 1-68,1 3 0,8 2 0,-2-2 186,4 6 0,-6 3 0,-1 3 0</inkml:trace>
  <inkml:trace contextRef="#ctx0" brushRef="#br0" timeOffset="23855">14338 2934 7569,'10'0'-1014,"-2"-2"1768,-8-3-380,0 3-483,0 9 1,0 5 0,0 11-51,0-3 0,0-3 0,0 1 126,0-1 0,0-5 33,0 0 0,0-1 0,0 7 0</inkml:trace>
  <inkml:trace contextRef="#ctx0" brushRef="#br0" timeOffset="24030">14338 2760 7569,'0'-12'-41,"0"1"-675,0 7 503,0-4-46,0 8 1,0 2 258,0 4 0,-7-4 0,-3 5 0</inkml:trace>
  <inkml:trace contextRef="#ctx0" brushRef="#br0" timeOffset="25917">16190 2882 7207,'-10'2'282,"4"4"-237,4 5 1,2-1 0,2 0-224,4-2 1,-2-1 0,7-3 38,3 2 1,2 0 0,1-6 52,0 0 1,-5 0 0,0 0 89,1 0 0,-3-2 0,0-4 152,-2-6 1,-1 3 143,-1-3-170,-4 8-101,6-3 1,-6 7-5,4 0 1,1 1 0,7 3-73,-2 2 0,-1 6 1,5-4 15,-5 1 1,5-5 0,-4 2-71,3-4 1,3-2-1,-1 0 27,0 0 1,-5 0-1,-2-2 1,0-4 94,-1-6 0,-3 3 0,4-3 0,-1-1 52,1-3 1,-6-1-1,2-1 1,-2-1-39,2-5 1,-5 5-1,5-4-28,-4 3 0,4 3 0,0-1 0,-2 1 0,-2-1 91,-2 1 1,6 5 160,-1 1-240,1 7 1,-6-2-1,0 12 1,0 5-46,0 5 1,0 1 0,0 1 0,0-1-28,0 1 0,0-1 0,0 1 0,2-1-17,4 1 0,-4-1 0,4 1-288,-4-1 1,3 1-77,1-1 434,8 1 0,-12-9 0,6-1 0</inkml:trace>
  <inkml:trace contextRef="#ctx0" brushRef="#br0" timeOffset="26087">16696 2707 7569,'18'-7'-37,"-1"5"1,0-4-240,1 4 0,-1 2 1,1 0 79,-1 0 0,1 0 196,-1 0 0,9 0 0,1 0 0</inkml:trace>
  <inkml:trace contextRef="#ctx0" brushRef="#br0" timeOffset="24313">14758 2777 7283,'9'8'95,"-3"4"-60,-4 3 0,0 3 1,2-1-1,2 1-95,-2-1 0,-2 1 1,-1-1-36,5 0 0,-4 1 0,4-1 1,-2-1-155,2-4 0,-4 3 112,3-3 0,3-3 137,-2 3 0,0 0 0,-6 5 0</inkml:trace>
  <inkml:trace contextRef="#ctx0" brushRef="#br0" timeOffset="24918">14723 2900 7233,'17'0'-153,"1"0"1,-1 0 182,1 0 1,-1 1 0,0 3 0,3 2-93,3-2 1,-3-2-1,3-2 1,-4 0-25,-1 0 0,1 0 0,2 0 1,3 0 51,-3 0 1,-7-6 0,-3 0 0,1 1 9,-2-3 0,3 4 0,-7-8 0,0 1 37,2 1 0,-6-6 145,3 5 1,-3 1 8,-2-2 104,0 8-236,0-3 1,0 14 0,0 5-44,0 4 1,0 1 0,0 1-32,0-1 0,0 1 0,0-1 29,0 0 1,0 1 0,0-1-47,0 1 0,0-7 96,0 1 81,0-8-90,0 4 1,0-10 0,0-4-26,0-6 1,6 3 0,2-3 0,0-2-47,-1-1 1,7 3 0,-2 1 0,3-3 20,3-1 0,-1 3 0,1 0 64,-1-1 1,1 5 0,-1 2 120,0 4 0,1 2-111,-1 0 0,1 2 1,-1 4-86,1 6 0,-7 3-123,1 3 1,-8-1 0,2 0 31,-4 1 0,-2-6 0,0-1-531,0 3 652,0-6 0,0 7 0,0-5 0</inkml:trace>
  <inkml:trace contextRef="#ctx0" brushRef="#br0" timeOffset="25309">15736 2865 7569,'0'-18'-145,"0"1"1,-2 7-1,-4 4 204,-6 4 0,-3 2 0,-1 2 0,3 4-47,1 6 0,6-3 1,-4 3-1,3 2-23,3 1 0,2 3 0,2-1-80,0 0 1,0 1 0,2-3 0,4-1 68,5-2 1,-1-8-1,2 1 1,1-3-63,3-2 1,1 6-1,1 0 1,-1-2 45,1-2 1,-1-8 0,0-2 30,1-2 0,-1-1 0,-1-7 159,-4 1 1,1-1 0,-7 1-123,-2 0 1,-4-1 0,-6 3-31,-6 3 0,3-2 1,-3 8-1,-2 3-66,-1 1 1,-3 2 0,1 0-216,-1 0 0,7 0 81,-1 0 200,8 0 0,-3 7 0,7 3 0</inkml:trace>
  <inkml:trace contextRef="#ctx0" brushRef="#br0" timeOffset="26923">14286 3633 6587,'-2'-10'128,"-4"4"1,-3 5-48,-9 1 1,1 0-1,-1 1-30,1 5 1,-1-2 0,1 6-73,-1-2 0,7 3 1,1-3-1,0 2 36,1 3 1,5-3-1,-2 2-64,4 1 0,2 3 12,0 1 0,8-1 0,5-3 0,7-3-110,3-2 0,2-2 1,-2-4-1,5 1-267,-1 3 414,6 0 0,-6-6 0,8 0 0</inkml:trace>
  <inkml:trace contextRef="#ctx0" brushRef="#br0" timeOffset="28734">15823 3528 7449,'17'-8'-335,"-7"5"285,-4-9-147,-4 8 0,-10-4 332,-4 8 0,-3 0 61,-3 0-142,9 8 12,-7-6-82,14 14 47,-13-7 1,11 7-1,-6-3 1,2-1 45,5 2-14,1 1-81,-6 3 1,6-7-1,-4 1 1,4 1-1,4 3-26,4 1 29,-4-7 0,13 4-12,-3-8 45,4-1-68,1 3 51,0-6 1,1 6-1,-1-8 1,1 0 0,-1 0-1,1 0-28,-1 0 0,1 0 0,-1 0 0,1 0-9,-1 0 0,1-2 0,-1-2 0,0-4 16,1-1 0,-1-3 0,1-6 11,-1 1 1,1-1 0,-3 1-2,-3 0 0,-4 5 0,-8 0 36,0-1 1,0 3 0,0-2 81,0-1 1,-8 5-66,-4 2 1,-3 4 0,-3 2-30,1 0 0,7 2 1,4 4-12,4 6 0,2 3 0,0 3 0,0-1 1,0 1 0,2-7 0,2 1 1,4 1-30,2 3 0,1-1 0,5-1 1,-3-4-18,-1-2 0,0 3 0,5-5 1,1-2-20,-1-2 0,1-2 0,-1 0 0,0 0 22,1 0 1,-1-2-1,1-2 32,-1-2 1,-1-7-1,-3 1 1,-3-4 42,-2-1 1,4-1 0,-7 1-1,-1 0-2,-2-1 1,-2 1 0,0-1-1,2 1-17,4-1 1,-4 1-1,4-1 22,-4 1 0,-4-1-3,-4 1 0,2 7-21,-8 4 0,1 4-34,-7 2 1,9 8-83,3 4 1,4-2 62,2 1 1,2-1 0,4 2-10,5-7 1,5-3 0,1-2 27,1 0 0,-1 0 0,1 0 33,-1 0 0,1 0 0,-1 0 0,0 0 54,1 0 0,-6 0 0,-3-2 0,1-2 280,0-1-247,-6-1 0,3 14 0,-7 3 24,0 5 0,-2-5 0,-1 1 0,-3 2-67,2 1 1,0 3 0,0-1-1,-2 1-16,2-1 0,2 0 0,4 1-51,4-1 1,-2-5 0,8-2-189,1-2 0,3 3 0,3-5 0,3-2 197,1-2 0,0-2 0,-5 0 0</inkml:trace>
  <inkml:trace contextRef="#ctx0" brushRef="#br0" timeOffset="27326">14845 3668 7364,'-18'0'-220,"1"0"1,0 0 0,-1 0 0,1 0 314,-1 0 1,1 0 0,-1 0 0,1 0 11,-1 0 0,3 8 0,1 1 0,4 3-98,3 0 0,-5-6 0,6 5 82,2 3 0,2 1-186,2 3 1,8-3 0,4-3-31,3-6 0,3 1 1,-1-1-1,1-2 73,-1-2 0,5-4 0,-3-2 0,-4-3 63,1-3 0,0 0 1,-1-3-1,-1 3 62,-3 2 0,-5-4 239,6 7 23,-8-9-339,3 12 1,-7-4-90,0 12 1,0-2-2,0 8 1,2-3-1,2 5 43,2-2 0,2-9 51,-2 3 0,3 4 0,9 0 0</inkml:trace>
  <inkml:trace contextRef="#ctx0" brushRef="#br0" timeOffset="27745">15054 3668 7419,'10'-2'-311,"-2"-2"415,0-2 0,-4 0-266,7 6 0,-7 2 1,4 2 68,0 2 1,-6 8 78,3-3 0,-3 5-36,-2 1 29,0 1 1,0-7 20,0 1-18,0-8 1,0-4-19,0-12 1,2 3-1,2-3 1,4 0 4,2 3 0,1-7 0,7 6 0,-1-1 9,1-1 1,1 0 64,4-5 1,3 5-1,3 3 75,-6 1 1,-4 2 17,-1 6 1,-1 8-107,1 3 0,-9 5-110,-3 1 1,-4 1-138,-2-1 1,0 1 216,0-1 0,-8 1 0,-1-1 0</inkml:trace>
  <inkml:trace contextRef="#ctx0" brushRef="#br0" timeOffset="30700">5257 4157 7537,'-10'-8'-686,"4"-3"268,-3 3 390,7 0-115,-6 8 200,8 0 1,2-6-43,4 0 1,-2 1-1,7 5 1,3 0-15,1 0 1,3 0 0,1 0 0,5 0-4,5 0 1,4 0 0,2 0 0,-2 0-7,-4 0 1,10 0 0,-5 0 29,3 0 0,2 0 0,0 0 0,2 0 1,-2 0-10,-3 0 0,5 0 0,2 0 0,0 0-9,-1 0 0,5 5 1,-5 1-1,3-2-5,4-2 0,1 4 0,2 0 1,1-2-8,-1-3 0,1-1 0,1 0 0,2 0 24,2 0 1,1 0 0,-7 0 0,0 0 13,1 0 0,-1 0 0,3 0 0,-1 0-4,-2 0 0,7 6 0,-11 0 0,4-2-30,-1-2 0,-5 0 1,3 2-1,-2 2-6,1-3 1,-5-1-1,-1 0 1,-1 2 4,0 2 0,6 0 0,-5-6 1,1 0 5,0 0 1,3 0 0,-3 0-1,1 0 8,5 0 1,0 0 0,-1 0 0,-1 0-1,1 0 1,-3 2 0,-1 2 0,-1 2-27,-4-3 0,-4-1 0,-4 0 0,-2 2-96,2 2 1,-4 2 0,2-4-1,0 1-143,-1-1 256,5 6 0,1-8 0,11 6 0</inkml:trace>
  <inkml:trace contextRef="#ctx0" brushRef="#br0" timeOffset="31969">8750 4279 7569,'17'0'-38,"1"0"0,-1 0 0,1-2 0,-1-2 0,1-1 0,-1 1-262,1 2 0,-1 0 0,1-2 235,-1-2 1,6 0-1,2 6 1,1 0 65,-1 0 1,4 0-1,-4 0 1,2-2-8,4-4 1,8 5-1,4-5 1,0 4 4,-1 2 1,7-6 0,-1 0 0,7 0-6,3-1 0,0 5 0,-4-6 0,3 2 22,1 0 0,6 0 1,-4 4-1,0-1-8,0-3 1,6 0 0,-2 6 0,2 0-10,-1 0 1,0 0-1,-4 0 1,-1-2 3,0-4 1,0 4 0,-4-4 0,3 4 10,-3 2 1,0 0 0,0 0-1,3 0 14,-3 0 0,4 0 1,-2 0-1,-1 0-5,-3 0 1,4 0 0,0 0 0,1 0-9,1 0 1,-6 6-1,6 0 1,-4-2-12,-3-2 0,9-2 1,-10 2-1,3 2-8,-1 2 1,-7-1-1,-1-5 1,1 0 11,-3 0 0,7 6 1,-5 0-1,5-2-2,1-2 1,1-2 0,-1 0 0,2 0 21,5 0 0,-9 0 1,6 0-1,-1 0 1,-7 0 0,4 0 0,-5 0 0,4 0-15,1 0 1,-2 6-1,-1 0 1,-3-3-20,3-1 1,-4-2 0,1 0 0,1 0 2,-3 0 0,7 0 0,-5 0 0,3 0 0,-3 0 0,9 0 1,-7-2-1,1-1 10,1-3 1,-1 0-1,-1 6 1,-1 0 16,1 0 0,-3 0 1,0 0-1,-1 0-19,1 0 1,-4 0 0,3 0 0,1 0-7,0 0 1,-5 0 0,7 0 0,-1 0 1,-1 0 0,6 0 0,-5 0 0,5 0-1,1 0 1,0 0 0,1 0 0,-1 0 2,1 0 1,-1-6 0,2 0 0,1 2 27,-3 2 0,6 2 0,-7-2 0,3-1 19,-4-3 1,9 0 0,-7 6 0,2 0-49,1 0 1,-1 0 0,2-2 0,3-2-5,-3-2 1,-2 0 0,-1 5 0,-1-3 42,0-2 1,1 0-1,-1 6 1,0-2 25,1-4 0,-7 4 0,-1-4 0,-2 5-28,-4 1 1,-3 0 0,-3 0-93,-3 0 1,1 0-1,-8 0 1,-2 0-164,-1 0-797,-3 0 1012,-7 0 0,-2 7 0,-8 3 0</inkml:trace>
  <inkml:trace contextRef="#ctx0" brushRef="#br0" timeOffset="32491">5589 2026 7503,'0'-17'-386,"0"-1"0,0 7-252,0-1 499,0 0 0,8-3 139,3 3 0,5-3 0,1 5 0</inkml:trace>
  <inkml:trace contextRef="#ctx0" brushRef="#br0" timeOffset="33217">5676 1887 7465,'18'0'-324,"-9"0"1,-1 2-1,-8 3 336,0 7 0,0-2 0,0 1 1,0 3-16,0 1 0,0 3 0,0-1 0,2 1-3,4-1 0,-4 7 0,4-1 0,-3 0 0,3 2 0,-2-3 0,8 7 0,-1 2-20,-1 2 27,-2 2 0,-2 0 0,0 2 4,-3 3 0,-1-3 0,-2 6 0,2-2 15,4-1 0,-4 7 0,4-4 0,-4-1-6,-2 1 1,2 11-1,2-3 1,2 1 17,-3 3 0,5-7 0,-2 12 0,-2-2-19,-2 1 0,4 1 0,-1-4 0,1 2-5,2-1 0,-4 3 1,8 0-1,-1 0 1,-1 0 0,3 4 0,-5-4 1,0 2 5,0 4 1,3 0 0,-5 0 0,-2-2-2,-2 2 1,0 2 0,2 2 0,2 0 0,-2 0 0,-2 0 0,-2 2 1,0-1-1,0-1 1,0 10-1,-2-8-7,-4 5 1,4-7-1,-4 6 1,2 1-1,0 3-1,-2 1 1,1-7-1,5 4 1,0-3-9,0 1 1,-6 2-1,0-3 1,2 5 3,2 0 0,-4 5 0,0-6 0,1 3-5,-3-1 1,4-5-1,-6 6 1,3-1-1,3-1 1,-6 9 0,0-6-1,-1 1 12,-1 1 0,6-1 0,-4-1 1,1-1-1,-1 1 0,0 2 0,-3 3 0,3-3-10,2-3 0,-5 3 1,3-3-1,-2 1-1,1-2 1,5 3 0,-4-6 0,1 1-1,-1 5 0,4-5 1,-4 1-1,3-3-8,3-3 1,-4-2-1,2 0 1,2-1-1,2-1 1,-4 8-1,1-12 1,1 2 8,2 5 0,2-8 0,-2 4 0,-2-3 13,-2-4 0,0 6 0,6-4 0,0 2 9,0-2 0,0 2 0,0-7 1,0-1-11,0 2 1,0-10-1,0 7 1,2-3-13,4-5 0,-4 3 1,6-5-1,-2 1 1,-1-1 1,7 1 0,-4-7 0,2 0-6,3 1 0,-5-5 0,0 4 1,-3-4-18,1-2 1,2-6-1,-4 0 1,2 0-4,-2-2 1,-2 0-1,-2-5 1,0 1-165,0-2 0,0-1 0,-2-3 188,-4 1 0,-4-1 0,-7 1 0</inkml:trace>
  <inkml:trace contextRef="#ctx0" brushRef="#br0" timeOffset="69134.27">0 4332 6089,'0'-12'-137,"0"0"142,0 1 0,2 1 0,4 4 1,4 2 8,-1-2 1,7 4-10,-4-3 1,-3-3 0,3 2-4,2 2 1,-5 2-1,3 2 1,1 0 1,3 0 1,1-6 0,3 1 0,1 1 3,2 2 0,9 2 0,-3 0 0,4 0-2,2 0 1,-1 0 0,1 0-1,0 0-3,0 0 1,6-2-1,2-2 1,-1-2 2,1 2 0,6 2 0,-5 2 0,3 0-1,-1 0 1,-1-5-1,4-1 1,-5 2 18,-1 2 1,5-4 0,-1-2-1,1 1-8,-1-1 0,9 0 0,-1 4 1,3-2-7,2 2 0,6-3 1,-4 1-1,2 2-11,0 2 1,-2 2 0,2-2-1,-6-2-3,-3-2 1,3 1 0,-2 5-1,-3 0 2,-5 0 1,-1 0-1,5 0 1,1 0-3,-1 0 0,-2 0 0,-1 0 0,-3 0 3,3 0 1,0 0-1,-1 0 1,-1 0 5,1 0 1,-3 0 0,3 0 0,3 0-4,-1 0 1,6 0-1,-9 0 1,3 0-3,3 0 1,-3 0 0,-1 1-1,-5 3 0,-1 2 0,-2 0 0,-4-6 1,2 2-2,1 4 1,3-4-1,-2 4 1,3-5 5,1-1 1,11 0 0,-3 0 0,1 0 1,0 0 1,-1-5 0,-1-1 0,-1 2-3,-5 2 1,5 2-1,-5 0 1,5-2-6,1-4 1,0 4-1,1-4 1,-3 5 8,-3 1 1,1 0 0,-5 0 0,0 0 0,-1 0 0,5 0 0,-4 0 0,1 0-36,5 0 1,1 1-1,3 3 1,-1 4-13,0 2 0,3 0 0,3 5 1,4 1-190,0 3 1,4-3 226,-8-5 0,16-7 0,-2 4 0</inkml:trace>
  <inkml:trace contextRef="#ctx0" brushRef="#br0" timeOffset="70717.27">15910 4105 6425,'18'0'-329,"-1"0"0,-5 0 361,-1 0 1,-5 0 0,6 1-37,1 5 1,-3-4 0,2 4 0,1-2 1,3 2 1,3-4 0,5 5 0,5-1-2,4 0 0,2 0 0,2-4 0,1 2 1,3 2 1,13 1 0,-1-3-1,3 2 1,4-2 1,0-2 0,6 0 0,0 2 0,6 2 0,4-1 0,7-5 0,-1 0 15,1 0 0,3-5 0,1-1 0,-2 0 12,-3-2 1,9 4 0,-4-5 0,3 1-7,-1 4 0,-2-4 0,0 2 0,1 2-15,-1 2 1,-2 2 0,-3 0 0,-6 0-13,-5 0 0,-3 0 1,-4 0-1,-5 0-18,-5 0 1,-7 0 0,-3 2 0,-1 2-11,-4 2 0,1 0 0,-3-4 0,-6 2 1,-4 2 1,3-1 32,-7-5 0,0 0 0,-5 0 0</inkml:trace>
  <inkml:trace contextRef="#ctx0" brushRef="#br0" timeOffset="73613.27">18 10828 7119,'8'10'-617,"-5"-2"0,9-8 620,2 0 1,-5 0 0,3 0 0,2 0 0,1 0-4,3 0 1,-1 0-1,2 0 1,3 0 0,1 0 1,0 2 0,-3 2 0,1 1-6,2-1 1,6 0-1,-3 0 1,-1 2 2,0-2 0,6-2 0,-2 0 0,4 1 0,2 3 1,6 0 0,0-6 0,-1 0-1,3 0 0,-6 0 1,6 0-1,-1 0 8,5 0 0,3 0 1,5-2-1,1-2 10,2-2 0,6-1 0,-4 3 1,1-2-13,-1 2 1,4 0 0,-4 0 0,0-1 19,0 1 1,-2 2 0,-3 2 0,1 0-20,2 0 1,2 0-1,-3 0 1,3-2-11,2-4 0,2 4 0,8-6 0,0 2 2,-3 1 0,13-3 0,-6 4 0,5-2 0,1 2 0,3-3 0,-5 1 0,1 2 0,1 2 1,-9 2-1,5 0 1,-2 0 0,-1 0 1,1 0-1,-4 0 1,0 0 0,-3 0 0,11 0 0,-10 0 0,2-2 15,-1-4 1,5 4-1,2-6 1,1 3 12,5-1 0,1-2 0,2 4 1,-1-2-25,-5 2 1,5 1 0,-7-1 0,3-2-10,-1 2 1,-5 2-1,5 2 1,-1 0-5,-6 0 1,9 6-1,-9 0 1,4-2 0,-3-3 0,5-1 0,1 0 0,7 0 3,5 0 0,-10 0 1,6 0-1,1 0 10,1 0 1,8 0 0,-4 0 0,0 0 14,0 0 1,4 0-1,-6 0 1,-2 0-12,-1 0 0,-3 0 1,0 0-1,1 0-8,-1 0 0,0 0 0,1 0 1,-1 2 1,0 4 1,2-4 0,3 4 0,3-4-17,2-2 1,-6 0-1,4 2 1,-2 2 7,0 2 0,6-1 1,-6-5-1,1 0 4,1 0 1,0 0 0,4 0 0,-4 0 16,0 0 1,-6 0 0,6 0 0,-2 0-12,1 0 0,-44 0 1,0 0-1,49 0 0,-48 0 1,-1 0-1,49 0 0,-45 1 0,-1 0 0,-2 1 0,-1 0 1,1 1-1,1 0-5,2-1 1,0 0 0,0-1 0,-1 0 0,4-1-1,1 0 1,-2 0 0,0 0-3,-2 0 1,1 0 0,2 1-1,0 0 1,2 1 0,-1 0 0,0 1-1,0 0-43,-3-1 0,1-1 0,6 1 0,0-2 0,-5 0 0,0 0 0,3 0 0,-1 0 44,0 0 0,0 0 1,-1 0-1,1 0 1,2 0-1,0 0 1,-1 0-1,0 0 4,-2 0 0,1 0 0,1 0 1,0-2-1,-2 1 0,0-1 1,2-1-1,-1 0 10,-1 1 0,0 0 0,2-2 0,0 0 0,-2 1 0,-1 0 0,1 0 0,0 0 11,1-1 1,-1 1 0,0 2 0,0 0-1,3-3 1,1 0 0,-1 1 0,0 0-16,0 0 0,0 0 0,0 0 0,0 0 0,1 3 0,0 0 1,1 0-1,1 0-12,0 0 1,0 0 0,0 0 0,0 0 0,-4 0 0,0 0 0,-1 0 0,0 0 5,0 0 1,-1 0 0,0 0-1,0 0 1,2 0 0,1 0-1,-3 0 1,0 0-21,-3 1 0,1-2 0,0 1 1,0-1-1,0-1 0,1 0 1,-2-1-1,0 0 13,-1 1 1,-1 0 0,3 1 0,1 0 0,-7 0 0,0 0 0,1-1 0,-1 0 16,2 0 0,-1-2 0,46-3 0,0 3 0,-4-4 3,-7-2 0,-1 4 0,-7-3 0,-3-1 17,-3 0 1,6 1-1,-12-5 1,0 2 43,2-1 0,-2-1 0,0 1 1,-2 3-54,2 2 1,2-3 0,1 3 0,1 0-38,0 0 0,-2 2 0,-4 6 0,-4 0-46,0 0 1,-11-5 0,1-1-1,-7 2 58,-10 2 1,0 2-1,-12 2 1,-3 2-504,-5 2 504,-9 7 0,-4-3 0,-9 7 0</inkml:trace>
  <inkml:trace contextRef="#ctx0" brushRef="#br0" timeOffset="74971.27">1572 11387 7569,'18'-2'-483,"-1"-4"1,0-1 152,1-5 328,-8 4 1,-1 8 19,-3 0 0,-4 8 0,4 4-8,-4 3 1,-2 3-1,0-1 1,0 1-20,0-1 0,0 0 1,0 1-1,0-1 8,0 1 1,0-1 0,0 1 0,0-1-168,0 1 1,0-1 167,0 1 0,-8-1 0,-2 1 0</inkml:trace>
  <inkml:trace contextRef="#ctx0" brushRef="#br0" timeOffset="75305.27">1101 11422 6149,'11'-10'-199,"1"5"0,1 3 269,3 2 1,3 0 0,3 0 0,3 0-75,2 0 0,-4 0 0,6 0 0,3 0-1,0 0 0,3 0 1,0 0-1,2 0-13,4 0 0,-4 2 0,6 1 0,-3 3-14,1-2 0,6-2 0,-5-2 32,3 0 0,-6 8 0,3 2 0</inkml:trace>
  <inkml:trace contextRef="#ctx0" brushRef="#br0" timeOffset="75671.27">2410 11440 7388,'-17'5'-279,"-1"1"1,1 0 0,-1-6 0,1 0 236,0 0 0,-1 6 0,1 2 1,1 1 42,4 5 1,-3 1 0,3 3 0,-1-1-13,1 1 1,-2-1 0,9 1 36,1-1 1,2 1 0,2-1-3,0 1 1,2-3 0,6-1 0,7-5-11,6-1 0,10-2 0,-3-6 0,1 0-9,0 0 0,0 0 0,4 0 0,-2 0-10,-2 0 0,-8-8 1,3-2-1,-5-1-4,-1-1 1,-3 1 0,-1-7 6,-3 1 0,-7-1 1,0 1-1,-8 1 2,-7 5 0,-5-3 0,-3 8 0,-3 0-32,-1-1 0,-8 5 1,4-4-1,-2 4-20,0 2 0,1 0 0,-3 0 1,4 0 51,2 0 0,-6 0 0,4 8 0,-8 1 0</inkml:trace>
  <inkml:trace contextRef="#ctx0" brushRef="#br0" timeOffset="75956.27">3004 11317 7569,'10'-7'0,"-2"-3"-625,-1 0 445,-5-5 1,6 5 14,-8-8 338,0 9-228,0 1 0,0 10 0,0 4 0,0 5 28,0 5 1,0 1 0,0 3 0,0 1 18,0 2 1,0 3 0,0-5 0,2 4-9,4 2 1,-4-3 0,4 3 0,-4-2-46,-2-4 1,0 5 0,0-3 60,0-2 0,7 6 0,3 1 0</inkml:trace>
  <inkml:trace contextRef="#ctx0" brushRef="#br0" timeOffset="76163.27">2690 11579 6096,'2'-15'-139,"4"1"168,5 2 0,5 9 0,1-3 0,3 4-1,3 2 1,4 0 0,8 0-1,0 0-86,0 0 0,0 0 0,2 0 1,1 0-113,3 0 170,8 0 0,-5 0 0,9 0 0</inkml:trace>
  <inkml:trace contextRef="#ctx0" brushRef="#br0" timeOffset="76534.27">3720 11492 7569,'10'-2'-253,"-4"-4"0,-4 2 66,-2-7 1,-8 5 0,-4-4 124,-3 2 0,-3 3 0,1 5 69,-1 0 1,-5 0-1,0 0 1,-1 1 9,-1 5 0,4-2 1,-6 8-1,1 1-31,5 3 0,2 1 0,1 1 3,1-1 1,7 1 0,4-1-3,4 1 1,4-7 0,4-1 5,6-2 1,5 0 0,5-5 0,1 3-35,-2-2 0,4-2 0,-1-4 0,-1-4 9,2-5 1,-5 1 0,3 0-1,-6 1 31,-5-1 0,2 4 1,-7-4 204,3 3-151,-6 1-39,4 6 1,-8 2-44,0 4 1,2 1-1,2 7-74,1-2 0,3-7-38,-2 7 141,4-8 0,7 11 0,1-5 0</inkml:trace>
  <inkml:trace contextRef="#ctx0" brushRef="#br0" timeOffset="76754.27">3982 11195 7267,'2'-15'-321,"4"3"0,-4 6 0,4 12 324,-4 6 0,-2 9 0,0 6 0,0 2 9,0 2 1,0 12 0,0-6 0,2 5-92,3 7 1,-3-4 78,4 1 0,4 1 0,0 5 0</inkml:trace>
  <inkml:trace contextRef="#ctx0" brushRef="#br0" timeOffset="78130.27">17272 786 7316,'0'-19'-325,"0"-4"0,0 3 0,0-3 334,0 4-54,0 1 0,2 8 18,4 5 1,-2 5-1,8 5 19,1 7 0,1 9 0,-1 3 0,-3-1 2,-2 2 1,4 2 0,-7 8 0,-1 2 4,-2 4 0,-2 2 1,0 7-1,0 0 2,0 5 1,-2 1 0,-2-2-1,-1 5 0,1 5-1,2-4 0,2 10 0,0-2 0,0 5 0,0 3 0,2-4 0,4 2 0,5 1 0,3 9 1,-1-3-1,-1 6-1,2 7 1,1-5 0,3 4 0,-3-4-1,-3-1 1,3 7 0,-5 4 0,-4-49-1,0 1 1,5 48 0,-8-46 0,-2 0 0,2-1 0,0-1 0,-2 1 0,0 1 0,-1 1 0,0 1 0,0 0 0,0 0 0,0-1 0,0 1 0,0 0 0,2 0 0,1 0 1,0-1-1,-2 0 1,0-1-1,1 0 1,1 1 0,-1-1-1,0 0 4,1-1 0,0 1 0,-1 7 0,0 0 0,3-4 0,0-1 0,-1 1 0,-1 1-34,-1 0 0,0 0 0,2-3 0,0 1 0,-1 3 0,0 0 1,-1 1-1,0 0 31,-1 2 0,0-1 0,-1 1 0,0 0 0,0 0 1,0 0-1,0 0 0,0 1-2,0-2 1,0 2-1,0 2 1,0 0-1,0 0 1,0 0 0,0-1-1,0 0 0,0-1 1,0 0 0,0 2 0,0 0-1,0 0 1,0 0 0,0 0 0,0-1-1,0-1 1,0 0-1,0 2 1,0 0-1,0 0 1,0 0-1,0-1 1,0 0-1,-1-1 1,2 0 0,1-1-1,2 0 1,-1 1 0,-1-1-1,1 0 1,-2 0 2,0 0 1,0 0 0,2-2-1,0-1 1,0 0 0,0 0 0,0 0-1,0 0 6,1-1 0,-1 1 1,-1 4-1,-2 0 1,3-2-1,0-1 1,-2-1-1,0 0-5,-1-1 1,0 0 0,0 5-1,0 1 1,0-2 0,0 0-1,0 0 1,0 0-3,0-2 1,0 0 0,0 2-1,0-1 1,0-2 0,0 0-1,0 2 1,0 1-1,0 0 1,0 0 0,0 0 0,0 0 0,1 0 0,0 0-1,1 0 1,0-1 7,1-2 1,0 0-1,0 2 1,0 0 0,-3-2-1,0-1 1,0 1-1,0 0-4,0 1 1,0-1 0,0-7-1,0 1 1,0 0 0,0 0-1,0-1 1,0-1-1,0 47 1,0-46-1,0-1 1,0 45 0,0-2-16,0-3 0,0 5 0,0-14 0,0-1-38,0-1 1,0-7 0,0 4 0,0-4-10,0-3 1,0-1 0,-2-2 0,-4-4-137,-6-1 193,-3-3 0,1-8 0,0 1 0,-3-3 0,-2 1 0,-5-3 0</inkml:trace>
  <inkml:trace contextRef="#ctx0" brushRef="#br0" timeOffset="79490.27">18198 2742 6808,'12'0'-445,"-1"0"0,-1-7 492,2-5 0,1 2 1,-5 1 17,2 1 0,-4-4 15,5 6-89,-7 0 1,6 8 0,-6 4 24,1 6 1,1 3 0,-4 3 0,2-1-49,2 1 1,0-1 0,-6 3 0,0 1-17,0 2 0,0 6 0,-2-5 0,-2-3-18,-2-2 1,-2 3 0,4-3 65,-1-3 0,-9-3 0,4 5 0</inkml:trace>
  <inkml:trace contextRef="#ctx0" brushRef="#br0" timeOffset="79730.27">18076 2900 7116,'-18'0'-1138,"1"-8"1207,-1-4 0,3 2 89,3-1-169,4-1 0,10 2 0,4 5-7,6 3 0,3 2 1,5-2-1,3-2-13,6-2 0,4 0 1,2 6-1,0-2-37,0-4 0,2 3 1,4-7-1,3 0 68,1 0 0,-2 7 0,-1-13 0,3 6 0</inkml:trace>
  <inkml:trace contextRef="#ctx0" brushRef="#br0" timeOffset="80002.27">18635 2707 7569,'17'0'-228,"-5"0"-1063,-1 0 1300,-7 0 1,2 0 0,-12 0 13,-5 0 1,1 8 0,-2 4-1,-1 3-12,-3 3 0,1-1 0,1 1 1,4-1 8,3 1 0,-5-1 1,6 1-1,2-1-63,2 1 1,2-1 35,0 0 1,8-7 0,4-4 0,5-4-9,6-2 1,-1-2 0,5-4-1,0-6 14,0-3 1,-5-2 0,1-1 0,-4 1 18,-1-1 0,-7-5 1,-1 0-1,-2 1-9,-4 3 0,-2 1 0,-2 1 0,0-1-19,0 1 1,-2 7-1,-4 4-39,-6 4 0,-5 2 0,-4 0 0,-3 2-50,3 4 1,1-2 98,3 8 0,0-8 0,-1 3 0</inkml:trace>
  <inkml:trace contextRef="#ctx0" brushRef="#br0" timeOffset="80214.27">19019 2568 7569,'10'-12'-1423,"-5"0"1397,5 9 1,-8-3 0,4 12 0,-4 5 22,-2 5 0,0 1 0,0 1 0,0-1 2,0 1 1,0 5-1,0 2 1,-2 0-28,-4 1 0,4-3 0,-4-4 0,2 3-93,-1 1 121,3 0 0,-14-5 0,6-1 0</inkml:trace>
  <inkml:trace contextRef="#ctx0" brushRef="#br0" timeOffset="80376.27">18897 2865 6919,'0'-12'-427,"0"0"0,0 6 404,0-5 0,2 7 1,3-2 3,7 4 1,4 0 0,1-2 0,0-1 18,1 1 0,7-6 0,2 0 0</inkml:trace>
  <inkml:trace contextRef="#ctx0" brushRef="#br0" timeOffset="80771.27">19403 2690 6354,'-17'0'-60,"-1"0"0,1 0 83,-1 0 1,1 2 0,-3 2 0,-1 4-21,-2 1 1,-1 3-1,9 5 1,1 1-23,3-1 0,1 1 1,-4-3-1,5-1-51,1-3 0,2 1 33,6 6 0,8-3 0,4-3 0,3-6 23,2-4 1,3-2 0,1-2 0,4-4 4,3-6 1,-7 2 0,2-1 0,-3-3 27,-3-1 1,1 3-1,-3 0 79,-3-1 1,3 5-83,-3 2 1,-2 4-64,1 2 0,-7 8 20,2 4 1,-4 3 0,-2 3-22,0-1 0,0-5-65,0-1 100,0-7 0,2 4 0,4-10 0,3-4 12,1-5 0,4-5 1,-9-1 0,9-1 0,-4 1 0</inkml:trace>
  <inkml:trace contextRef="#ctx0" brushRef="#br0" timeOffset="80943.27">19735 2445 7434,'6'-11'0,"0"-1"-993,-3-1 973,-1-3-3,-2 6 0,6 5 1,0 12-1,-2 9-31,-2 5 76,-2 10-6,0-4 0,-6 8-71,0 0 1,-5 6 0,3 2 0,0 1 54,0 5 0,-5 1 0,3 3 0</inkml:trace>
  <inkml:trace contextRef="#ctx0" brushRef="#br0" timeOffset="84770.27">8208 4838 7569,'-11'0'-906,"-1"0"585,8 0 1,-11 6 285,3 0 1,-3 0 0,-1-5 48,4 5 0,-3-2-20,3 8 1,-3-1 0,-3 7 7,1-1 0,1-5 0,3 0 1,1 1 1,-1 3 0,-3-5 0,-1 1 0,-1 2 8,1 1 0,-1 1 1,1-3-1,-3-1-5,-3 1 0,4 3 1,-5 1-1,5 1-6,1-1 0,1 1 1,-1-1-1,1 1 2,0-1 0,-1 1 0,1-1-5,-1 1 1,3-1 0,1-1 0,4-3 3,3-1 0,-1-2 0,4 3 11,-2-1 1,0-8 11,6 11 0,8-13 0,4 4-13,3-4 1,-3-2 0,0 0 0,1 0 2,3 0 1,3 0 0,2 0 0,5 0-2,1 0 0,2 0 1,8-2-1,3-2 8,7-2 1,4-5 0,1 5 0,0 2-25,1 2 1,-3-4 0,-1 0 0,-3 2 2,3 3 1,-7 1 0,-1 0 0,-6 0-137,-6 0 1,-4 0 0,-9 1 36,-4 5 1,1-2 97,-7 8 0,-8-1 0,-8-1 0,-7-2 0</inkml:trace>
  <inkml:trace contextRef="#ctx0" brushRef="#br0" timeOffset="85172.27">7964 4908 7569,'0'10'-1609,"0"-3"1598,0-7 1,2 6-1,4 2 18,5 2 0,-1-5 1,0 7-1,-1 0 4,1-3 0,-6 7 0,4-4 0,-2 3 1,-1 3 1,1 5-1,-6 2 1,2 0-5,4 1 1,-4 5-1,4-2 1,-4 4-12,-2 2 1,0 0 0,0-2-1,0-2 0,0-2 1,0-2 0,0 4 0,2-4-11,4-2 1,-3 4-1,9-5 1,0-3 9,-3-2 0,5-7 3,-8 0 0,15-1 0,-1 7 0</inkml:trace>
  <inkml:trace contextRef="#ctx0" brushRef="#br0" timeOffset="85614.27">8820 5083 7569,'0'-18'-283,"-2"8"-357,-4 5 0,2-3 621,-8 2 0,7 0 0,-5 8 0,0 2 21,1 2 1,3 7-1,-4-1-1,2 4 1,-3 1 0,3 2 0,0 3 0,0 1 1,1 2 0,3-3 0,-2 3 4,2 2 0,2-4 0,2 4 1,0-1 3,0-5 0,8-2 0,3-1 0,7-1 28,5 1 0,4-7 0,8-1 0,0-2-21,0-4 0,2-2 0,2-2 0,2 0-7,-3 0 0,-1-6 0,-4-2 0,-2-2 4,-2-3 0,-7-5 0,1-3 0,-4-2-12,-1 1 1,-3-5 0,-1-2 0,-4-2-12,-3 2 1,-1-4 0,-6 4 0,-2-2-32,-3 2 0,-5 4 1,-8 7-1,-1 3 24,-4 3 1,-6 4 0,-12 8 0,-6 2 14,-3 4 0,-3 11 0,1 11 0</inkml:trace>
  <inkml:trace contextRef="#ctx0" brushRef="#br0" timeOffset="87209.27">9710 5048 5876,'10'0'0,"-4"0"8,-12 0 1,2 0 0,-7 2 0,-3 1 25,-2 3 1,-1 6 0,0-4 0,1 1-19,4 5 1,-3 1-1,5 3-9,0-1 1,-3 7-1,7-1 1,2-2-3,2-1 0,2-1 0,0 2 0,0 3 5,0-3 0,6-1 1,2-3-1,2 0 7,3 1 0,8-3 0,5-1 0,1-4-2,4-3 1,2-1 0,2-6 0,-2 0-11,-4 0 1,4-6 0,-6-3 0,2-3 4,0-1 1,-7-13-1,1 7 1,-4-4-11,-1-3 0,-3-5 0,-1 2 0,-4-4-1,-3-2 1,-1 4-1,-6 0 1,0-2-7,0 2 0,0 8 1,-2 0-1,-4 3-34,-5 3 0,-5 7 1,-3 4-1,-4 4 7,-7 2 1,-3 8 0,-1 6-1,-1 9 34,0 12 0,0 8 0,0 9 0</inkml:trace>
  <inkml:trace contextRef="#ctx0" brushRef="#br0" timeOffset="94360.27">13675 4960 7475,'-12'0'-494,"2"-2"1,1-2 350,-1-1 0,4-1 19,-5 6 139,7 0 1,-4-2 8,8-4 0,2 4-5,4-4 0,-2 4 0,7 2 0,3 0 2,1 0 0,3 0 0,-1 0 0,1 0-15,-1 0 0,3 0 1,1 0-1,2 0-7,-1 0 1,3 0 0,-2 0 0,-2 0 0,-1 0 1,-3 0-1,1 0-13,-1 0 1,1-2 6,-1-3 1,-5 3 3,-1-4 1,-7 4 0,2 2 0,-10 2-4,-2 4 0,-7-2 0,3 7 0,-1 1-9,-1-2 1,6 5 0,-4-3 6,3 3 1,-5-3 0,6 0-3,2 1 1,2-3 8,2 1 1,2-7 0,4 2-2,6-4 1,3 4-1,3 0 1,-1-2 0,1-2 1,5-2 0,2 0-1,0 0-1,1 0 1,3 0 0,-6 0 0,0 0 0,2 0 1,-11 1 0,4 3-1,-3 2 0,1-2 0,-5 4 0,-1 0 3,-2 1 0,-2-3 8,-6 6 1,0-6-1,0 5 1,-2-1 0,-2 4 0,-4-5 9,-2-1 1,-1 4-1,-7-5 1,1 1-8,-1 0 1,-1 0-1,-3-4 1,-1 1-5,2-1 0,-6 0 1,-2 0-1,-3 2-12,3-2 0,-4-2 0,4-2 0,-4 2-22,-2 3 0,8-3 1,2 4-61,0-4 1,5-2 0,-1-2 38,7-4 1,7 2 0,9-5 0,3-1 44,7 0 0,11-1 0,5-7 0</inkml:trace>
  <inkml:trace contextRef="#ctx0" brushRef="#br0" timeOffset="94910.27">14915 4943 7569,'-18'0'-214,"1"0"1,-1-2-730,1-4 953,-1 4 0,1-6 1,0 8-1,-1 0-25,1 0 0,5 0 0,0 2-65,-1 4 95,-3 4 0,5 7 0,-1 1 1,0-1 0,3 1 0,-1-1 0,6 1 0,-2-1-21,2 1 1,2-1 0,4 0 3,4 1 0,4-3 0,7-1 0,1-4 13,-1-2 0,8-1 1,5-3-1,1 2-1,-2-2 0,4-2 0,-4-2 0,2-2-3,-2-4 0,-2 2 1,-6-7-1,3-3 17,-3-2 1,-3 5 0,-5-1-1,-1-1-15,1-3 1,-3-1 0,0-1 0,-1 1-25,1-1 0,-6 1 0,2-1-43,-4 1 1,-4 7-1,-4 2 7,-6 1 1,-9 5 0,-2-4-1,1 4 14,3 2 0,-4 2 0,-3 2 0,1 3-6,0 3 1,2-4-1,5 6 42,1 1 0,7-5 0,2 0 0</inkml:trace>
  <inkml:trace contextRef="#ctx0" brushRef="#br0" timeOffset="95269.27">15753 4873 7569,'-17'0'-449,"-1"0"0,1-6 0,-1 0 445,1 2 0,5 1 1,0-1-1,-1-2 36,-3 2 1,-1 2 0,1 4-34,5 4 0,-3-2 1,6 5-1,1 1 5,-1 0 0,-4 1 1,6 7-1,2-1 0,3 1 1,1 1-1,0 3 1,0 1 2,0-2 0,0-1 0,1-1 0,5 2 1,6 3 1,3-7 0,5-5-1,1 1 18,2 3 0,10-6 0,0-5 1,8-3-21,4-2 1,-6 0-1,3 0 1,-1 0-3,0 0 0,0-7 0,-8-5 0,-4-4 11,-6-1 1,2-1 0,-3 1 0,-5 0 2,-3-1 0,-11-5 0,3 0 0,-6-1-35,-6-1 1,-3 6 0,-13-5 0,-5 7-70,-8 5 1,-13 4 0,-5 8 0,-9 0-74,-6 0 0,-1 2 159,-1 4 0,-16 4 0,-3 7 0</inkml:trace>
  <inkml:trace contextRef="#ctx0" brushRef="#br0" timeOffset="97873.27">7597 8209 7569,'-8'-18'-529,"7"8"1,-7 1 546,8 3 7,0 4 0,8-8 0,3 6 1,5-1-5,1 1 0,1 2 0,-1 0 0,1-2-31,-1-2 0,6 0 0,3 6 1,-1 0-12,0 0 0,6 0 0,-4 0 1,2 0-43,0 0 0,-7 6 1,1 2-1,-4 0 12,-1-1 1,-8 7 0,-5-2 34,-3 3 1,-2 3 0,-2-1 0,-3-1 45,-7-5 1,-4 5-1,-1-5 1,-2 3-16,-5-2 1,3 3-1,-6-5 1,2 2-3,3-1 0,3-5 0,1 4-36,1-3 10,7 7 0,2-10 0,10 6 6,4-3 1,4-1-1,7-6 1,1 0 3,-1 0 1,1 0 0,-1 0 0,1 0 4,-1 0 0,1 2 1,-1 4-2,1 6 1,-1 1 0,-1 1 2,-5-3 0,-3 1 0,-8 6 17,0-1 1,-2 0-1,-4 1 20,-5-1 0,-5-5 1,-1-2-1,-1-1-16,1 1 0,-1-4 0,1 4 0,-1-3-13,1-3 0,-7 0 0,1 0 0,0 2-13,-2-2 1,3-2 0,-5-2 0,0 2-29,0 3 1,0-3 0,-4 4 0,3-4-76,3-2 1,2 0 0,5-2-56,1-4 0,7 3 159,4-9 0,12 0 0,4-5 0</inkml:trace>
  <inkml:trace contextRef="#ctx0" brushRef="#br0" timeOffset="98318.27">8715 8278 7569,'-27'0'-321,"3"0"1,3 0 0,0 0 0,-2 2 307,1 4 0,3-4 0,1 4 1,1-2 1,-1 2 0,1-2 0,-1 5 1,3 1 48,3 0 0,-1-4 0,7 5 0,0 1-8,-2-2 0,6 5 0,-3-3 0,3 3-11,2 3 1,0-1 0,2 1 0,3-3 6,7-3 1,9 1-1,5-5 1,1 0-46,4 0 0,2-3 0,2-5 0,0 0 7,0 0 1,-6 0-1,-2-1 1,0-3 10,0-2 0,-5-8 0,1 3 0,-4-5 20,-1-1 1,-3-1 0,-3 1 0,-6-1-6,-4 1 1,-2-3 0,0-1 0,0-2-10,0 1 1,-6 3-1,-2 1 1,-2 1-20,-3 0 1,-3 5 0,-3 2 0,-3 2-37,-1 5 0,-8 1 0,2 2 1,-4 0-66,-2 0 1,0 7 0,2 3 0,2 2 37,2-1 0,10 1 77,1 5 0,1 1 0,7-1 0</inkml:trace>
  <inkml:trace contextRef="#ctx0" brushRef="#br0" timeOffset="98690.27">9396 8366 7569,'18'-8'-393,"-9"-2"1,-3 1 0,-12 3 0,-5 4 426,-5 2 1,-7 0-1,-1 0 1,1 0 3,-2 0 0,6 2 0,-5 4 0,5 3 19,1 1 1,1 4 0,1-7 0,3 3-34,1 4 0,8 1 0,-2 3 0,5-1-17,1 1 0,1-1 0,5-1 0,6-3 4,3-1 1,11-2 0,3 1 0,4-5-10,2-4 1,7 4 0,5 0 0,2-3 8,-3-1 0,-1-7 0,-6-3 0,1 0 16,-1 0 0,-4-5 0,-6 1 1,-8-3-24,-7-3 1,0 1 0,-9-1 0,-1 1-3,-2-1 1,-4 1 0,-3-1 0,-9 1-67,-7-1 0,-7 7 1,-7 1-1,-3 2-43,-9 4 1,6 4 0,-11 6 106,2 6 0,-1 3 0,-1 3 0</inkml:trace>
  <inkml:trace contextRef="#ctx0" brushRef="#br0" timeOffset="99786.27">14216 8104 6399,'-15'2'-231,"1"2"235,2 1 0,9 9 15,-3-2 0,-2-3 0,2 3-9,2 2 0,2-5 1,2 3 6,0 2 1,8-7 0,4 1-3,3 0 1,3-6-1,1 4 1,2-4-7,3-2 0,5 5 0,-4 1 1,0-2-7,1-2 1,3 0 0,-6 2 0,-2 4-4,-1 1 1,-3-5 0,-1 4 0,-3-2 4,-1 0 0,-6 7 1,3-1 2,-1 3 1,-2 3-1,-6-1 20,0 1 1,0-1-1,0 1-16,0-1 1,-6 1 0,-2-3-1,-1-1-4,-5-3 1,-1-1 0,-3 2 0,1-5-4,-1 1 0,1-6 0,-3 4 0,-1-4-19,-2-2 1,-6 0-1,3 0 1,1 0-64,0 0 0,-4 0 1,6 0-1,-1-2-71,-1-4 0,11 2 148,-3-7 0,3-9 0,-3-7 0</inkml:trace>
  <inkml:trace contextRef="#ctx0" brushRef="#br0" timeOffset="99986.27">14181 8086 7275,'10'-7'-622,"0"5"1,-5-6 651,7 0 0,4 6 0,1-4 1,1 4 9,-1 2 1,6-5 0,3-1 0,1 2-80,4 2 1,2 2-1,0 0 1,-2 0-101,-2 0 1,-6 0 138,6 0 0,0 0 0,6 0 0</inkml:trace>
  <inkml:trace contextRef="#ctx0" brushRef="#br0" timeOffset="100396.27">15054 8121 7569,'10'0'-359,"-2"0"1,-10 8-1,-4 4 314,-5 3 0,1 9 1,0-1-1,0-2 38,1-1 1,3-1 0,-4 2-1,0 3 5,1-3 0,3-2 0,-4-1-5,3-1 0,3 1 17,9-1 1,5-5 0,8-2 0,-1-3-8,1-3 0,5-2 0,0-2 0,0 0 1,3 0 0,-5-6 1,6-1-1,-2-1-7,-3 0 0,-3-6 1,-1 3-1,-1-5 19,1-1 1,-3-1 0,-1 1 0,-5-1 4,-1 1 1,-2-1-1,-6 1 1,0 0-9,0-1 0,-2 1 1,-2-1-1,-4 3-11,-1 3 0,-5-2 0,-7 9 0,-3 1-24,3 2 0,-6 2 0,0 0 0,-2 0-66,0 0 1,7 6 0,-1 1-1,3 3 5,3 4 1,7 1 82,4 3 0,5 7 0,1 2 0</inkml:trace>
  <inkml:trace contextRef="#ctx0" brushRef="#br0" timeOffset="100851.27">15945 8191 7569,'27'-11'-227,"-3"-1"0,-13 6-794,-5-6 986,4 1 0,-8-1 0,2 2 1,-8 3 86,-8 3 0,2-4 0,-1 2 1,-1 0 34,2-1 1,-5 5 0,3-6-41,-3 0 1,-3 6-1,1-4 1,-1 4-23,1 2 1,-1 0-1,1 0 1,-1 2-27,1 4 0,0-2 0,1 8 0,2 1-8,3 3 0,1 1 0,-2 3 0,5 1 3,-1 2 1,6 3 0,-4-5 0,4 2-11,2-1 0,6 3 1,2-2-1,1-2 13,5-1 1,7-5 0,5-1-1,1-2 15,4 1 1,2-5 0,2-2-1,0-4 3,0-2 1,0 0-1,-1 0 1,-1 0 3,-3 0 1,1-6 0,-8-2 0,-2-2 36,-1-3 1,-3-3 0,1-3 0,-3-2-36,-3-3 1,-5-5 0,-7 4 0,0 0-18,0-1 1,0-8 0,-1 2-1,-5 1-45,-6-2 1,-5 8 0,-7 2 0,-5 4-56,-4 1 1,-9 3 0,-7 3 0,-7 6-323,-8 4 418,-12 10 0,-11 2 0,-10 7 0</inkml:trace>
  <inkml:trace contextRef="#ctx0" brushRef="#br0" timeOffset="103719.27">7370 11090 7206,'-11'0'-987,"-1"0"1001,8 0 0,-2 0 17,12 0 1,-2 6 0,8 0-24,1-2 0,3-2 1,1-2-1,1 0-4,-1 0 0,1 0 0,-1 0 0,2 0 3,5 0 0,1 0 1,6 0-1,-4 0-13,-2 0 0,6 0 0,-3 0 1,1 0 2,0 0 1,-8 0-1,2 0 1,-3 0-1,-3 0 1,-5 0 0,-2 2 11,-3 3 1,1-3 0,-4 6 10,2 0 1,0 2 0,-8 7 0,-2 1 2,-2-1 1,-8 0 0,3 1 0,-3-1-3,3 1 0,-5-1 0,4 3 0,-1 1-24,1 2 0,-1 3 0,7-5 0,2 2-33,2-1 0,2-3 0,0-2 0,0 1 18,0-1 1,0 1-1,2-1 1,4 1-175,5-1 0,5-5 192,1 0 0,9-9 0,1 5 0</inkml:trace>
  <inkml:trace contextRef="#ctx0" brushRef="#br0" timeOffset="104144.27">8523 11282 7569,'-27'0'-49,"1"0"0,9 0 1,0 0-142,-1 0 1,1 6 0,-1 2-1,1 0 135,-1-1 1,8 7 0,5-2 0,3 3 30,2 3 0,0-1 0,0 1 0,0-1 22,0 1 1,7-1-1,5 0 1,4-1 2,1-4 1,3 1 0,1-5 0,2 0 5,-1-1 0,3-1 0,0-6 0,2 0 4,4 0 0,2 0 1,0 0-1,-2-2-11,-2-3 1,-7 1 0,1-8 0,-4-2-4,-1-1 0,-3-3 0,-1 1 0,-4 0 3,-3-1 1,-1-1 0,-6-3 0,-2-1 1,-4 2 0,-3 1 0,-9 3 0,1-1-9,-1 1 1,-5 7 0,-2 2 0,-2 3-24,-4-1 0,-2 0 0,0 6 0,2 2-2,1 4 0,9-2 0,-2 5 0,3 1-42,3 0 0,5-1 0,3 5 74,1-2 0,2-1 0,6 7 0</inkml:trace>
  <inkml:trace contextRef="#ctx0" brushRef="#br0" timeOffset="104540.27">9361 11247 7569,'-23'0'-799,"0"0"571,-1-7 0,5 5 1,-2-4 301,-3 4 1,1 4 0,5 4 0,1 5-38,0 5 1,5 1-1,2 1 1,2 1-41,5 5 1,1-3 0,4 6 0,3-2 2,7-3 1,4 3 0,1-2-1,2-3-8,5-7 1,1 3-1,6-7 1,0 1-19,6-4 1,-2-4-1,8-2 1,-3 0 20,1 0 0,6-8 0,-7-4 0,1-3 32,2-3 1,-12-5 0,2-2 0,-6-2-17,-6-4 1,-3 0 0,-5-2 0,-3 2-7,-2 0 0,-2-12 1,-8 10-1,-4 0-13,-6 2 1,-5 4-1,-6-2 1,-7 7-66,-3 9 1,-9 5-1,-5 8 1,-3 0-80,-3 0 0,3 2 152,3 4 0,5 3 0,7 9 0</inkml:trace>
  <inkml:trace contextRef="#ctx0" brushRef="#br0" timeOffset="106519.27">14635 11300 7391,'10'-18'-341,"-4"1"0,-4-1 1,-2 1 272,0-1 0,0 1 0,0 0 0,-2 1 91,-4 4 0,-6-3 1,-9 5 10,-2 0 1,-1-3 0,7 7-1,0 2 16,-1 2 1,-5 2 0,0 0-1,-1 0-22,-1 0 1,6 2 0,-5 4 0,5 4-29,1-1 0,9 7 1,3-2-1,4 5 28,2 4 1,0 0 0,0-5 0,2-1-60,4 1 1,3 5 0,11 0 0,1-1 23,2-3 1,7 4 0,-7 3 0,0-1 2,2 0 0,-5 0 0,3-3 1,-4 3 2,-1 2 1,-6-6-1,-3 3 1,-1-5 0,-4-1 0,-2-1 0,-4 1 0,-4-3 21,-6-3 1,-3 1-1,-3-7 1,1-2-5,0-2 0,-7-2 0,-1 0 0,0 0 11,0 0 1,1-2 0,7-4 0,1-5-7,5-5 0,1-7 0,6-2 0,-2-1-65,2 1 0,10-6 1,6 2-1,5-4 4,7-2 1,1 2 0,6 4 0,-2 4-39,2-1 1,2 13 0,2-3-1,0 5-20,0 1 0,4 6 0,-3-2 1,-3 4 96,0 2 0,0 0 0,2 0 0,0 0 0,0 0 0,-2 0 0,-2 0 0,-4 0 0,-1 0 0,3 0 0,-4 0 0,0-2-5,0-3 1,-1 3 0,-7-6 360,1 0-248,-9 6 0,-3-4-64,-12 12 1,-1 4-1,-7 7 1,2 1-32,-1-1 0,-1 3 1,1 1-1,3 2-19,2-1 1,2 3 0,6-2 0,0-1-10,0-3 1,0-2 0,2-1 6,4-4 1,4-3-1,7-5 1,1 2 6,-1-2 0,8-2 0,5-4 0,3-4-3,1-6 0,1 1 1,0-5-1,-2-3-3,-4-1 1,2-1 0,-7 0 0,-3-5-15,-2-1 0,-3 0 1,-4-4-1,-7 4 17,-3 2 0,-2-1 0,-2 5 0,-3 0 4,-7 5 1,-5 1-1,-7 9 1,-5 2-27,-4 2 0,-2 2 0,2 0 0,2 0-51,2 0 0,6 8 0,-4 4-42,1 3 1,5 2 118,9 1 0,5-1 0,7 1 0</inkml:trace>
  <inkml:trace contextRef="#ctx0" brushRef="#br0" timeOffset="106883.27">16102 11265 7569,'8'-6'-170,"-8"0"16,-10 2 1,-5 2 0,-5 2 0,-1 0 0,-2 0 139,1 0 0,3 6 1,2 2-1,-1 2 35,1 3 0,5 3 0,2 1 1,3 3-29,3 3 0,2-4 1,2 7-1,0-3 15,0 0 0,8 0 0,5-5 0,6-3-5,5-3 0,7 2 1,-2-9-1,4 1-35,2 2 0,6-6 0,-1 2 0,-1-8 47,-2-8 0,-8-3 0,-2-3 1,-1 1 5,-5-1 0,-8-7 1,-3-4-1,-2-4 12,-4-2 0,-2-6 0,-2 1 0,-2 1-43,-4 2 0,-6-4 0,-11 1 0,-4 3-57,0 6 0,-14 0 0,0 7 0,-7 5-33,-5 5 1,-1 1 0,-2 7 0,-3 0 99,3-2 0,-6-1 0,0-9 0</inkml:trace>
  <inkml:trace contextRef="#ctx0" brushRef="#br0" timeOffset="108457.27">17796 4611 7116,'-9'0'-243,"1"0"1,10 0 0,4 0 0,5 0 257,5 0 0,1 0 0,1 0 1,1 0-20,4 0 0,5 0 0,7 0 1,-1-2 0,1-4 0,0 4 0,2-4 0,0 3-3,-2-3 0,4 4 0,-12-4 0,0 4 5,-4 2 1,-9 0-27,-2 0 1,-8 2 30,1 4 1,-5-2-1,-5 5 1,-5 1 25,0 0 0,-5 1 1,3 7-1,-4-1-7,-1 1 0,-6 7 0,-1 2 0,5 2-11,5 0 1,-5-1 0,5 3 0,3-4-30,1-2 0,-2 4 0,7-4 0,1 1-44,2-1 0,2-2 0,2-5 0,5-1-11,11 1 0,1-3 72,10-3 0,8-5 0,8-7 0</inkml:trace>
  <inkml:trace contextRef="#ctx0" brushRef="#br0" timeOffset="108799.27">18862 4733 7569,'-18'0'-254,"1"0"0,-3 0 1,-1 0-1,-4 2 0,0 4 211,-1 6 1,3 3 0,6 3 0,-1-1 60,1 1 0,1-1 0,4 1 0,7-1-16,3 0 1,2 1 0,0-1 16,0 1 1,7-3-1,7-3 1,5-4-11,5 0 0,7-7 0,-2 5 0,4-6-6,2-6 1,2 3 0,1-9 0,1 0 1,-6 3 1,0-7-1,-9 4 1,-3-3-16,-2-3 0,-3-5 1,-3 0-1,-3 2 8,-2 1 1,-2 3 0,-8-1-1,-4 3-16,-6 3 0,-11-2 0,-6 9 0,-2 1-25,2 2 0,-4 2 0,4 2 0,-2 2-17,2 1 0,-3 9 0,11-2 60,6 3 0,-3 3 0,16-1 0,-6 1 0</inkml:trace>
  <inkml:trace contextRef="#ctx0" brushRef="#br0" timeOffset="109141.27">19665 4768 7289,'0'-17'-1083,"-8"5"1071,-3 0 1,-11 9-1,-1-5 1,2 2 51,1 0 0,3 0 0,-1 6 1,1 0-27,-1 0 0,3 8 1,1 2-1,3 1 14,-3 1 1,4 6 0,1 5-1,1-2-9,4-1 0,2-3 0,2 1 7,0-1 1,8-2-1,3-1 1,5-4-5,1-2 1,9-3 0,3-5-1,4 0-23,2 0 1,5-2 0,-1-3 0,-4-5 4,-4 0 0,-7-5 1,3 3-1,-2-3-15,-4-3 1,-9 1 0,-6-1 0,-4 1-61,-2-1 1,0 1-1,-2 1-142,-4 5 1,-12 3 212,-11 8 0,-11 0 0,-5 0 0</inkml:trace>
  <inkml:trace contextRef="#ctx0" brushRef="#br0" timeOffset="109866.27">18355 7597 7265,'10'-17'-383,"-2"-1"0,-8 1 0,-2 0 518,-4-1 1,-4 1-139,-7-1 1,-1 8 30,1 5 0,-1 3-4,1 2 0,7 2 0,4 3 0,2 7-83,-1 4 1,3-5 0,-4 1-1,4 3 59,2 7 1,0-3 0,0 4 0,0-3 8,0-3 1,8 7 0,1 1 0,3 0 4,0 0 0,-1 1 1,7-3-1,-1 4 2,1 0 0,-3-2 0,-1-5 1,-4 1-15,-3 2 0,5 6 0,-6-5 0,-2-3 0,-2-1 1,-10-3 0,-6-1 8,-7-5 0,0 3 0,-9-6 0,-1-1-2,-2 1 1,-7-2-1,-1-6 1,2 0 24,2 0 0,10-2 0,4-2 1,5-4-4,7-1 1,3-3 0,8-6 0,0 1-41,0 0 1,8-1-1,3-1 1,7-3-38,5-1 1,4-6-1,8 4 1,0-1 0,0 1 1,6-4 0,1 4 0,1 0-61,0-1 0,3 3 0,-5 6 0,-2-1 105,-2 1 0,-10 7 0,6-5 0,-6 5 0</inkml:trace>
  <inkml:trace contextRef="#ctx0" brushRef="#br0" timeOffset="110207.27">18897 7667 7569,'9'0'-791,"7"0"739,-14 0 0,4 0 0,-12 0 0,-4 2 60,0 4 0,-3 4 0,5 7 0,-2 1-15,-3-1 1,5 1-1,2-1 1,2 2-18,-2 5 1,5-5 0,-3 4 14,8-3 0,-1-5 0,7-1 0,0-4 6,-1-3 0,3-1 0,8-6 0,1 0 11,2 0 0,0 0 0,-3 0 0,1-2-3,2-4 1,7-3 0,-7-9-1,-2 1 0,-1-1 0,-5-5 0,-1 0 1,-5 0-6,-1-3 0,-2 5 0,-6-6 0,0 2-29,0 3 1,-8 3-1,-3 3 1,-7 5 20,-5 5 0,2-2 0,-9 2 0,-1 2-70,-2 2 0,-2 4 0,2 2 0,2 4 3,2 2 0,10 1 75,1 7 0,1-1 0,7 1 0</inkml:trace>
  <inkml:trace contextRef="#ctx0" brushRef="#br0" timeOffset="110536.27">19682 7615 7569,'12'-18'-60,"0"1"1,-8 5 0,0 3-206,-8 1 0,-6 2 1,-8 6-1,1 2 269,0 4 1,-1 3-1,1 9 1,-1 1 15,1 5 1,5-3-1,2 8 1,3 0-13,3-2 0,2 6 1,2-6-1,2 1 2,4-5 1,3-4 0,9-1 0,1-1 5,4 1 1,5-9 0,6-3 0,1-4-18,0-2 1,6 0-1,0-2 1,-2-2 0,-2-1 1,-3-15 0,1 3-1,0-5 1,0-3 0,-8-2 0,-3-8 0,-5 0-4,-1 0 1,-9 0 0,-3 0 0,-6 0-40,-6 0 1,-11 8 0,-16 6 0,-12 5-54,-13 5 0,-18 7 95,-11-2 0,36 8 0,-1 2 0,-5 1 0,0 0 0</inkml:trace>
  <inkml:trace contextRef="#ctx0" brushRef="#br0" timeOffset="111566.27">17325 10584 7569,'11'0'-72,"1"0"0,-2-2 0,3-2 0,1-2-188,5 2 0,1 2 1,9 2-1,2 0 232,2 0 0,10 0 0,5 0 1,6 0 27,5 0 1,11 0-1,1-2 1,11-2 11,1-1 1,12-1 0,-44 5 0,1 2-1,1-1 1,1 0-13,3 0 0,0 0 1,3-1-1,1 0 1,1-1-1,2 0 1,1-1-1,0 0-62,1 1 0,0 0 0,3 1 0,2 0 0,1 1 0,1 0 1,-2 0-1,0 0 67,-3 0 0,0 0 0,3 1 0,-1-2 0,-3 1 0,-2-2 0,-1 1 1,-2-1 3,-1-1 1,-1 0-1,-6-3 1,0 0 0,2 2-1,-1 0 1,-2 0-1,-1-1-16,47-9 1,-6 4 0,-12 1-1,-5-1-325,-4 0 332,-10 6 0,0-7 0,-4 3 0,2-4 0,-3 5 0,-7 3 0</inkml:trace>
  <inkml:trace contextRef="#ctx0" brushRef="#br0" timeOffset="112198.27">18355 11317 7339,'8'-17'-786,"-4"-1"825,7 1 0,-5 7 0,6 4-56,2 4 0,-5 2 1,1 2 4,-2 4 1,-2-2 0,-6 8 0,0 1-20,0 3 1,0 1-1,0 1 1,0-1-21,0 1 0,0-7 0,0 1 3,0 2 1,1-1 0,3 1-81,2-3 1,8-7 0,-3 2 127,5-4 0,9-10 0,2-1 0</inkml:trace>
  <inkml:trace contextRef="#ctx0" brushRef="#br0" timeOffset="112462.27">18862 11282 7405,'9'-17'-959,"-1"7"942,-8 2-38,0 8 1,0 8 0,-2 4 53,-4 3 0,4-3 0,-3 0 0,5 1 5,5 3 1,3 1-1,8-1 1,-3-3 2,1-1 0,11 0 1,-7 5 4,1 1 0,-2-1 0,-3 0 15,-2 1 1,-8-1 0,-1 1-19,-6-1 1,-7-1-1,-8-3 1,1-1-1,-1 2 0,-5-5 1,-2 3-1,0 0-48,-1-3 1,-3 1 0,6-6 0,2 2 38,1-2 0,3-2 0,-1-2 0</inkml:trace>
  <inkml:trace contextRef="#ctx0" brushRef="#br0" timeOffset="112622.27">18932 11317 7569,'11'-11'-656,"1"-1"468,-1 0 1,1-3 0,-2 1 195,-2 3 1,5 1-1,-1-4-16,3 3 0,3 7 1,-1-2-1,1 4-172,-1 2 1,1 2 179,-1 4 0,8-4 0,2 5 0</inkml:trace>
  <inkml:trace contextRef="#ctx0" brushRef="#br0" timeOffset="112970.27">19490 11352 6230,'-17'8'-14,"-1"2"0,3 9 1,1 2 18,3 3 0,-1-1 0,-3-6 0,3 1 1,6-1 1,4 1-1,2-1 18,0 1 1,2-7-1,4-1-3,6-2 0,3-2 0,3-6 0,1-2-8,4-4 0,-1 2 0,5-8 1,-2 1-19,-4 1 0,5-7 0,-3 1 0,-4-5 12,-5-1 0,-1 1 1,-5 0-1,0-3-9,0 3 1,-3 2 0,-6 1 0,-5 1-13,-6-1 1,-3 7 0,-5 1 0,-3 2-3,-6 4 1,-4 2 0,-2 2 0,0 0-51,0 0 1,2 0 0,2 2 0,4 2-110,2 2 175,1 8 0,15 3 0,1 10 0</inkml:trace>
  <inkml:trace contextRef="#ctx0" brushRef="#br0" timeOffset="113323.27">20119 11370 7569,'-17'0'0,"-1"0"-146,1 0 1,-7 0-146,1 0 0,0 0 228,5 0 1,3 2-1,1 3 1,5 7 30,1 4 1,-4 1 0,6 1 0,2-1 41,3 0 1,1 1 0,1-1 10,5 1 1,4-3 0,9-3-1,3-4-12,1 0 1,6-7 0,-4 5 0,3-4 1,3-2 1,-4-2-1,2-4 1,0-3-12,-2-1 0,0-5 0,-5 1 1,1-5 7,-2-5 0,-3-5 0,-5 6 1,-3 0-50,-2-3 0,-2 7 0,-8-4 0,-4 3-35,-6 3 1,-3-1 0,-5 3 0,-3 3-11,-6 6 0,-6 4 0,-2 2 86,2 0 0,-11 0 0,9 0 0</inkml:trace>
  <inkml:trace contextRef="#ctx0" brushRef="#br0" timeOffset="113978.27">20399 10968 7569,'-18'-17'-126,"1"-3"10,-1-3 1,-5 3 0,0-3 0,1 2 0,3-1-49,1-1 1,-5 2 0,-2 7 0,0 3 138,-1-3 0,-5 0 0,2 3 0,-6 3 20,-5 0 1,1 4 0,-8-5 0,-1 1-3,-3 4 0,-7 2 0,0 2 0,0 0 6,-3 0 1,-1 0 0,-9 2 0,-5 4-1,-6 6 0,-1-3 0,-1 5 0,5 3 6,1 5 0,1 3 0,3-2 1,-2 6 10,3 4 1,1 4 0,2 2 0,0 4-10,0 1 1,2-3 0,2 6 0,6 1-4,6 2 0,-1 3 0,15 1 1,3 2-5,6 3 0,0 1 0,9-4 1,5 4-4,3 2 0,10-3 0,-1 7 1,3 1-1,2 1 0,2 14 0,5-8 0,11 3 4,9-1 0,8 2 0,8-3 0,11 1-2,-21-37 1,2 0 0,1-3 0,2-1 0,4 4 0,3-2 0,2-1 0,1-2-45,2-1 1,1-2 0,2 0 0,1-2 0,0-3-1,2-1 1,2-2 0,1 0 38,0-1 1,2-3-1,5-4 1,2-3 0,0-2-1,0-3 1,0-2-1,0-2 4,0-1 0,1-2 0,-1 0 1,0 0-1,-1 0 0,0-2 1,-3 0-1,-2-2 0,-2 0 0,-1-3 0,-3-4 0,0-2 0,-3-1 0,-1-3 0,0-1 0,-1-2 0,-1-3 1,-1-1 0,2-4-1,-1-2 1,-3-2 0,-1 0-1,0-2 1,-1 0 10,1 0 0,-3-2 0,-5-1 0,-2-2 0,-1 1 1,-2-1-1,27-41 14,-10-3 1,-27 38 0,-3-1 0,-5-2 0,-3-1 0,-2-1 0,-2 1 25,-3-2 0,-2 1 0,-5-3 1,-2 1-1,-12-43-34,4 46 0,-3 1-5,-1-2 0,-5 1 0,-10-3 0,-4 1 0,-2 0 0,-1 1 0,-4 2 0,-2 1-4,-2 1 1,-3 3 0,-11-1 0,-4 4 0,-1 5 0,-2 2 0,-8 1 0,-3 2-56,-3 3 0,-3 2 0,20 9 0,-2 2 1,0 1-1,-3 2 0,-1 3 0,-1 0 0,-2 1 1,-2 1-1,0 2 49,-4-1 0,-2 1 0,-2 5 0,-9 6 0,-3 4 0,-3 4 0,13-1 0</inkml:trace>
  <inkml:trace contextRef="#ctx0" brushRef="#br0" timeOffset="123228.27">1537 13151 7569,'2'12'-399,"4"-1"1,-2-7 0,7 2 379,3-4 25,2-2 1,1 0 0,0 0 0,1-2-16,-1-4 1,-5 4 0,-2-6 27,-3 1 1,5 3 3,-6-8 0,-2 1-21,-10-7 0,2 8 1,-6 3-1,1 1 23,-1 0 1,-2 0 0,-5 4 13,-1-4 0,1 4 0,0-3-35,-1 3 0,1 2 1,-1 0-1,1 2-5,-1 3 0,-5-1 0,0 8 0,-1 0 13,-1-3 0,6 7 0,-7-5 0,3 5-4,0 1 0,0 1 0,3-1 1,1 1 2,1-1 0,-3 7 1,9-1-1,-3 0 5,-3 2 1,7-5 0,1 3 0,2-2 14,4 3 0,2-5 0,2 4 0,0-3 10,0-3 0,2 1 0,4-1 0,6-1-4,3-5 1,3 5-1,1-6 1,5 1-27,5 1 0,6-6 1,3 3-1,5-1-116,2-4 0,-1-2 0,5-2 0,-5 0-93,-1 0 1,0 2 0,-4 2 0,1 2 197,-1-2 0,-2-3 0,-2-1 0</inkml:trace>
  <inkml:trace contextRef="#ctx0" brushRef="#br0" timeOffset="123663.27">2428 13413 7569,'-18'0'-22,"1"0"0,-1-2 0,1-2 0,-1-2-99,1 2 0,0-3 1,-3 1-1,-1 2 96,-2 2 1,-3 2-1,5 0 1,-2 2 27,1 4 1,1 4 0,0 7 9,-3 0 0,3 1 0,7-1-10,3 1 1,7-1 0,-2 1-5,4-1 0,4-7 0,4-4 0,6-2-10,3 1 1,8-3 0,3 4 0,-1-6-22,0-6 1,6 3 0,-2-9 0,2-2-7,-2-1 0,-3-3 0,-9 3 0,0 1 50,1 3 1,-6 1-1,-3-4 130,-1 3-215,-2 7-48,-6-4 1,0 10-54,0 4 1,0 3 7,0 9 1,2-3 165,4-3 0,3 4 0,9-7 0</inkml:trace>
  <inkml:trace contextRef="#ctx0" brushRef="#br0" timeOffset="124045.27">2637 13430 7427,'10'-7'-504,"-2"3"0,-6-6 497,4 2 1,-3 3-1,9 5-18,2 0 1,-5 0 0,1 1 0,0 3 4,0 2 1,-5 2-1,5-2 51,-2 5 1,3 5 8,-5 1-43,0 1 5,-6-1 1,2-7 1,4-4 1,-2-12-1,5-6-4,-1-3 1,6-3-1,-3 1 1,5-1 34,1 1 0,1 1 1,-1 3-1,1 1 16,-1-1 0,1 3 1,1 0-1,2 2 8,3 5 1,-1-5 0,-4 2-1,3 2-35,1 2 0,0 2 1,-5 2-1,-1 4-78,1 6 1,-1 3 0,-1 3 0,-3-1-70,-1 1 1,-8-1 0,4 2 0,-3 3-37,1 1 1,0 0 158,-6-5 0,0 7 0,0 2 0</inkml:trace>
  <inkml:trace contextRef="#ctx0" brushRef="#br0" timeOffset="124585.27">4331 13343 7569,'0'-10'-341,"0"3"1,-2 7 0,-1 2 0,-3 3 410,2 7 0,2 4 0,2 1 0,-2 1-23,-4-1 1,4 6 0,-4 1-34,4-3 0,2-2 1,0-1 4,0-1 1,2-1 0,4-5-21,6-5 1,-2-4 0,1-2-1,3 0-6,1 0 0,9-8 0,-1-1 0,-2-3 10,-1 0 0,-3 3 1,1-3-1,-1 6 79,1 4 0,-7 2-44,1 0 0,-2 2 1,3 4-9,-1 6 0,-3 3 1,5 3-1,-2-1-12,1 1 0,3-7 1,1-1-1,1 0 5,-1-1 1,6-5 0,1 2 0,-3-4-1,-2-2 1,-1-2 0,1-4-1,3-5-3,1-5 0,0 1 0,-5-1 0,-3 1-74,-3-5 1,3-1 0,-5 3-1,2-1-134,-1-4 1,-7-3-1,2-3 1,-4 4 59,-2 0 0,-2 5 1,-4-3 127,-5 4 0,-5 1 0,-1 1 0</inkml:trace>
  <inkml:trace contextRef="#ctx0" brushRef="#br0" timeOffset="124979.27">5257 13448 7569,'12'0'-871,"-1"0"647,1 0 1,5 0-1,1 0 213,-1 0 0,1 0 0,-1 0 23,1 0 0,-1 0 1,-1-2-1,-3-2 34,-1-2 1,-6-5 0,3 3 0,-1-2 2,-4-3 1,0 3 0,0-2 0,2-1-38,-2-3 0,-2 4 0,-2 1-3,0-3 0,0 5 0,-2-1 0,-4 2 11,-6 4 0,2 2 0,-1 2 0,-5 0-6,-5 0 1,1 0 0,-3 0-1,4 0 39,1 0 0,3 8 0,1 2 0,3 1-12,-3 1 0,4 5 0,1 7 0,1-3 14,4-1 0,-4 3 0,2 0 0,2-2 1,3-1 1,2-3 0,5 1 0,6-1 14,3 1 1,5-7 0,1-1 0,4-2-73,3-4 1,7-2 0,5 0 0,-1 1-158,-2 3 0,-2 0 1,0-6-1,0 0 158,0 0 0,0-8 0,0-1 0</inkml:trace>
  <inkml:trace contextRef="#ctx0" brushRef="#br0" timeOffset="125929.27">7196 13396 7569,'0'-12'-473,"0"0"0,-2 3 1,-2-5 636,-2 2 1,-6 6-1,5-3 1,-3 1-235,-4 4 0,-1 2 94,-3 2 0,1 0 1,-1 0-4,1 0 0,5 2 1,1 2-1,-1 4-24,2 1 1,-3 3 0,7 6 0,0-1-4,-2 1 0,6 5 0,-4 0 0,5-2-6,1-1 0,1-9 0,5 1 0,6 2 12,3 1 1,11-5 0,3-2 0,4-2-140,2-1 0,13 1 0,3-6 0,1 0 139,2 0 0,-5 8 0,11 2 0</inkml:trace>
  <inkml:trace contextRef="#ctx0" brushRef="#br0" timeOffset="126249.27">7754 13500 7261,'-17'-6'-308,"-1"1"1,-1-1 0,-2 6 415,-3 0 1,1 0 0,6 2-82,-1 4 1,9-3-1,3 9 1,4 2-49,2 1 0,0-3 1,0 0-1,2-1 18,4-1 0,3 3 0,11-7 1,1-2 4,2-2 1,6-2 0,-3 0 0,-1 0-9,0 0 1,4-2 0,-6-4 0,1-3 5,1-1 0,-6-6 0,5 5 0,-7-5 1,-5-1 0,1-1 1,-7 1-1,-2-1-4,-2 1 1,-2-1-1,-2 3-58,-4 3 0,-3 5 0,-9 7 0,1 0-12,-1 0 1,-1 0 0,-3 0 0,-1 0 35,2 0 0,1 1 0,3 5 37,-1 6 0,9-4 0,-7 7 0,6-5 0</inkml:trace>
  <inkml:trace contextRef="#ctx0" brushRef="#br0" timeOffset="126629.27">8226 13448 6606,'8'-10'-165,"-4"4"185,7 12 1,-5 2 0,4 6-1,-2-3 3,-5 3 0,5-5 0,-2 3 1,0 0-24,2-3 0,-5 5 0,7-6 33,-2 2 1,0-7-12,-3 3 1,-1-4 40,8-2 1,-6-8 0,5-3-1,3-5-95,2-1 1,1-1 0,1 1-1,1-1-16,4 1 0,-1-1 0,5 1 0,-2 1 13,-4 5 31,6-5 23,-7 14 1,5-5-29,-7 7 1,5 0-1,0 0 1,-3 2-8,-7 3 0,3-1 0,-7 8 1,3 1-45,0 3 1,-7 7-1,5 1 1,-2-3-71,-4-2 1,-2-1 0,-2-1 129,0 1 0,7-1 0,3 1 0</inkml:trace>
  <inkml:trace contextRef="#ctx0" brushRef="#br0" timeOffset="126946.27">9239 13343 7569,'-18'0'-196,"1"0"0,-1 0 0,1 0 92,0 0 1,-1 0 0,1 0 0,-1 2 128,1 4 1,1 4 0,5 7-1,3 1-17,0-1 1,6 0-1,-4 1 0,4-1-4,2 1 1,6-7-1,4 1 1,3 2-9,7 1 0,3-3 0,0-2 0,6-3-23,4-3 1,2-2 0,2-2-1,2 0-28,2 0 1,0 0 0,-6-2-1,-1-4-54,1-5 0,-2-1 0,-2-3 1,-3-5 108,-3 1 0,6-8 0,-4-1 0</inkml:trace>
  <inkml:trace contextRef="#ctx0" brushRef="#br0" timeOffset="127212.27">9728 12924 7506,'-12'-8'-128,"1"-3"0,5-3 1,-4 0 72,2 3-5,2 7 1,6-2 0,0 12-1,-1 7 90,-5 9 0,4 3 0,-4 6 0,4-2-11,2 2 1,-6 2 0,0 2 0,2 0-20,3 0 1,1 0 0,1 0 0,3 0-13,2 0 1,8-2 0,-3-2 0,5-2-28,1 2 0,1-6 0,1-2 0,3-3-76,1-3 0,2-1 0,-4-3 0,3-3-5,-3-2 1,-3 0 0,-5-4 0,-1 1 119,1-1 0,-5-10 0,0-3 0</inkml:trace>
  <inkml:trace contextRef="#ctx0" brushRef="#br0" timeOffset="127529.27">10007 13343 7472,'0'-10'-166,"0"3"1,0 9 0,0 3 165,0 7 1,0 4 0,2 1-11,4 1 1,-2-1 0,8-1-48,1-5 0,3 3 12,1-8 0,1-1 0,-1-5 19,1 0 0,-1-7 1,-1-5-1,-3-2 10,-1 3 1,-3-5-1,5 7 27,-2-1 0,-6 2-24,5 8 0,-7 2 4,2 4 0,-10 4 0,-2 7-56,2 0 0,2 1 0,2-1-17,0 1 1,8-1-1,6 1 1,7-3 81,8-3 0,4 3 0,2-5 0</inkml:trace>
  <inkml:trace contextRef="#ctx0" brushRef="#br0" timeOffset="127979.27">11108 13465 7314,'-20'-5'-258,"-3"-1"1,2-6 0,-7 6 0,1 0-1,2 1 232,0-1 1,-6 0-1,4 6 1,-3 0 68,1 0 0,8 6 0,-2 2 0,3 1 9,3 5 0,-1-1 0,3 1 0,3-2-30,6 1 1,-1 3-1,1 1-4,2 1 0,10-3 1,5-1-1,5-4-18,1-3 0,9-1 0,1-6 0,2 0-10,0 0 0,0 0 0,4 0 0,-2-2-13,-2-4 1,-6 1 0,5-11-1,-1-3-16,0-1 1,-6-5-1,3 0 1,-5-2 16,-2-4 1,1-2 0,-3-2 0,-1 0-37,-2 0 0,-8 0 1,1 0-1,-3 0 44,-2 0 0,0 2 1,-2 4-1,-1 6 110,-3 3 0,-8 3 0,2 1-15,-3 5 0,3 3 1,1 8-1,-1 2-39,2 4 0,-3-3 0,7 9 0,0 4-3,-2 5 0,6-2 0,-3 7 0,3-1-24,2 4 1,0-2-1,0 2 1,0 0-38,0-1 0,2 3 0,3-6 1,5 0-50,0 0 1,5 4 0,-1-3 0,5-1 70,5 0 0,7 6 0,-4-4 0</inkml:trace>
  <inkml:trace contextRef="#ctx0" brushRef="#br0" timeOffset="128321.27">11614 13605 7472,'10'0'-400,"5"-6"206,-3 0 1,3-5 0,3 5 105,-1 2 0,1-4 1,-3 1-1,-1-1 53,-2 0 1,-7-6 0,5 3 19,-2-5 0,-2-1 1,-6-1 124,0 1 0,-2-1-69,-4 1 0,-4 7 1,-7 4-18,-1 5 0,1 1 1,-1 0-1,1 0 40,-1 0 1,1 1 0,-1 5 0,3 6 10,3 3 0,3 3 0,5-1-45,-2 1 1,0-1 0,6 1 0,0-1-46,0 1 1,8-7 0,5 1 0,7 2-193,3 1 1,8-3 206,-2-1 0,12 1 0,4 5 0</inkml:trace>
  <inkml:trace contextRef="#ctx0" brushRef="#br0" timeOffset="129046.27">13168 13081 7569,'0'-17'-497,"8"7"0,-4 2 512,8 8 0,-9 8 0,3 4 0,-2 3-16,2 3 1,-4-1 0,4 2-1,-4 3 3,-2 1 0,0 6 0,0-4 0,0 1-16,0-1 1,0-2 0,0-3 0,2-1-59,3-2 0,-3 5 1,4-11-414,-4 5 485,6 1 0,-14 1 0,4-1 0</inkml:trace>
  <inkml:trace contextRef="#ctx0" brushRef="#br0" timeOffset="129637.27">12959 13238 7569,'-12'0'0,"0"0"-188,-1 0-87,5 0 119,0-7 1,10 5-1,4-4 105,6 4 0,5 2 0,7 2 0,3 2 65,0 2 0,6-1 0,-4-5 0,4 0 7,2 0 0,0 0 0,0 0 0,0 0-10,0 0 1,5 0 0,1 0 0,-2 0-6,-2 0 1,-4-5 0,-2-1-1,-4 2-5,-2 2 1,-2-4-34,-5 0 30,-1-7 36,-7 3 0,-4-6-24,-12 5 0,2 3-7,-7 8 0,7 8 1,-4 3-1,2 5-3,0 1 1,0 1 0,6-1 0,0 1-5,0-1 0,0 7 1,0-1-1,0-2-6,0-1 0,6-3 0,2 1 0,0-1-16,0 0 0,3 1 1,-3-3-33,2-3 190,-6 4-99,3-14 1,-5 3 0,2-10-26,2-7 0,2-4 0,-2-1 0,5-1-5,5 1 0,1 0 1,1-1-1,-1 3 8,1 3 1,5 2 0,0 6 0,0-2 20,3 3 1,-7 1 0,4 2 0,-3 0-16,-3 0 1,1 0 0,-1 2-33,1 3 1,-3 5-1,-3 8-187,-6-1 1,-3 1 0,1-1 96,2 0 1,6-5 0,-4 0 0,1-1 104,5-1 0,1 0 0,3-4 0,-1-4 0,1 5 0</inkml:trace>
  <inkml:trace contextRef="#ctx0" brushRef="#br0" timeOffset="130295.27">14496 13413 7569,'15'-8'-152,"-3"-3"0,-12 1 1,-14 0-1,-5 2 1,-4 5 130,1 1 1,-3-4-1,2 0 1,-1 2-28,-1 2 0,6 2 0,-6 0 0,1 0 114,1 0 0,0 0 0,7 2 1,3 2-69,1 2 0,6 5 0,-4-3 0,3 2-3,3 3 1,4 3 22,6 1 1,5-1-1,11-4 1,1-7-90,-2-3 1,4 4 0,1 0 0,-1-2 27,0-2 1,0-4 0,-3-2 0,-1-4 41,-5-1 1,-1 3 0,-7-4-21,2 2 0,-7-5 234,3 1-94,-4 4 1,-4 1-123,-4 7 1,4 1 0,-3 5-5,3 6 1,2-2 0,2-1 0,3-1 13,7-4 1,4 4-1,1-2 1,1-3 12,-1-1 0,6 0 0,3 2 0,-1 2-18,0-2 0,0-2 0,-2-2 1,5 0-33,-1 0 0,0-6 0,-6-2 0,3-1-19,-3-5 0,-2-2 0,-1-1 0,-3-2-10,-3-5 1,2 3 0,-7-8 0,1 0 15,0 2 0,-2-6 1,-6 5-1,0 1 90,0 4 1,0 4-1,-2 1 130,-4 1 0,-4 1-114,-7 4 0,-1 7-63,1 10 1,7-1 0,4 8-1,4 2-1,2 1 0,0 3 0,0-1 1,0 0-1,2 1 0,2-1-34,2 1 0,8 1 10,-3 5 0,5-5 1,1 4-1,1-3-53,-1-3 1,-1 1 0,-3-1 0,-1-1-144,1-5 0,-3 5 221,2-5 0,-8 5 0,3 1 0</inkml:trace>
  <inkml:trace contextRef="#ctx0" brushRef="#br0" timeOffset="130521.27">14827 13221 7031,'18'-6'-222,"-1"0"0,1 2 0,-1 0 257,1-1 0,1 3 0,4-4 1,5 4 2,-1 2 0,6 0 0,-6-2 0,2-2-4,0-2 0,0 0 1,6 6-1,0 0 66,0 0 0,-6 0 1,-2 0-1,-1 0-105,-5 0 1,-2 0-1,-1 0-46,-1 0 0,-5 0-154,0 0 0,-9 2-395,3 4 600,-12-4 0,-3 14 0,-9-7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45.812"/>
    </inkml:context>
    <inkml:brush xml:id="br0">
      <inkml:brushProperty name="width" value="0.08571" units="cm"/>
      <inkml:brushProperty name="height" value="0.08571" units="cm"/>
    </inkml:brush>
  </inkml:definitions>
  <inkml:trace contextRef="#ctx0" brushRef="#br0">262 183 7569,'0'-11'-104,"0"-1"0,-2 2 0,-1-3 0,-5 3-164,-2 2 1,-2 2 248,-5 6 0,5 0 0,1 0 66,-3 0 1,4 0 0,-1 0-10,-3 0 0,-1 6 0,-3 2 0,1 2-5,-1 3 0,3-3 1,1 0-1,4-1-2,3 1 0,-5 2 1,6 5-10,2 1 0,2-7 0,2 1-9,0 2 0,8-5 1,4 1-1,3-2-27,3-4 0,7-1 0,4 1 0,2 2 23,-2-2 0,4 0 0,-6 0 0,3 2 1,-1-2 1,-8 3-1,0 1 1,-5 0 18,-5 0 0,-5 3 0,4-3-9,-2 2 1,-2 1 30,-6 7 0,-2-3 0,-4-1-26,-6-2 0,2-9 1,-1 3-1,-3-4 33,-1-2 0,-3 0 0,1 0 0,-1 0-53,1 0 1,-6 0 0,-1 0-1,1 0-309,-2 0 0,5-2 0,-3-2-119,4-1 0,1-7 423,1 6 0,-1-7 0,1 3 0</inkml:trace>
  <inkml:trace contextRef="#ctx0" brushRef="#br0" timeOffset="605">472 288 7569,'12'-6'-46,"-3"-1"0,1-1-613,0 0 410,-6 2 491,3 6-179,-7 0 0,0 8 0,2 2 0,2 1-49,2 1 1,2 0 0,-4 5-47,1 0 0,7 1 0,-6-1-63,-2 1 0,-2-6-134,-2-1 186,0-7 1,0 2 30,0-12 1,2-4-1,2-7 1,1-1-1,-1 1 1,0-1 0,0 1 0,2 0 46,-2-1 0,5 3 1,3 1 88,4 2 0,1 8 1,2-1-83,5 3 1,-5 2 0,6 0 0,-1 0 22,-1 0 1,6 0 0,-4 0-1,0 2-34,1 3 0,-3-1 1,-6 8-1,1 2-76,-1 1 1,-1 3-1,-4-1 40,-7 0 1,-3 1 0,-2-1-75,0 1 0,-2-6 0,-3-3 130,-7-1 1,-4-2-2,-1-6 1,7-2 0,4-4-61,4-6 1,2 3 0,2-5 0,4-3-41,6-5 0,3-1 0,3 6 1,-1-1 12,1 1 1,5-1-1,0 3 1,1 1-5,1 2 1,-6 9 0,5-3-1,-5 4 51,-2 2 1,7 0 0,-1 0 0,-2 2-14,-1 4 0,-3 3 0,-1 9-84,-5-1 1,3 1 0,-8-1 0,-2 1-31,-2-1 1,0 0 0,1 1 0,3-1 116,-2 1 0,6-1 0,0 1 0</inkml:trace>
  <inkml:trace contextRef="#ctx0" brushRef="#br0" timeOffset="970">1555 253 7503,'0'-10'-889,"-8"3"935,-4 7 0,5 7 0,1 5 18,4 4 1,2 1 0,0 1 0,0-1-34,0 0 1,8-5 0,1 0 0,3 1-34,0 3 1,-1-4-1,9-3 1,1-1-7,2-4 1,0-2 0,-5-2 0,1 0 18,5 0 1,-5-8-1,4-2 1,-5-1-33,-7-1 1,3 0 0,-8-7-1,-2-2 21,-2-3 1,-2 1-1,0 6 1,0-1 5,0 1 0,-8-1 1,-4 3-1,-3 3-45,-3 6 0,1 4 1,-3 2-1,-1 0-8,-2 0 0,-1 0 1,7 2-1,0 4-70,-1 6 0,3-3 0,1 3-155,2 2 0,8 1 272,-1 3 0,3-1 0,2 1 0</inkml:trace>
  <inkml:trace contextRef="#ctx0" brushRef="#br0" timeOffset="1234">2044 148 7569,'0'-17'-158,"0"-1"207,0 1 0,0 5-226,0 1 212,0 7 1,2-4 41,3 8 1,3 8-1,6 3 1,-4 5-62,-3 1 0,1 1 1,-4-1-1,2 1-73,-2-1 0,3 3 0,-1 1 0,-2 2-175,-2-1 1,4-3 0,0-1-100,-2-1 0,-3 0 331,-1 1 0,8-1 0,2 1 0</inkml:trace>
  <inkml:trace contextRef="#ctx0" brushRef="#br0" timeOffset="1785">2358 96 7569,'12'-6'-148,"-3"-2"-851,-1-1 926,-2 5 0,-8 4 0,-4 11 169,-5 5 1,-5 1 0,-1 1 0,-1-1-6,1 1 1,-1-1 0,1 1 0,-1-1-78,1 1 0,-1-7 1,1-1-1,1 0 84,5-1 1,-5-5-32,5 2-216,3-4 0,2-2 1,10-2 66,2-4 0,7 4 1,-1-3-1,3 3 56,3 2 1,-1 0-1,1 0 72,-1 0 1,1 0 0,-1 2 37,1 3 1,-1 5 0,1 6 0,-1-3-9,1-1 0,-1-6 1,0 3-1,1-1-61,-1-4 0,7 0 0,-1 0 0,-2 2 17,-1-3 1,3-1 0,0-2 0,1 0-54,1 0 0,-6-5 1,4-3-1,-3 0-103,-3 0 0,1-5 0,-1 1 0,1-3 81,-1-3 0,-7 1 0,-4-1 1,-2 3 100,1 3 1,-5-2-5,0 9 0,-2-7 0,-9 6 35,-3 2 1,-1 4 0,-1 6 24,5 6 1,-3-3 0,8 3-98,2 2 1,2 1-1,4 3-75,4-1 0,4 1 0,7-3 48,1-3 0,-1 1 0,1-7 0,-1-2-681,1-2 691,-1 6 0,1-6 0,-1 5 0</inkml:trace>
  <inkml:trace contextRef="#ctx0" brushRef="#br0" timeOffset="1938">2777 61 7432,'-11'-8'0,"-1"-1"-838,-2-1 560,7-6 0,-3 14 220,4-3 58,4-5 0,-6 16 0,8 0 0,0 7 0,-7 5 0,-3-1 0</inkml:trace>
  <inkml:trace contextRef="#ctx0" brushRef="#br0" timeOffset="2397">2987 253 7569,'0'-10'-117,"0"3"0,2 9 0,4 2 62,5 1 1,-3 9 0,0-4 0,-2 1 69,-1 1 0,7 0 1,-6 5-34,-2 0 0,3-5 0,-1 0-16,-2 1 1,-2-3-328,-2 2 340,0-8 0,-2-2 0,-2-10 0,-2-2 6,3-4 0,1-1 0,2-3 1,2 1 9,3 0 0,-1-1 0,8 1 40,1-1 1,3 3 0,1 3 0,1 6 20,-1 4 1,7 2 0,-1 0 0,-2 0-1,-1 0 0,3 2 1,0 4-1,-1 4-2,-3-1 0,-1 7 1,-1-4-1,0 3-24,1 3 0,-6-7 0,-3 1 1,1 1-199,0 3 0,-5-1 1,5-1-1,-2-2-376,-4 1 544,6-5 0,-1 8 0,9-7 0</inkml:trace>
  <inkml:trace contextRef="#ctx0" brushRef="#br0" timeOffset="3085">4017 271 7569,'10'-12'-128,"-4"0"-32,-4-1 0,-2 3 0,-2-2 82,-4-1 0,-4 3 0,-7 0 0,-1 3 115,1 3 0,-1 2 0,1 0 1,-3-2 3,-3-2 0,4 0 0,-6 6 0,1 0-50,1 0 1,-6 2 0,6 2 0,-1 4-7,-1 2 1,6-5 0,-3 7 0,7 0-1,3-3 0,8 7 0,-2-4 12,4 3 1,2 3 0,0-1 0,2-1-25,4-5 0,4 3 0,9-8 0,3-1 10,1 3 1,6-6-1,-4 4 1,1-4-1,-1-2 1,4 0 0,-6 0 0,-1-2 10,-3-4 1,-2 2 0,1-7 17,-1-3 0,1-1 1,-3-3-1,-1 1-5,-2-1 1,-9 1 0,5-1 58,0 1 1,-6 5 78,4 0 0,-6 9-117,-6-3 1,2 10 0,-6 3 0,3 3-8,3 4 0,2 1 0,2 5 0,0 3-1,0 6 1,0 4-1,0 2 1,0 0-5,0 0 0,2 6 0,2 1 0,3 3 42,3 3 0,-6 5 0,2 3 0,-2 4-22,1 2 1,-3-3-1,4 3 1,-4 0-37,-2 0 1,0-12-1,0 3 1,0-5 11,0-3 0,0 1 1,0-9-1,0-6-5,0-4 0,-2-3 0,-4-7 14,-5 1 1,-5-9-1,-1-3 1,-3-4 111,-3-2 0,2-8 0,-7-5 0,1-7-96,0-3 1,6-8 0,-4 0-1,3-6-38,5-4 1,-5-9-1,13-1 1,-1-5-107,4 0 1,4-4 0,4 0-1,4-2 4,6-4 0,9 5 0,4 1 1,2 2-31,4 0 0,4 0 0,4 5 0,4 3-128,2 3 0,7 6 0,8 10 261,2 2 0,10 8 0,8-4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55.682"/>
    </inkml:context>
    <inkml:brush xml:id="br0">
      <inkml:brushProperty name="width" value="0.08571" units="cm"/>
      <inkml:brushProperty name="height" value="0.08571" units="cm"/>
    </inkml:brush>
  </inkml:definitions>
  <inkml:trace contextRef="#ctx0" brushRef="#br0">140 297 7569,'-10'-2'0,"3"-2"-759,-1-2 777,6 0 1,-8 1 0,6-3 73,-2-2 0,-1 4-128,1-5 0,-4-1 0,-5-5 18,3-1 0,2 7 0,6-1 55,-1-2 1,-7-1 0,6-3-28,2 1 0,2-1 1,4 1-24,4-1 1,-2 3 0,8 1 0,1 5-16,3 1 0,3 2 0,2 6 0,3 0 31,-3 0 0,0 0 1,1 0-1,1 0-10,-2 0 1,5 0-1,-1 2 1,0 4 64,0 5 1,1-1-1,-5 2 1,2-1-11,-1-1 0,-3 6 0,-4-5-48,-3 5 1,2 1 0,-8 1 4,-3-1 0,-1-5 0,-2 0 1,-2-1 34,-3-1 1,1 5-1,-8-5 1,0 2-7,3-1 0,-7 1 0,5 5 0,-3 1-10,2-1 1,-3-5-1,5 0 1,-2 1-17,1 3 1,5 1 0,-4 1 0,3-1 5,3 1 0,0-3 1,0-1-1,-2-3 2,2 3 0,2-4 0,2 1-48,0 3 1,2 0-1,2-1 1,4-3-116,2-2 1,-5 3 0,7-3-1,2 0-264,1-1 0,-3 7 411,-1-2 0,1 3 0,5 3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56.350"/>
    </inkml:context>
    <inkml:brush xml:id="br0">
      <inkml:brushProperty name="width" value="0.08571" units="cm"/>
      <inkml:brushProperty name="height" value="0.08571" units="cm"/>
    </inkml:brush>
  </inkml:definitions>
  <inkml:trace contextRef="#ctx0" brushRef="#br0">140 36 6040,'-18'0'283,"7"-6"59,-1 0-173,1-8-8,-7 12 50,8-5-235,-5 7 0,13 7 0,-4 5 7,4 4 0,2-5 0,0 1-41,0 1 0,2 1 1,2 0-32,2-3 1,2-7-107,-3 2 93,5-4 0,0-10 118,-4-4 0,-4-3 77,-2-3 0,-2 7 0,-4 1-51,-6 2 0,2 3 0,-1 5 114,-3 0 1,5 0 0,-1 1-88,2 5 0,2-2-78,6 8 1,2-2-18,4 1 0,4 3 0,7-8 22,1-3 1,-7 1 0,1 0-115,2 2 1,-5 0 0,1-8 132,-2-4 1,-3-4 0,-5-7 119,0-1 0,-7 7 1,-5 1-1,-3 2 0,-3-3 1,1 5-84,-1 2 1,7 2-1,1 4-123,2 4 1,2-2-58,6 7 1,0-5 0,2 4-1,2 0-251,2-1 1,2-3 378,-3 6 0,5-1 0,8 7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52.900"/>
    </inkml:context>
    <inkml:brush xml:id="br0">
      <inkml:brushProperty name="width" value="0.08571" units="cm"/>
      <inkml:brushProperty name="height" value="0.08571" units="cm"/>
    </inkml:brush>
  </inkml:definitions>
  <inkml:trace contextRef="#ctx0" brushRef="#br0">455 175 7263,'-8'-17'-329,"4"5"1,-6 0-1,1 1 476,-1 1 0,4-4 0,-4 7 0,1-3-95,-1-4 0,4 5 1,-5-1 1,-3 2 1,4-4 0,-1 7-33,-3 1 1,4 2 0,-1 2 0,-3 0-42,-1 0 0,-3 0 1,1 2-1,-1 4 22,1 5 1,-3 5 0,-1 1-1,-2 1 21,1-1 0,3 3 0,1 1 0,1 2 8,0-1 1,5-3 0,2-2-1,2 1-29,5-1 1,1 7 0,4-1 0,3-2-27,7-1 0,5-3 0,5 1 0,5-1-119,6 0 1,-2 1-1,12-1 1,-3-1-29,1-4 0,8 1 0,-3-5 1,3 0 169,-3-1 0,5 7 0,-7-4 0</inkml:trace>
  <inkml:trace contextRef="#ctx0" brushRef="#br0" timeOffset="1196">996 280 7569,'-6'-18'-471,"0"1"0,-5 5 377,5 1 0,-8 7 1,3-2 146,-5 4 0,-1-4 156,-1 0 0,1 0-99,-1 6 1,1 0-1,1 2 1,3 2-58,1 2 1,1 8 0,-7-3-50,1 5 1,5 1 0,2 1-31,2-1 0,3 1-128,5-1 1,2-1-1,3-5 1,7-3 44,4 0 0,1-6 0,1 4 0,-1-4 52,0-2 0,3-2 1,1-2-1,2-4 25,-1-2 1,-3-1 150,-1-7 187,-1 1-51,-7 7-221,-2 2 0,-8 10 0,0 4-19,0 6 1,0-3 0,2 1-1,1 0 2,3-1 1,8-3 0,-3 4-21,5-2 1,1 3 0,1-5 0,-1-2-1,1-2 1,-1-2 0,1 0 0,-1 0-10,1 0 1,-1 0 0,1 0-3,-1 0 1,1-8-1,-3-3 1,-1-5 9,-3-1 1,-7-1-1,2 1 1,-4-1 3,-2 1 0,0-3 0,0-1 0,0-2 1,0 1 0,-2 3 0,-2 2 0,-2-1 1,-7 8-1,3 3 1,-2 1-4,1 0 0,-1 0 0,-5 6-2,-1 0 0,1 0 22,-1 0 1,7 0 0,1 2 5,2 4-18,2-4 0,6 8 30,0-5 1,2-3-13,4 4-1,-4-4 0,14-2 131,-5 0-106,-3 0 1,2 0-20,-5 0-1,-3 0-48,6 0 29,-8 0 243,0 0-255,8 0 1,2 2 11,7 4 0,1-2 1,-1 7 1,1 3 1,-1 1-1,0 3-11,1-1 0,-6-5 0,-3 0-6,-1 1 1,0 1-1,-4-1-57,1-1 1,1 0-81,-6 5 67,0-7 67,0 5 0,-2-13 0,-2 2-3,-1-8 1,-1 0 0,6-7 13,0-3 0,0-1 1,0-3-11,0 1 1,0-1 0,2 1 0,4-1 4,5 1 1,-1 1 0,0 3 0,-1 3 24,1 2 1,-4 3 0,6 3-12,1-4 1,3 4 0,1-2-5,1 8 0,-1-2 0,0 6 0,1-3 13,-1 1 0,3 8 1,1-3-1,2 3-7,-1-2 0,-3 3 1,-1-3-1,-3 3-11,-3 3 0,1-1 1,-5 1-1,0-1-71,0 1 1,-2-1 0,-6 1-235,0-1 0,0 0 0,0 1-147,0-1 450,0-7 0,0 6 0,0-7 0</inkml:trace>
  <inkml:trace contextRef="#ctx0" brushRef="#br0" timeOffset="2207">2184 262 7569,'0'-17'-224,"0"5"-136,0 1 151,0 7 1,0-12 10,0 5 1,0 1 537,0-2-235,0 1 0,-8 1-66,-4 4 0,-3 4 1,-3 2-24,1 0 1,-1 2 0,1 4-5,-1 5 0,7 3 0,1 0 1,0-3 7,1 3 1,5 1 0,-2 3 3,4-1 1,2 1 0,0-1 3,0 1 1,6-1-1,4-1 1,1-3-21,3-1 1,11-8 0,-6 4 0,5-3-25,1 1 0,4 0 1,-4-6-1,2 0-27,4 0 0,0 0 0,1 0 0,-5 0 32,-2 0 0,4-6 0,-6-2 0,-1-1 3,-3-5 1,-1-1 0,-1-3 0,0 1 14,1-1 1,-3 1-1,-1-1 5,-2 1 0,-3-1 0,3 1-3,-6-1 0,-4 7 1,-4 1-6,-4 2 0,-4-3 1,-7 5 4,-1 2 0,1 2 1,-1 4-1,1 2 15,0 2 1,-1 7 0,3-1-13,3 3 0,4 3 1,8-1-1,0 1 12,0-1 1,0 1 0,0-1-13,0 1 1,8-1-13,4 1 0,3-9 1,3-1-1,1-2 0,2 0-4,3-2 1,-1-2-1,-4-2 1,3 0-2,1 0 1,2 0 0,-4-2-1,3-4-1,-3-6 0,4-3 0,-1-3 0,-3 1-5,-2-1 1,-1 1 0,-1-3 0,1-3-11,-1-6 0,-7 4 0,-4 1 0,-4 5 77,-2 2 1,0-7 0,0 1-24,0 2 1,-8 9 0,-2 4 0,-1 2-32,-1 1 1,0-1-1,-5 6-50,-1 0 1,1 0 4,-1 0 1,7 6-89,-1-1 124,8 9 0,-2-12 0,12 6 0,6-2 12,3-1 0,3 1 1,-1-6-1,1 0-18,-1 0 1,7-2 0,-1-2 0,-2-3 10,-1-3 0,-3 6 0,1-4 0,-1 2 28,0 1 1,1-1 0,-1 4 0,1-2 8,-1-2 0,1 0 1,-1 6-1,1 0 52,-1 0 0,1 0 1,-1 0-50,1 0 0,-7 0 1,-1 2-1,-2 4 2,-4 6 1,3-3 0,-1 3-1,-2 2 23,-2 1 0,-2 3 0,0-1 0,0 1 32,0-1 1,0 1 0,0-1-13,0 0 1,0 1 0,0-1-36,0 1 1,8-7-1,3 1-21,5 2 0,1-5 1,1 1-1,1 0-89,5 0 0,-3-7 0,6 3 1,0-2-1,-2 0-337,1 2 1,-3 0 0,-6-6 0,3 0 398,3 0 0,-4 0 0,7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56:50.346"/>
    </inkml:context>
    <inkml:brush xml:id="br0">
      <inkml:brushProperty name="width" value="0.08571" units="cm"/>
      <inkml:brushProperty name="height" value="0.08571" units="cm"/>
    </inkml:brush>
  </inkml:definitions>
  <inkml:trace contextRef="#ctx0" brushRef="#br0">350 53 6097,'8'-9'241,"-6"-1"-170,3 4 0,-3 2-241,-2-8 337,0 9-133,0-5 1,-2 8-1,-3 0-20,-7 0 1,2 0 0,-1 0 0,-3 0 14,-2 0 1,-3 6-1,-2 1 1,-3 3 42,3 4 1,-4-1 0,0 1 0,-1-2 26,1 1 0,2 3 1,5 1-49,1 1 0,0-1 0,1 0 0,4 1-1,7-1 1,3-5 0,2 0-80,0 1 1,2 1-1,5-2 1,9-5 11,5 1 0,10-6 0,0 4 1,6-4-119,4-2 0,5 0 1,-3 0-1,0 0-112,0 0 0,3 0 0,-5 0 247,-2 0 0,-2 0 0,-3 0 0</inkml:trace>
  <inkml:trace contextRef="#ctx0" brushRef="#br0" timeOffset="506">1101 158 6078,'-2'-12'176,"-4"1"1,-4 7-1,-7-2-65,-1 4 0,1 2 1,0 0-94,-1 0 32,1 0 0,-7 2 0,1 2 1,2 4 15,1 1 0,-1-3 0,2 4 1,3 0-55,0-1 1,1 3-1,-1 5 0,5 1 1,3-6-1,8-1-15,0 3 1,0-5-1,2 1 1,4 0 19,5 0 0,7-7 0,3 3 0,4-4-61,3-2 0,-7 0 0,4 0 0,-2 0-57,1 0 1,-1-2-1,-7-4 1,-3-3 13,-1-1 0,-2-5 0,1 3 66,-5-4 1,-4-1 0,-2-1 0,0 1-35,0-1 1,0 7 632,0-1-392,0 1 0,0 3-165,0 8 0,0 8 0,0 9-44,0 0 1,0-5-1,2 0 1,4-1 21,5-1 1,3 6-1,-1-7 1,-1 1-155,2-4 1,1 2 0,3-3 0,-1 1-72,1 2 1,-1-6 0,1 4 225,-1-4 0,8-2 0,2 0 0</inkml:trace>
  <inkml:trace contextRef="#ctx0" brushRef="#br0" timeOffset="891">1468 123 6772,'0'-17'-38,"-2"7"1,-2 2 161,-2 0-66,0 6 8,6-5 0,-6 9 1,0 3-4,3 7 1,-1 2 0,0-1 0,-2-1-41,2 1 0,2 3 0,2 1 0,0 1-30,0-1 1,6-5 0,0 0-1,0-1-7,1-1 0,1 0 0,6-6 0,-3 1-52,3-1 1,2-2 0,1-2-1,0 0-17,1 0 0,-1-2 0,1-2 0,-1-3 52,1-3 1,-1-2 0,1-5 0,-3-1 47,-3 1 1,1 5 0,-7 1 0,0-1 320,2 2-133,-6-5-180,6 13 0,-8-4-120,0 12 1,0 4 0,0 7-7,0 0 1,5 1 0,3-3 0,2-1-48,3-2 0,3-6 0,3 3 1,3-1 147,1-4 0,0-2 0,-5-2 0</inkml:trace>
  <inkml:trace contextRef="#ctx0" brushRef="#br0" timeOffset="1226">2236 53 7525,'-8'-15'-117,"-3"3"0,-5 4 0,-1 8 1,-1 0 30,1 0 0,-1 0 0,1 0 0,-1 0 151,1 0 0,-1 0 1,1 0 2,-1 0 1,7 2 0,1 4-92,2 6 1,3-3-1,5 3 1,1 0 6,5-3 0,-2 7 1,8-6-1,1 1-4,3 1 0,1-6 0,3 3-21,3-1 40,-4 6 1,13-6 0,-9 5 0,-2-3-9,-1-2 0,-9 3 0,-1-3 0,0 0-2,-1 0 0,-5-1 27,2-1 0,-12-4 1,-5 6-1,-5-2 3,-1-1 0,-1 1 1,1-6-1,-3 0-54,-3 0 0,4 0 0,-5 0 1,5 0-12,1 0 0,1-6-473,-1 1 519,9-1 0,-7-2 0,7-2 0</inkml:trace>
  <inkml:trace contextRef="#ctx0" brushRef="#br0" timeOffset="1610">2463 210 7569,'10'0'-35,"-2"-7"1,-1 3-139,5-8 0,-2 8 0,1-2 1,1 3 65,-2-3 0,5 4 1,-3-6-1,3 2 91,3 0 0,-1-1 0,1 3-33,-1-2 0,-5-2 60,-1 2 56,-7-3 1,-4-1 0,-11 4 1,-5 4 1,-7 2-1,0 0 1,1 0-18,3 0 1,1 2 0,1 2 0,-1 4-19,1 1 1,1 3-1,5 6-5,5-1 0,4 0 0,2 1 0,0-1-70,0 1 0,2-6 0,4-1 0,5 1-38,5-2 1,3 3 0,3-5-1,3 0-50,2-1 0,0-1 1,4-6-1,-4 0 129,-1 0 0,13 0 0,-3 0 0</inkml:trace>
  <inkml:trace contextRef="#ctx0" brushRef="#br0" timeOffset="1956">3179 123 7569,'6'-12'-290,"0"1"333,0 7 72,-6-12 1,-8 9 0,-4-5-285,-3 6 1,-1 2-1,3 0 1,1-1 141,-2 1 0,5 2 0,-3 2 0,-2 0 64,-1 0 0,-3 0 1,1 0-72,-1 0 0,1 8 38,0 3 0,1 5 0,4 1-15,7 1 1,5-1 0,5-1-1,7-3-28,4-1 1,3-2-1,2 3 1,3-1 35,-3 1 0,4-3 0,-2 0 0,-1-1 2,-3 1 0,-1-6 0,-3 4 0,-1-2 11,-3-1 0,-7 3 53,2-2 1,-6-4 0,-6 4-16,-5-4 0,-5-2 0,-1 2 0,-3 2-99,-3 1 1,4 1 0,-7-6 0,3 0-219,0 0 1,-1 0 268,7 0 0,0 8 0,-1 2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08:36:21.097"/>
    </inkml:context>
    <inkml:brush xml:id="br0">
      <inkml:brushProperty name="width" value="0.08571" units="cm"/>
      <inkml:brushProperty name="height" value="0.08571" units="cm"/>
      <inkml:brushProperty name="color" value="#66CC00"/>
    </inkml:brush>
  </inkml:definitions>
  <inkml:trace contextRef="#ctx0" brushRef="#br0">1 437 8355,'9'-7'0,"1"5"-980,-4-4 756,-4 4 0,6 0 0,-6-2 234,3-2 1,-1-5 0,6 3-1,0 0 49,-1 0 1,1 1-1,4 3 1,-3-4-17,3-2 0,1 6 1,1-3-1,-2 1-53,-3 0 0,1 0 0,5 6 1,1 0-139,-1 0 1,1 0 0,-1 0-1,1 2-331,-1 4 479,-7-4 0,5 13 0,-5-5 0</inkml:trace>
  <inkml:trace contextRef="#ctx0" brushRef="#br0" timeOffset="229">71 647 6353,'17'0'36,"1"0"-35,-1 0 1,0 0 0,3 0-1,1-2 4,3-4 0,-1 4 0,-4-4 0,3 5-67,1 1 1,6 0 0,-6 0-1,-1 0 62,-3 0 0,6-8 0,2-2 0</inkml:trace>
  <inkml:trace contextRef="#ctx0" brushRef="#br0" timeOffset="651">769 123 8167,'10'8'-704,"5"2"1,-5 7 607,0 0 1,0 1 0,-7-1 0,5 1 145,2-1 1,-4 7 0,3 1-1,1 2 19,0 4 0,-6 0 0,3 0 0,-1-2 46,0 2 0,0 4 0,-4 4 0,2 2-28,2-2 0,5 3 1,-3 1-1,0 0-43,-1-1 1,5 7 0,-4-4 0,2 1-77,3 1 1,-5-3 0,0 5 0,-2-5-23,-1-1 0,1 4 0,-6-7 0,0-1-80,0-2 0,0-4 0,0-4 0,-2-5-39,-4-5 1,4-7 0,-5-3 0,-1-1 172,-4-4 0,-3-2 0,-3-10 0,1-2 0</inkml:trace>
  <inkml:trace contextRef="#ctx0" brushRef="#br0" timeOffset="1484">717 210 8355,'-18'-7'-473,"9"-3"-59,3-8 0,4 1 519,2 0 1,0-1 0,2 3-1,2 1 36,2 2 1,7 3-1,-1-3 1,3 4-16,3 0 0,-1 7 0,1-7 1,-1 2 16,1 0 1,-1 0 0,2 4-1,3-2 9,1-1 0,2-1 0,-3 6 0,1 0-16,-2 0 1,5 0 0,-3 0 0,-2 0-83,-1 0 0,-3 8 0,-1 3 39,-5 5 0,3 1 0,-8 1 0,-3-1-41,-1 1 0,-9-1 1,-3 1-1,-2-1 59,1 0 0,-1-1 0,-5-2 0,-1-3 28,1 3 0,1-4 0,3-1-4,1-1 0,6 0-4,-6-2 1,10-4-1,2 3 10,10-3 0,6-2 0,1 0 0,1 0 16,-1 0 1,2-6-1,3 1 1,1 1 28,-2 2 1,1-4 0,-1 0-56,2 2 0,1 2 0,-7 2 0,1 0 17,-1 0 0,1 2 1,-1 2-52,1 2 1,-7 8 0,-1-3-27,-2 5 1,-3 1 0,-5 3 37,0 3 1,-1-8 0,-5 7 37,-6-1 0,-3 0 1,-3-3-1,1-1 33,-1 1 0,1-7 0,-1-1-27,1-2 1,-1 4 0,1-7 0,-1-1 0,1-2 0,-1-2 1,1 0 1,-1 0-86,1 0 0,0 0 54,-1 0 1,8-8-34,5-3 27,3 3 0,9-2-13,5 5 1,4 3 7,1-4 1,-5 4 0,-1 2-6,3 0 1,-4 0 8,1 0 1,-5 0-83,6 0 0,-6 0 0,3 2-89,-1 4 0,-2-3 0,-6 9-525,0 2 697,8 1 0,-6 3 0,5-1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08:36:20.651"/>
    </inkml:context>
    <inkml:brush xml:id="br0">
      <inkml:brushProperty name="width" value="0.08571" units="cm"/>
      <inkml:brushProperty name="height" value="0.08571" units="cm"/>
      <inkml:brushProperty name="color" value="#66CC00"/>
    </inkml:brush>
    <inkml:brush xml:id="br1">
      <inkml:brushProperty name="width" value="0.08571" units="cm"/>
      <inkml:brushProperty name="height" value="0.08571" units="cm"/>
      <inkml:brushProperty name="color" value="#AB008B"/>
    </inkml:brush>
    <inkml:brush xml:id="br2">
      <inkml:brushProperty name="width" value="0.08571" units="cm"/>
      <inkml:brushProperty name="height" value="0.08571" units="cm"/>
      <inkml:brushProperty name="color" value="#5B2D90"/>
    </inkml:brush>
    <inkml:brush xml:id="br3">
      <inkml:brushProperty name="width" value="0.08571" units="cm"/>
      <inkml:brushProperty name="height" value="0.08571" units="cm"/>
      <inkml:brushProperty name="color" value="#E71224"/>
    </inkml:brush>
    <inkml:brush xml:id="br4">
      <inkml:brushProperty name="width" value="0.08571" units="cm"/>
      <inkml:brushProperty name="height" value="0.08571" units="cm"/>
    </inkml:brush>
  </inkml:definitions>
  <inkml:trace contextRef="#ctx0" brushRef="#br0">18722 15910 8355,'17'-7'0,"1"-3"-519,-1 0 435,-7-5 0,5 13 0,-3-6 69,4 0 1,3 6-1,2-4 1,5 4 94,1 2 0,-4 0 1,6 0-1,0 0-113,-2 0 1,4 10 0,-7 6 0,-3 5-11,-2 0 1,3 7 0,-3 1 0,-3 2-16,-1-2 0,-5 6 1,0-2-1,-3 6 41,-3-1 1,-2-3 0,-2-4 0,-2-2-28,-4 2 0,3 1 1,-9-3-1,0-6-49,3-4 0,-7 5 1,4-1-170,-3-2 0,-1-1 262,5-3 0,-5 1 0,7-1 0</inkml:trace>
  <inkml:trace contextRef="#ctx0" brushRef="#br1" timeOffset="-204072">961 1258 7674,'0'-18'-891,"0"1"1198,0-1 0,0 7 244,0-1-337,0 8-190,0-4 0,2 10 0,1 4 0,3 6 0,-2 3 0,-2 3 0,-2-1 0,0 1 0,0-1 0,0 3 341,0 3-311,0-4-50,0 7 0,0-7 1,0 2-1,0 3-1,0-3 1,0 4-1,0-2 1,0-1 8,0-3 0,0 5 0,2-1 0,2-2-12,2-1 0,0-3 0,-4 0 11,3 1 0,-3-6 0,6-3 88,0-1 1,-4-2-62,7-6 0,1 0 0,5 0 1,1 0-35,-1 0 0,1 0 0,-1-2 0,1-2 11,-1-2 1,1 0 0,-1 4 0,1-1-58,-1-3 1,6 0 0,1 6 0,-3 0-116,-2 0 1,-1 0 0,1 0 0,3 0-134,1 0 0,0 0 0,-5 0-691,-1 0 318,1 0 663,-9 0 0,-1-8 0,-8-2 0</inkml:trace>
  <inkml:trace contextRef="#ctx0" brushRef="#br1" timeOffset="-203762">1153 1502 8355,'0'-9'-1001,"0"1"1192,0 8 1,2-6-90,4 0 0,3-2 1,9 5-65,-1-3 1,1 0 0,-1 4-34,1-4 1,5 4-1,0-4 1,-2 3-226,-1-3 0,-3 4 1,1-4-1,-1 2-29,1-2 1,-1 4 0,-1-5 0,-3 1 248,-1 0 0,-8-8 0,4 5 0,-8-9 0</inkml:trace>
  <inkml:trace contextRef="#ctx0" brushRef="#br1" timeOffset="-203546">978 1205 8355,'0'-11'-283,"0"-1"0,2 6 1,4-3 264,6 1 0,3 0 0,4 4 105,5-2-104,-5 1 0,18-1 0,-6 0 0,0 2-16,2 2-31,0-6 0,4 6 46,4-3 1,-4 3-162,3 2 1,-5 0-105,-6 0 0,4 0 283,-4 0 0,4 0 0,2 0 0</inkml:trace>
  <inkml:trace contextRef="#ctx0" brushRef="#br1" timeOffset="-203045">1694 1398 7144,'12'-6'15,"-1"0"1,1 0 70,6 6-26,-9 0-31,7 0 0,-7 0-3,9 0 1,-1 0-1,1 0 1,-1 0-1,1 0 19,-1 0 0,1 2 0,1 2 0,2 4-15,3 1 0,-1-3 1,-6 6-1,1 1-422,-1 3 401,1 1 1,-6 1-11,-1-1 1,-1-5-29,2 0 0,1-1-45,-7 7 46,0-1 19,-6 1 0,0-7-70,0 1 327,0 0-245,0 5 0,-8-5 1,-4-3-1,-3-1 33,-3-4 0,1-2 9,-1-2 153,9 0-22,1 0 0,6-8-117,-4-3-6,4 3 1,-6-8 0,10 3-1,2-7-27,2-3 1,8 0 0,-5 5-1,3 1-100,0-1 0,-1 1 1,7-1-1,-1 1-128,1-1 1,-1 7 0,1-1 0,1 1-283,4 1 447,-3 2 37,5 0 0,0-1 0,2-9 0</inkml:trace>
  <inkml:trace contextRef="#ctx0" brushRef="#br1" timeOffset="-202575">2480 1450 6737,'12'-6'-79,"-1"0"0,-5 0 0,6 6 222,1 0 1,3 0 0,1 0-1,1 0 21,-1 0-122,1 0 0,-1 2 2,1 4 0,-3-2 2,-3 8 1,3-3-40,-3 3 0,4 4 0,-1-5 0,-1 5 0,-3 1-38,3 1 1,-4-1-1,1 1 1,1-1-2,-2 1 0,-1 5 0,-5 0 13,2-2 0,0-1 1,-6-3 6,0 1 1,0-7 13,0 1 1,0-6-14,0 6 11,0-9 1,-2 5 160,-4-8 1,4-2-133,-4-4 1,4-3-1,2-9 1,0 1-21,0-1 1,0 1 0,0-3 0,0-1 24,0-2 0,2-2 0,2 3 0,4-1 52,2 2-87,1 1 0,1 3-11,0-1 36,-1 9-98,7-7 0,-3 12-76,-3-7 164,3 7-126,-5-4 0,2 8-369,-1 0 231,1 0-80,5 0 0,-5 0 330,0 0 0,7 0 0,8 0 0</inkml:trace>
  <inkml:trace contextRef="#ctx0" brushRef="#br1" timeOffset="-201665">3510 1520 8355,'18'0'-507,"-8"0"310,5-8-209,-13 6 1,4-6 473,-12 8 0,-4 2 0,-7 2 0,-1 4 50,1 2 1,-1-5 0,3 7 0,1 2-50,3 1 0,5 1 0,-4-3 0,2-1-83,5 1 0,1 3 1,2 1-1,0 1 17,0-1 0,7-5 0,3 0 1,2-1-27,-1-1 1,1 4 0,7-9 0,3-1-7,1-2 1,0-2 1,1 0 4,-1 0 1,6 0 0,-4 0 0,0-2-3,1-3 19,-3-5 1,-7-2 0,-3 1 0,-1-3 25,1-2 1,-5-1 0,-2-1 0,-4 1 53,-2 0 0,0-1 0,-2 1 0,-4-1-56,-6 1 1,-5 5 0,-4 0 0,-3-1 10,3-3 1,-4 5-1,0 1 1,-1 0-4,1 1 0,-4 5 1,6-2-1,1 4-56,3 2 1,1 0 0,1 0 0,0 0-66,-1 0 0,1 0 0,-1 0-64,1 0 95,7 0 0,2 2 35,8 4 1,2-4-1,4 3 44,6-3 0,3-2-3,3 0 1,-3-7 0,-3-5 4,-6-4 0,-4-1 0,-2 0-16,0-1 1,-2 1 0,-2-1 0,-4 3 19,-2 3 0,4-4 0,-5 7 1,-1-3 27,2 0 0,-3 7 1,5-5-1,-2 2 51,-3 4 1,3-3 0,-2 1-55,-1 2 1,3 2-150,-1 2 42,7 0 1,-4 2 0,10 2 37,4 2 1,3-1-1,9-5 1,-1 0 24,1 0 1,1 0 0,3 0 0,1 0 29,-2 0 1,4 0 0,1 0-1,1-2-3,4-3 1,0 3 0,0-4 0,-2 4-20,2 2 0,0 0 0,0 0 0,-4 0-5,-1 0 1,3 0 0,-4 0 0,0 0-73,0 0 0,-1 0-15,-7 0 68,1 0 15,-9 0 1,1 6 130,-4 0 11,-4 7-142,5-3 47,-7 7 0,0 1 1,0-1-1,0 1-9,0-1 0,0 1 0,0-1 0,0 1-5,0-1 1,0 2 0,2 1-56,4-3 0,-4 5 1,6-11-1,0 3-162,3-3 1,-1 5 0,2-6 0,-1 1-9,-1 1 1,6-6 0,-5 4-1,5-3-7,1-3 0,6 4 0,3-2 0,-1-2 198,0-2 0,6-2 0,-4 0 0,8 0 0</inkml:trace>
  <inkml:trace contextRef="#ctx0" brushRef="#br1" timeOffset="-201126">4803 1432 8355,'0'-17'-1448,"8"7"1213,-7-5 265,7 5 1,-8-7 0,-2 1 0,-2 2 75,-1 3 1,-3 7 0,2-4 11,-6 0 1,-3 6 0,-5-3-45,-3 3 1,4 2 0,-5 0-1,5 0-16,2 0 1,-7 0-1,1 2 1,0 2 81,-2 1-102,5 9 0,-5-10 0,9 7 0,3 1 46,1-2 1,2 5-262,-1-3 224,3-4-117,8 7 0,0-5 45,0 7 1,0-5 0,2-2 0,4-2 4,5-5 1,5 5-1,1-2 1,1-2 9,-1-2 0,7-2 1,-1 0-1,0 0 0,2 0 1,-5 0-1,3 0 1,-3 0 29,-3 0-2,0 0-7,1 0-10,-1 0 1,1 6-1,-1-1 0,1 9 0,-9-10 0,-1 6 0,-2-1 12,0 1-13,0 2 1,-6-1 45,0 1-31,0 0 1,0 5-1,0 1 75,0-1-62,-8 0 0,0 1 0,-5-3 125,1-3-84,8 4 1,-11-7-1,3 7 41,-4-4 1,5-3-1,-1-5 1,-1 2-71,-3-2 1,-1-2-1,-1 0 1,1 2-28,-1 1 0,1 1 0,-1-6 52,1 0 0,5-6 0,2-1-237,3-3 1,1 4 0,6-6-421,0-1 0,0-3-92,0-1 1,0 5 683,0 1 0,8 7 0,1-4 0</inkml:trace>
  <inkml:trace contextRef="#ctx0" brushRef="#br1" timeOffset="-200691">5187 1502 8355,'-17'0'0,"-1"0"0</inkml:trace>
  <inkml:trace contextRef="#ctx0" brushRef="#br1" timeOffset="-200568">5257 1590 8355,'-18'9'-2225,"9"-1"2225,1-8 0,0 8 0,-2 2 0</inkml:trace>
  <inkml:trace contextRef="#ctx0" brushRef="#br1" timeOffset="-199420">961 2271 7365,'-12'0'-426,"0"0"444,8 0 38,-3 0 0,14 0-23,5 0 0,4 0 0,1 0 0,1 0 24,-1 0 0,0 0 0,3 0 0,3 0-4,6 0 1,4 0 0,2 0 40,0 0-102,8 0-187,1 0 200,1 0 1,6 0 0,-5 0 0,7 0 0,3 0 0,2 0 6,-2 0 1,1 0 0,-1 0 0,2 0-47,-2 0 0,6 0 0,2 0 1,4 0 25,2 0 31,-8 0 0,6 0 0,-6 0 0,2 0 1,-2 0-1,1 0 88,-1 0-96,-6 0 0,4 0 1,-6 0 28,5 0-11,-5 0-63,6 0 1,-8 0 60,1 0 29,-1 0-47,1 0 1,-7 0-1,-1 0-23,-2 0 0,3 2 0,-3 2 30,1 1-2,3 1-23,-2-6 1,5 0-1,-3 0-29,3 0 39,-5 0 0,5 0-49,-3 0 49,3 0 112,3 0 0,-9 0-127,-3 0 10,-4 0 2,-2 0 0,6 0 8,-1 0-11,1 0 8,-6 0 0,0 0 8,0 0-14,0 0 28,0 0 1,0 0-23,0 0-3,-8 0 163,6 0 0,-14 0-134,4 0 299,5 0-305,-9 0 0,6 0 1,-7 0 47,-1 0 1,6 0 0,1 0-28,-3 0 0,-2 0 1,-1 0 85,-1 0 1,-5 0-54,0 0 0,-7 0-286,7 0-43,-8 0 0,4 2-258,-8 4 506,0-4 0,8 6 0,1-8 0</inkml:trace>
  <inkml:trace contextRef="#ctx0" brushRef="#br1" timeOffset="-186051">0 7405 7521,'0'-9'-1524,"0"-1"1637,0 4-93,8 4 0,-4-6-13,7 8 0,-5 0 1,6 0-5,1 0 1,3 0 0,1 0-6,1 0 0,-6 0 0,-1 0 0,3 0-2,1 0 1,3 0-1,-1 0 1,1 0 1,-1 0 0,6 0 0,1 0 0,-1 0 1,2 0 1,2 0 0,6 0 0,-2 0 0,-1 0 0,-1 0 0,6 0 0,-1-2 0,1-3 0,-5 3 0,-1-4 0,2 4 0,2 2 0,-4 0 0,0 0 0,0 0 0,-2 0 0,4 0 0,-6 0 0,3 0 2,3 0 0,-4 0 0,0 0 0,0 0 4,0 0 0,-3 0 0,5 0 0,0 0 1,-2 0 0,4 0 0,-8 0 0,1 0 4,1 0 0,0 0 0,6 0 0,-4 0 3,-2 0 0,5 0 0,-5 0 0,2 0-17,4 0 1,0 0 0,0-2 0,-4-2 1,-1-2 1,3 0 0,-4 6 0,0 0 0,0 0 0,6 0 0,-3 0 0,1 0-3,0 0 0,-6 0 0,4 0 0,0 0 2,1 0 0,-5 0 0,4 0 1,-2 0 1,-3 0 1,3-2-1,0-1 1,0-3-2,0 2 1,5 2 0,-7 2 0,0 0 13,2 0 0,1 0 0,5 0 0,-4 0-14,-2 0 0,6 0 0,-4 0 1,2 0-3,0 0 1,-1 0 0,3 0 0,-4 0 0,-2 0 1,6 0 0,-2 0 0,2 0-2,-2 0 0,4 0 1,-4 0-1,4-2 2,2-4 0,0 4 0,0-4 0,-2 4 0,-4 2 0,4 0 0,-4 0 0,4 0 0,2 0 0,0 0 0,2 0 0,2 0 0,2 0 0,5-5 0,-3-1 0,2 2 0,3 2 0,1 2 0,1 0 0,-1 0 0,-1 0 0,8 0 0,-5 0 0,3-2 0,-3-4 0,5 4 0,-8-4 0,1 5 0,1 1 0,1-6 0,3 0 0,2 2 1,3 2 1,-1-4 0,-6 0-1,1 3 4,-1 1 1,2-4 0,1 0 0,1 2-2,0 2 1,-9 0-1,9-2 1,-2-2-2,-5 3 1,5-5-1,-3 2 1,5 2 2,0 2 0,4-4 0,1-1 0,-1-1 10,0 0 1,4 0 0,-4 4 0,0-3-12,0-3 1,1 6 0,-3-2-1,4 2 12,0-1 0,6 3 0,-6-4 0,2 2-17,0-2 1,0 4 0,6-4 0,0 4-6,0 2 1,-1-5 0,3-1-1,0 2 3,-2 2 0,9-4 0,-7 0 0,4 2 0,2 2 0,-1-3 1,-1-1-1,3 2 1,1 2 0,0-4 0,-5 0 1,5 2 17,-1 3 0,7-1 0,-7-2 1,1-2-12,-4 2 0,3 2 0,1 2 1,1 0-8,1 0 1,-1-2 0,5-2 0,-3-2-2,-2 3 0,1 1 1,5 0-1,3-2 5,3-2 1,-2-2-1,6 4 1,-2-1 10,-4 1 0,4-4 1,0 2-1,0 2-12,1 2 0,-44 2 1,0 0-1,47 0 1,-2-2-11,0-4 1,-7 5 0,5-5 0,-2 4-7,0 2 0,0 0 0,-4 0 1,1 0 9,-3 0 1,10 0 0,-10 0 0,3 0 4,-1 0 0,-2 0 0,0 0 0,1 0 5,-1 0 1,0 0-1,-1 0 1,-3-2-2,-1-4 0,-1 4 0,5-4 1,-3 4 10,-1 2 1,-7-6 0,7 1 0,1 1-3,3 2 1,-1 2-1,-2 0 1,-1 0-5,1 0 0,1 0 0,-3 0 0,-3 0-9,0 0 0,1 0 1,6 0-1,-3 0 9,-6 0 1,1-6-1,-1 0 1,-2 2 10,-3 2 1,-1 0 0,0-1-1,0-3-12,0 2 1,0 2 0,2 0 0,-1-2 11,-1-2 1,4 0 0,-10 4 0,4-1 8,2-3 0,-2 0 0,-2 6 0,-2 0-17,2 0 0,2-6 0,-1 0 0,-1 2-10,-2 3 0,1 1 0,2 0 0,-1 0-7,-2 0 1,-5 0-1,5 0 1,2 0 9,2 0 1,-4 0-1,-2 0 1,0 0-1,0 0 1,2 5-1,4 1 1,-4-2 8,-6-2 1,0-2 0,-3 0-1,-5 0 7,1 0 1,-7 6 0,1 0 0,-1-3-6,1-1 1,-6-2 0,4 0 0,-3 0-15,1 0 1,2 0-1,-4 0 1,1 0 22,-1 0 0,-2 0 0,-2 0 0,-2 0 10,-4 0 0,2 0 1,-6 0-1,1 0-3,-1 0 0,4 0 1,-6 0-1,-1 0 7,-3 0 0,-2 0 0,1-2-64,-1-3 0,-5 3 54,0-4-306,-9 4 0,3 2 0,-12 0 0,-5 2 276,-5 4 0,-17 3 0,-4 9 0</inkml:trace>
  <inkml:trace contextRef="#ctx0" brushRef="#br1" timeOffset="-182640">297 11894 6120,'8'-10'34,"-4"2"1,5 6 0,1-2 20,0-2 1,1 1-72,7 5 1,-1-2 0,1-2 0,-1-2 7,1 2 0,1 2 0,2 2 0,3 0 5,-3 0 0,0 0 1,3 0-1,3 0 5,0 0 0,6 0 0,-4 0 0,4 0 6,2 0 0,0-6 1,0 0-1,0 3-6,0 1 0,0 2 0,2-2 0,1-2-3,3-2 0,0 0 1,-4 6-1,2 0 0,1 0 1,1 0-1,-4 0 1,2-2-2,1-4 1,3 5 0,-4-5 0,2 4 0,-2 2 0,3-6 0,1 0 0,0 2 1,-1 2 0,1 2 0,-2-2 0,3-2 0,1-1 0,5-1 0,-3 6 0,3 0-1,3 0 0,-7 0 0,1 0 0,2 0-5,1 0 1,-3 0-1,-1 0 1,1 0-5,-3 0 1,5-2-1,-6-2 1,-1-2 4,1 2 0,5 2 0,-1 2 0,2 0 4,-3 0 1,10 0-1,-3 0 1,3 0 2,4 0 0,-4 0 1,7 0-1,-1 0-3,0 0 1,-4-2-1,6-1 1,0-3 4,-2 2 1,6 2 0,-4 2 0,4 0 4,2 0 1,-2 0 0,-2-2 0,-4-2 3,-2-2 1,4 0 0,-4 6 0,0 0-5,0 0 0,6 0 1,0 0-1,4-2-7,0-3 1,10 3 0,-8-4 0,3 4-4,3 2 0,5 0 1,-3-2-1,-1-2-2,-3-2 0,2 0 0,-1 6 1,-1 0-1,-4 0 0,7-5 0,-9-1 0,4 2 2,4 2 0,-7-4 1,7 0-1,-2 3-1,-1 1 0,1-4 0,-4 0 0,2 2-7,1 2 1,1 0-1,-4-2 1,1-2 1,3 3 0,0 1 1,-6 0-1,-1-2 6,1-2 0,0 0 0,2 6 0,0-2 1,-2-4 1,9 4 0,-9-3-1,4 1-1,3-2 0,-5 4 0,6-4 0,-4 4 5,-5 2 1,11-6 0,-8 1 0,3 1-5,3 2 1,2 0 0,-7-2 0,-1-2 31,2 2 1,7 2 0,1 0 0,1-2-19,-1-1 0,3-1 0,-3 4 0,1-2 18,-1-2 0,3 0 0,-5 4 0,3-1-20,4-3 0,-3-2 0,11 4 1,-2-2-22,0 2 1,-4 1 0,-3-1 0,1-2 3,-3 2 0,3 2 0,-8 2 0,3 0 0,-1 0 0,1-6 0,3 0 0,-3 2 4,-6 3 0,3-5 0,3 0 1,1 0 6,-1-2 1,3 6 0,-6-3-1,3 1 1,-1-2 1,-7-2 0,4-4 0,-2 5 8,-1-1 0,1 6 1,-6-4-1,0 2 2,-1-2 1,1 3 0,0-7-1,0 2-14,0 4 0,0-4 0,0 3 1,-1-1-2,1-2 0,0 6 0,2-6 1,0 3-6,-2-1 1,3-2-1,-9 4 1,4-2 29,2 2 1,-2-3 0,-2 1 0,-2 0-1,2-2 0,2 4 1,0-5-1,-2 1 9,-2 4 1,6 0 0,5 0 0,3-2-12,5 3 1,-7-1 0,13 0 0,-1-2-18,-3 2 1,12 2 0,-10 2 0,1 0-16,-5 0 1,8 0 0,-5 0-1,-1 0-3,-1 0 0,-5 0 1,5 0-1,-5 0 7,-1 0 0,-3 0 1,-3 0-1,2 0 0,2 0 0,-3 0 1,-7 0-1,-3-2 9,-3-4 1,6 4 0,-4-3-1,2 3-4,0 2 1,-2 0-1,2 0 1,-6 0-5,-4 0 1,-1 0-1,-3-2 1,-3-2 15,-6-2 0,1 0 0,-1 6 0,-2-2 16,-2-4 1,-2 4 0,0-5 0,0 1-18,-1 0 0,-1 0 0,-1 6 0,-3 0-11,2 0 1,2 0 0,0 0 0,-4 0-59,-6 0 0,2 0-407,-1 0 98,-1 0 0,-21 8 364,-8 4 0,-23 3 0,-8 3 0</inkml:trace>
  <inkml:trace contextRef="#ctx0" brushRef="#br1" timeOffset="-182007">1223 16347 8355,'-18'0'-327,"6"0"0,1 0 327,-3 0 0,-1 0 0,-3 0 0</inkml:trace>
  <inkml:trace contextRef="#ctx0" brushRef="#br1" timeOffset="-180792">1083 16364 6134,'0'-9'-136,"-6"-1"205,0 4-61,-7 4 1,5-7 15,-4 3-3,4 4-12,8-6 1,0 6-1,2-2-4,4-2 0,4 1 0,7 5 3,1 0 1,-1 0 0,3 0-10,3 0 0,-2 0 0,7 0 1,-1 0-1,0 0 4,4 0 1,2 0 0,4 0 0,2 0-1,1 0 1,9-6-1,-3 0 1,3 2 0,-2 2 0,7 2 0,-6 0 0,1-2-5,1-4 1,1 4 0,1-3 0,1 3-1,-1 2 0,6 0 0,2 0 0,0 0 0,1 0 0,3-6 1,-4 0-1,4 2-13,8 2 1,-6-4 0,7-1 0,1-1 10,-2 0 1,0 2 0,0 6 0,-1-2 1,-1-4 0,10 3 0,-10-7 0,3 2 18,5 4 0,0-4 1,5 3-1,-3-1-1,-3-2 0,7 6 0,-3-4 0,3 2 10,-3-1 1,4 3-1,-3-4 1,3 4-14,3 2 0,-1 0 0,2-2 0,0-2-12,-1-2 0,9 0 0,-10 6 1,2 0-10,1 0 1,-3 0 0,0 0 0,1 0 7,-1 0 1,0 0-1,3-2 1,-1-1-1,-2-3 1,10-2 0,-10 4 0,3-4 17,-1-1 1,4 5 0,2-4 0,0 2 7,0 0 0,0-5 1,-1 5-1,3 0-14,0-2 0,-2 4 0,-6-5 1,2 1-9,2 4 1,2 0 0,-3 0-1,3-1-15,2 1 1,-12-4-1,4 2 1,-1 2 5,-3 2 1,6-4-1,-9 1 1,3 1-1,2 2 1,1-4 0,-1 0 0,0 0 3,1-1 1,-1 5 0,0-4-1,1 4 1,-1 2 0,6-6 0,2 0 0,0 2-1,0 2 1,4 2 0,-4 0 0,1-2 0,-1-3 1,0 3-1,-4-4 1,4 4-1,2 2 0,-4 0 0,4 0 0,-2 0 0,-4 0 0,-1 0 0,-1 0 0,2 0 0,2 0 0,2 0 0,-3 0 0,1 0 0,-2 0 0,4 0 0,0 0 0,0 0 0,0 0 0,-42 0 0,-1 0 0,47 0 0,-2 0-3,0 0 1,-6 0 0,6 0 0,0 0 1,0 0 1,0 0 0,-46 1 0,-1 0 0,47 3-1,-2 2 1,4-1 0,-4-5 0,3 0 2,-48 0 1,0 0 0,45 2 0,-1 2 0,-5 2 12,-2-2 0,-5-2 1,-1 0-1,1 2 6,-3 1 0,3 1 0,-10-4 1,-5 2-15,1 2 1,-2 2 0,0-4-1,-4 1-3,-1-1 1,5-2 0,0 0 0,3 2-10,1 2 1,8 0 0,-10-6-1,2 0 1,3 0 0,-5 6 1,-4-1-1,0-1-2,-2-2 1,4-2-1,-5 0 1,-1 0 4,0 0 1,0 0-1,-4 0 1,3 0 2,-3 0 0,-2 0 1,-1 0-1,-3 0 2,-3 0 0,3 0 0,-3 0 0,1 0-4,-1 0 1,1 0 0,-5 0-1,2-2 0,3-4 0,-5 4 0,-1-3 0,-1 3 7,0 2 0,0 0 0,-4-2 0,1-2-4,3-2 0,0 0 1,-8 6-1,-2 0 9,-2 0 1,-2-2 0,4-2-1,-4-1 5,-1 1 1,-3 0-1,-4 0 1,3-2 10,1 2 0,2 2 0,-4 2 0,3 0-5,-3 0 0,4 0 1,-1-2-1,-3-2-6,-2-1 1,-1-1 0,-1 6-9,1 0 0,-1 0 0,1 0-23,-1 0 1,-5 0-80,-1 0-427,-7 0 444,4 0 0,-10 6 76,-4-1 0,-3 9 0,-9-4 0</inkml:trace>
  <inkml:trace contextRef="#ctx0" brushRef="#br1" timeOffset="-177448">4034 4017 8355,'12'0'-855,"-2"-2"-749,-3-4 1603,-1 4 0,-6-7 6,0 3 0,0 2 27,0-8 0,0 7 52,0-7-1,0 8-35,0-4-52,0 8 0,0 2 0,0 4 16,0 6 0,6 3 0,0 3-14,-2-1 0,-2 3 0,-2 1 0,0 2 17,0-1 0,2-1 0,2 0 0,1 3-2,-1-3 0,-2 4 0,-2 0 0,0 1 10,0-1 0,6 6 0,0-2 0,0 2-9,1-2 0,-3 4 0,6-4 0,0 6-15,-1 6 1,-3-4 0,6 5-1,0 1-3,-3 4 1,5-3 0,-6 3 0,-1-1 4,1-1 1,4 6-1,-6-5 1,-1 3 2,3-3 0,-6 5 0,6-5 0,-2 5 3,-1 1 1,7 2 0,-4 3 0,2 1 15,3-2 1,-3 4-1,0-1 1,-1-3 7,1-2 0,2 4 1,3 2-1,-1 1 6,-3-1 1,1 4-1,5-2 1,1 2-22,-1 2 0,1 6 0,-1-8 1,-1 4 1,-4 2 0,9-1 0,-6 1 0,1 0-17,-3 0 1,-1 0-1,6 2 1,-1-1-12,1-1 1,-7 10 0,1-10-1,-1 0 18,-1-4 0,6 5 1,-7-3-1,3 2-20,0 4 1,-7 2-1,5-3 1,-2 3 8,-4-2 1,4-3-1,-1 1 1,1 2 12,0 2 1,4 1-1,-5-3 1,3 2 3,4-3 1,-5 1 0,3 0 0,1 2-10,3-3 1,-4 1-1,-1 2 1,3 3-6,1 1 0,-3 5 0,0-5 0,-1 1-2,-1 1 1,6-7-1,-7 7 1,3-2-9,0-7 0,-7 11 0,5-9 0,-2 7-15,-4-1 0,3-3 1,-1-8-1,0 2 23,2 3 1,-6-1 0,4 6 0,-4-3-1,-2-3 0,0 4 0,0-1 0,0 1 10,0-1 1,-6 3 0,0-6-1,2-2-6,2 1 1,2 3 0,0-2 0,0 1-1,0-1 0,0-2 1,0 0-1,0 0-2,0-3 0,0 9 1,0-12-1,0 2 4,0 6 1,0-4-1,0 5 1,0-3 60,0-2 0,-6 0 1,0 0-1,1-1-60,-3 1 0,6 0 0,-6 0 0,2 0-4,1 0 1,-1-6 0,6-2-1,-2 0 11,-4 0 1,4-6-1,-4 4 1,4-1-33,2-1 1,0 6-1,0-4 1,0 0 11,0 0 1,0 4 0,0-5-1,0-3-2,0-2 1,0-3 0,0-1 0,0-1 1,0-1 0,-6 5 0,1-11 0,-1 1 3,-2 0 1,6 3 0,-6-3-1,3 0 8,-1-1 0,-2 1 0,4-4 0,-2 2 0,2-3 0,-3 5 0,1-2 0,2-2 3,2-3 1,-4 1-1,0 2 1,2 2-7,2-2 1,-3 3-1,-1-1 1,2-2-2,2-2 1,2 0 0,0 1 0,0 3 0,0-2 0,0-4 1,0-4-1,0-2 11,0 2 0,0 0 1,0 0-1,0-4 9,0-1 0,0 3 1,0-6-1,0-2-4,0-1 1,2-3-1,2 1 1,2-1 14,-2 1 0,-1-1 0,1 1-22,2-1 0,0 1 0,-4-1-71,4 0 1,-4-5 0,3 0-121,-3 1 1,-4 3-1,-1 1-463,-3 1 645,-8-1 0,-3 1 0,-10-1 0</inkml:trace>
  <inkml:trace contextRef="#ctx0" brushRef="#br1" timeOffset="-175018">11684 4000 6007,'0'-10'204,"0"0"-178,0 4 1,2 5-26,3-5 1,-1 4-5,8 2 0,-6 0-8,5 0 1,-7 2 12,2 4 0,-4-3 0,0 9 0,4 2 1,-4 1-1,4 3 1,-4-1 8,-2 1 0,0-1 0,0 0 0,0 1-3,0-1 0,1 3 0,3 1 0,2 2-2,-2-1 1,-2-1 0,-2 0 0,0 3-3,0-3 0,0 4 1,0 1-1,0 1-5,0 4 1,2 0 0,2 0 0,2-2 5,-2 2 0,-1 2 0,1 4 0,2 2-7,-2 1 1,-2 1-1,-2-6 1,2 2 1,4 4 1,-4-4-1,3 5 1,-3-1 11,-2 0 0,0 1 1,0-3-1,0 2-5,0-2 1,2 5-1,2 3 1,2 4 2,-2 1 0,-2 0 0,-2 3 0,0 1-10,0 2 1,0 0-1,0-5 1,2-1 7,4 1 0,-4 5 1,3 2-1,-3 0-4,-2 0 1,0 0-1,2-3 1,2 3 4,2 2 1,0-4 0,-4 4 0,2-2 8,1-3 0,3 3 0,-4 0 1,4 0 5,2 0 0,1 0 0,7-1 0,-3 3-9,-3 0 1,3 6 0,-3-4 0,4 2 2,1-2 0,-2 4 1,-1-4-1,-2 4-14,1 1 1,1 1 0,-1 2 0,-3 2-14,-2 2 0,6-1 1,-3-3-1,5 0 11,1-2 0,1 9 1,-1-9-1,1 2 0,-1 0 0,2 3 1,3 1-1,1-2 8,-2-2 1,-1-3-1,-3 1 1,-1 0 16,-5 0 0,3 6 0,-8 1 0,-2 3-20,-2 3 1,3 1-1,1-1 1,-2-5 5,-2-6 1,-2 9 0,0-5 0,-2 5-10,-4 1 1,4 1 0,-3-7-1,1-2-93,-2-3 1,4 7-1,-4 2 1,4-1 106,2-3 1,0 3 0,0 3 0,0 1-19,0-1 1,0 1 0,-2-5 0,-2 0 17,-1-1 0,-3 7 0,2-3 0,-4 3-1,1-3 1,-5-3-1,6-7 1,0 1-19,1-2 1,1 10 0,6-10-1,-2 1-25,-4 1 1,4 4 0,-4-1 0,4-1 8,2-2 0,0-4 0,0-2 0,0-2-39,0 2 1,-5 2 0,-1 2 0,0 0 24,-2-1 0,4 1 0,-5 0 0,1-2 18,4-4 1,-4 2-1,0-6 1,1 0 31,-1 0 1,2 6 0,6-1 0,0 0 13,0 0 1,0 0-1,0-6 1,0-3-16,0-2 1,0-1-1,0-1 1,0-1 2,0-5 0,0 5 1,0-5-1,0 3-3,0-3 1,2 5-1,2-5 1,2 3-13,-2-3 0,-1 5 0,1-7 0,2 1-12,-2-4 0,4 1 0,0-1 0,-1-2 10,1-2 0,4-2 0,-6 0 1,-1 0-17,3 0 0,-6 5 0,4 1 0,-4-4 11,-2-6 0,0 2 0,0-4 0,0 4 15,0 2 1,0 0 0,2-2 0,2-2-5,2-2 1,-1-2 0,-5 4 0,0-3-6,0-3 0,6 4 0,0-4 0,-2 0-1,-2 1 0,0-1 0,2-4 0,1 2 0,-1-1 0,0 3 0,0-2 0,2 1 7,-2 1 1,4-6 0,-3 4-1,1-3 16,2-3 1,-4 1 0,7-1-15,3 1 1,2-1 0,1 1 32,1-1 1,-7-5-9,1-1 0,-6-1 56,5 2-103,-7 3 1,10-11 107,-8 8 65,-1-8-79,-5 3-74,0-7-517,0 0 387,-7 0 0,-5 0 0,-11 0 119,-6 0 0,-12 0 0,-4 0 0</inkml:trace>
  <inkml:trace contextRef="#ctx0" brushRef="#br2" timeOffset="-161981">5781 4332 7099,'0'-18'-1097,"0"8"1186,0-5 0,6 11 230,-1-8-228,1 1 1,-6-1 10,0 0-85,0 8 0,0-1 0,0 10 16,0 7 1,0-2 0,0 1 0,0 3 0,0 2 0,6 1 1,0 1-1,0-1-2,1 0 1,-5 1 0,4 1 0,-2 3-15,2 1 0,-4 6 0,4-6 0,-4 1-17,-2 1 1,5 0-1,1 6 1,-2-2-20,-2 2 1,-2 0 0,0 0 0,0-2-12,0 3 1,0-1 0,0-2 0,0-4-43,0 0 1,0-5 0,0 3 0,0-4-110,0-1 0,0-7 1,2 1-230,4 2 409,-4-7 0,13 9 0,-5-6 0</inkml:trace>
  <inkml:trace contextRef="#ctx0" brushRef="#br2" timeOffset="-161414">6305 4209 7545,'2'-15'-320,"3"3"0,-3 2 0,4 5 0,-4-7 496,-2-4 1,2 7-22,4 3-115,-4 4 1,13 4-16,-3 4 1,-4-2 0,0 7 0,-3 3 5,1 1 0,2 3 0,-4-1 0,2 1-1,-2-1 1,3 1-1,1-1 1,0 1-5,0-1 0,3 2 0,-3 3 0,2 1-23,3-2 0,-3 5 0,2-1 0,-1 0-37,-1 0 1,4 1 0,-7-5-1,1 2-24,0-1 1,0-3-1,-5-2 1,3 1-51,-2-1 0,-2 1 0,-2-1-55,0 1 0,0-1 0,-2 1 163,-4-1 0,-3 1 0,-9-1 0,1 1 0</inkml:trace>
  <inkml:trace contextRef="#ctx0" brushRef="#br2" timeOffset="-160976">5659 4698 7083,'17'0'-549,"0"0"1,-1-2 575,-4-4 0,3 5 0,-3-5 38,3 4 0,3 2 0,-1-2 0,1-2 24,-1-2 0,6 0 0,1 6 0,-1-2-65,2-3 0,-3 3 0,7-4 0,2 2-36,2-2 0,2 4 1,0-4-1,0 4 16,-1 2 1,1 0 0,0 0 0,-2 0-108,-4 0 1,4 0-1,-5 0 1,1 0-123,0 0 1,-8 0 224,2 0 0,5 8 0,-1 2 0</inkml:trace>
  <inkml:trace contextRef="#ctx0" brushRef="#br2" timeOffset="-160336">7143 4821 6286,'-12'-6'-55,"1"0"0,5 0 155,-6 6 0,1 0-67,-7 0 1,6 0-1,1 0-14,-3 0 1,5 2-1,-3 4-22,-2 5 1,-1 3 0,-1 0 0,3-3 9,1 3 1,6-4 0,-3 1 0,-1 1 24,0-2 0,6 5 36,-2-3 1,4 3-32,2 3 1,2-1-29,4 1 0,4-7 0,7-1-3,1-2 0,-1-2 1,1-6-1,-1 1-18,1 5 0,-1-4 1,1 4-1,-1-4 7,1-2 0,-7 0 0,1-2 0,1-2 22,3-2 0,1-7 0,1 1 9,-1-3 0,1-3 0,-1 1-9,1-1 1,-9 1 0,-3-1 0,-2 1-10,2-1 1,-4 7-1,4-1 1,-6 0-33,-6 3 1,2-7 0,-8 7-36,-1-1 1,-3-4 0,-1 8 0,-1 3-80,1 1 0,-6 2 0,-3 0 0,1 0 40,0 0 0,0 7 0,3 3 98,-1 0 0,-8 5 0,4-5 0</inkml:trace>
  <inkml:trace contextRef="#ctx0" brushRef="#br2" timeOffset="-159333">8173 4401 8200,'0'-17'-1042,"0"7"0,0 4 1127,0 12 1,0 4-32,0 7 1,-5-5 0,-1 0 4,2 1 0,2 3 0,2 1-30,0 1 1,8-3 0,1-1-1,3-3 5,0 3 0,-1-4 0,7-1 0,-1 1-49,1 0 0,1 0 1,2 1-1,3-3 23,-3 0 0,4-6 0,1 3 0,-1-3 39,0-2 0,0 0 0,-3 0 0,1 0-12,-2 0 0,-1-5 1,-3-3-25,1-2 1,-1 0-1,0-3 1,-1 1-14,-4-1 0,3-3 0,-3-1-27,3-1 1,-3 1-1,-2-1 1,-3 1-12,-3-1 0,4 1 0,-2-1 0,-2 1 20,-2-1 1,-2 1-7,0 0 1,-2 1-17,-4 4 0,-4 5 1,-7 7-1,-1 0 23,1 0 1,-1 0-1,1 0 1,1 2 23,5 3 0,-5-1 0,5 6 57,-5-2 1,6 5-1,5-1 1,3 3-35,2 3 1,2-1-1,3-1 1,7-4 10,4-7 1,3 3-1,4-2 1,4 0-22,1 2 0,5-7 0,-4 5 0,2-4-8,-2-2 1,4 0 0,-4 0 0,4 0-3,2 0 0,-8 6 0,-2 0 1,-2-2 10,1-2 0,-1 4 0,-5-1 0,-1 1-23,0 2 1,-5-4 0,0 5 0,-1 1-13,-1 0 0,4-4 0,-9 5 0,1 1-5,2-2 0,-6 5 0,4-3 13,-4 3 1,-2-3 0,-2-2 0,-4-1 4,-6 1 0,3-4 0,-3 4 0,-4-1 3,-5 1 1,0-6 0,-6 2 0,-1-2-45,1 1 0,0-3 1,-2 4-1,4-4-49,0-2 1,5 0-1,-3 0 1,3 0-117,3 0 0,0 0 0,-1 0 209,1 0 0,-9-8 0,-1-1 0</inkml:trace>
  <inkml:trace contextRef="#ctx0" brushRef="#br2" timeOffset="-158973">8016 4052 8355,'0'-17'-1632,"0"-1"1551,0 8 1,2-3-119,4 7-78,-4 0 277,6 6 0,-1 8 0,3 2 0</inkml:trace>
  <inkml:trace contextRef="#ctx0" brushRef="#br2" timeOffset="-158206">6898 5711 8355,'-5'-11'-379,"-1"-1"-1154,0 8 1592,6-4 0,2 10-17,4 4 1,-4 4-1,4 7 1,-3 1-1,1-1 1,2 3 104,-2 3-128,6-4 1,-8 8-1,5-5 1,-1 1-2,0-2 1,2 5 0,-4-1 0,3 2-66,3 4 0,-6-6 0,2 0 13,-4 1 1,4-7 0,-1 4 0,-1-3-78,-2-3 1,-2-5-1,0 0 24,0 1 1,-6-3 0,-1 0 86,-3-3 0,-2 7 0,-5-4 0</inkml:trace>
  <inkml:trace contextRef="#ctx0" brushRef="#br2" timeOffset="-157733">6270 5903 8355,'0'-11'-1009,"0"-1"0,2 8 1011,4-2 1,3 4-1,9 2 24,-1 0 1,-5 0 0,-1 0-1,3 0 21,2 0 0,7 0 0,2 0 0,0 0-29,1 0 0,5-5 1,0-1-1,5 0 17,5-2 0,2 6 0,-4-6 0,3 3-17,3-1 0,-4 0 1,3 6-1,-1-2-38,-4-4 1,-4 4 0,-4-4 0,-4 5-53,-2 1 0,-1 0 0,-7 1 0,1 3-195,-1 2 1,-5 2 266,-1-2 0,-7 3 0,4 9 0</inkml:trace>
  <inkml:trace contextRef="#ctx0" brushRef="#br2" timeOffset="-157273">7265 5816 8355,'18'0'-1860,"-7"0"1868,1 0 1,0 0 0,5 0-8,1 0 1,-1 0-1,0 0 1,1 0-14,-1 0 0,1 2 0,-1 2 0,-1 4 29,-4 1 1,3 3-1,-5 5 5,-1 1 0,7-1 1,-6 1-1,1-1-11,1 1 0,-8-1 0,4 1 0,-3-1-9,1 1 0,0-7 1,-6 1 30,0 1-18,0 3 0,-2-6 54,-4-5 1,-3-3-1,-7-4-30,4-3 1,3 1-1,5-8-30,-2-1 1,0-3-1,6-1 1,0-1-12,0 1 1,8-1-1,4 1 1,1-1-2,-1 1 0,3-1 1,-3 1-1,4-1-57,1 1 1,0 1 0,1 3 0,-1 3-83,1 2 0,-1 3 1,1 5-307,-1 0 448,1 0 0,-1 7 0,1 3 0</inkml:trace>
  <inkml:trace contextRef="#ctx0" brushRef="#br2" timeOffset="-156293">7964 5833 8355,'8'-9'-828,"-6"-7"0,5 12 782,-7-7-22,0 7 50,0-4 0,0 10 0,0 4 16,0 5 0,0-1 0,0 2 35,0 1 0,0 3 1,0 1-12,0 1 1,2-1 0,2 1 37,2-1 0,7 1 0,-1-1-44,4 1 1,-1-7 0,-1-1-1,-3-2-25,3-4 1,2-2 0,1-2 1,0 0 0,1 0 0,-1 0 1,1 0-4,-1 0 1,1-8 0,-3-4 1,-3-3 0,2-3 0,-7 3 0,1-1-6,0-1 0,0 3 0,-5-9-6,3 3 0,0 3 0,-6-1 0,0 1 9,0 0 0,-2 7-49,-4 4 1,2 4 67,-7 2 1,7 8 29,-2 3 0,4 5 0,2 1 1,0 1 0,0-1 1,8-5 0,2 0 0,1 1-19,1 3 0,0-5 1,7 1-1,2 0-7,3-3 1,1 5 0,-2-8-1,4-2-15,0-2 0,6 3 1,-3 1-1,3-2 14,1-2 0,-1-4 1,-2-2-1,-1-4 1,1-1 1,0-3-1,0-3 1,-4 1-9,-2 2 0,4 1 0,-5-7 0,-3 1-3,-2-1 0,-1-5 1,-1 0-1,1 1-10,-1 3 1,1 2 0,-3-1-1,-3 1-16,-6-1 1,-4 1-1,-2-1 16,0 1 0,-2 1 0,-2 3-8,-2 1 0,-8 8 0,3-2 1,-5 4-22,-1 2 1,-1 0 0,1 0-1,-1 0 14,1 0 1,-1 2-1,1 2 1,-1 2 28,1-2 1,5 6 0,1 1 33,-3 5 0,6 1 1,2 1-7,5-1 0,1 1 0,0-1 0,0 1 25,0-1 0,7 1 0,3-1-1,0 0 1,5 1 0,-3-3-1,3-1-13,3-2 0,-1-8 0,1 3 0,-1-1-1,1 0 0,-1 0 0,1-4 1,-1 2-1,1 1 1,-1 1-1,2-6 1,3 0-31,1 0 0,0 0 1,-5-2-1,-1-2-16,1-1 0,-1-1 0,1 4-15,-1-4 1,1 4-1,-3-6 1,-1 2-80,-3 1 0,-5-1-58,6 6-1023,-8 0 1176,3 0 0,-22 8 0,-4 1 0</inkml:trace>
  <inkml:trace contextRef="#ctx0" brushRef="#br2" timeOffset="-153852">13168 4104 8113,'0'-9'-1964,"0"-7"2135,0 14 8,0-5-127,8 7 1,-4 7-1,5 5-11,-1 3 0,-2 3 1,-6-1-1,0 1-16,0-1 0,0 1 0,0-1 0,0 1-9,0-1 1,0 3-1,0 1 1,0 2-12,0-1 1,0-1-1,0 0 1,0 3-26,0-3 1,0-2-1,0-1-7,0-1 1,0 1-1,0-1-94,0 1 0,6-1-163,0 1 0,0-1 284,-6 0 0,0-7 0,0-2 0</inkml:trace>
  <inkml:trace contextRef="#ctx0" brushRef="#br2" timeOffset="-153412">13657 4052 8355,'0'-10'-1802,"0"1"1740,0 3 1,2 4 59,4-4 0,-4 6 45,4 6 0,-4-2 1,-2 7 14,0 3 0,0-4 1,0 1-1,0 3 5,0 1 0,0 3 0,0-1-28,0 1 1,0 7 0,0 2-40,0 0 0,0-1 0,0-9 1,0 1 10,0-1 0,2 1 0,1-1 0,3 0-116,-2 1 0,-2-1 0,0 1-4,4-1 1,-4 1 0,4-1-104,-4 1 1,-2-7 215,0 1 0,-8 0 0,-2 5 0</inkml:trace>
  <inkml:trace contextRef="#ctx0" brushRef="#br2" timeOffset="-153109">13168 4401 5766,'12'0'361,"-1"0"0,-5 0-291,6 0 0,0-5 0,5-1 1,0 2-48,1 2 1,5 2-1,2-2 1,1-2-58,-1-2 0,6 0 0,-2 6 1,2 0 0,-2 0 1,4 0 0,-4 0 0,2 0-95,-2 0 1,3 0 126,-9 0 0,8 8 0,-4 2 0</inkml:trace>
  <inkml:trace contextRef="#ctx0" brushRef="#br2" timeOffset="-152589">14286 4454 6302,'-12'0'15,"1"0"1,-1 0 0,-6 0 3,1 0 0,5 0 0,1 0 0,-3 2-1,-1 4 0,-3-5 1,1 7-1,-1-2 11,1 0 1,-1 6 0,1-5-1,-1 3 1,1 2 0,1 5-2,5 1 1,3-7 0,8 1 11,0 1 1,0 3-1,0 1-2,0 1 0,0-6 1,2-1-19,4 3 1,1-5 0,7 1 0,-2-2-22,1-4 0,9-2 0,1 0 0,-2 2 11,-1 1 1,3 1 0,0-6 0,-1 0-40,-3 0 0,-2-6 1,-1-1-1,-2-3 8,-3-4 0,1 5 0,3-3 5,-3-2 0,2-1 0,-9-3-6,-1 1 0,-2 5 1,-4 1-1,-4-3 3,-5-1 0,-5 3 0,-1 2 0,-1 2-66,1 5 0,-1-5 1,1 2-1,0 2-9,-1 2 1,1 2 0,-1 0-169,1 0 262,7 0 0,-6 8 0,7 2 0</inkml:trace>
  <inkml:trace contextRef="#ctx0" brushRef="#br2" timeOffset="-151699">15194 4192 6554,'8'-10'-505,"-6"0"505,4 5 63,-5 3 208,-1-6-184,8 8 1,-6 2-43,4 4 0,-4-2 0,-4 7 0,-2 3-10,-2 1 1,0 3 0,5-1-36,-5 1 0,4-1 1,-4 1-1,4-1-2,2 1 1,0-7 0,2 1 22,4 1 0,3-3 0,9 0 7,-1-2 0,1-3 1,-1-5-1,3 0-22,3 0 0,-4 0 0,7 0 1,-3 0-15,0 0 1,2 0-1,-3-2 1,1-1-8,-2-3 1,-1-6-1,-3 4 1,1-1-5,-1-5 1,1-1 0,-1-3 0,-1 1 6,-5-1 0,3 1 1,-6-1-1,-1 1 5,1-1 1,0 1-1,-4-1 1,2 1 5,-2-1 0,-3 7-3,-1-1 1,-1 8-23,-5-2 0,-4 4 0,-7 2 21,-1 0 1,1 0 0,1 2 0,2 2 23,3 2 1,5 6-1,-4-4 15,3 1 1,-1 1 0,4 4 19,-2-3 0,2 1-30,10 5 0,4-1 1,7-3-1,1-3 1,-1-2 1,6-2 0,3-4-1,1 1-10,4 3 1,-6 0 0,0-6 0,-1 2-7,-1 4 0,6-4 0,-6 4 0,-1-2-14,-3 1 0,-2-3 0,-1 6-2,-4 0 1,1-4 1,-7 7 0,0 1 0,-6 5 0,-2 1 0,-4-3-3,-6-3 1,-3-4-1,-3-8 1,1 2-30,0 4 1,-3-4 0,-1 3 0,-2-3-37,1-2 0,-3 0 0,2 0 0,1 0-41,3 0 0,7 0 1,3-2-63,1-3 0,-4 1 176,6-8 0,-7 0 0,3-5 0</inkml:trace>
  <inkml:trace contextRef="#ctx0" brushRef="#br2" timeOffset="-151439">15177 3895 8355,'0'-18'-312,"0"7"1,0-1 94,0-1 0,0 3 0,1 0 21,5 2 1,-2 3 195,8 5 0,-8 7 0,3 3 0</inkml:trace>
  <inkml:trace contextRef="#ctx0" brushRef="#br2" timeOffset="-150757">13151 5537 7934,'0'-12'-615,"0"0"1,6 6 452,-1-5 163,1 7 1,-6-2-1,0 12 29,0 6 1,0 3 0,0 3 0,0-1 2,0 0 0,-6 1 0,1 1 0,1 3-22,2 1 1,2 0-1,0-3 1,0 1 22,0 2 0,0 1 0,0-7 1,2 1-99,3-1 1,-1 0-1,8 1-1,2-1 1,-5-5-582,3 0 646,0-1 0,5-1 0,0-2 0</inkml:trace>
  <inkml:trace contextRef="#ctx0" brushRef="#br2" timeOffset="-150393">13098 5484 6439,'-9'0'36,"1"0"0,10 0 0,4 0 28,5 0 0,-1-6 1,2 1-1,1 1-25,3 2 1,1-4-1,1 0 1,1 0-5,4-2 0,-1 7 0,5-7 0,0 2-23,0 0 0,-4 0 0,5 4 0,-1-2-60,0-1 0,-6-1 0,5 6 1,-3 0-9,0 0 0,0 0 0,-5 0 0,-1 0-239,1 0 0,-1 0 20,1 0 275,-1 8 0,-7 1 0,-2 9 0</inkml:trace>
  <inkml:trace contextRef="#ctx0" brushRef="#br2" timeOffset="-150126">13238 5729 8355,'-8'9'-2015,"6"-1"2052,-13-8 23,13 0-42,-6 0 0,16-6 0,3 0-16,5 3 1,1 1 0,3 2 0,1-2-23,3-4 0,-1 4 0,-6-4 0,3 4-42,3 2 0,-4 0 1,5 0-1,-5 0-90,-1 0 1,-1 6 151,0 0 0,9 7 0,1-3 0</inkml:trace>
  <inkml:trace contextRef="#ctx0" brushRef="#br2" timeOffset="-149174">14268 5711 7781,'10'-8'-365,"4"5"1,-8-9-1,-1 0 1,1 1 380,0-1 1,0 6-11,-6-5 0,-8 1 0,-4-2-1,-3 6 0,-3 2 1,1 1-1,-1-3 32,1 2 1,0 2 0,-3 2 0,-1 0-4,-2 0 0,-3 0 1,5 2-1,-2 2 3,1 2 0,3 7 0,1-3 1,1 2-12,0-1 1,5 1 0,2 5 0,2 1-39,5-1 1,1 1 0,2-1 3,0 1 0,0-1 0,2-1 0,3-3-2,7-1 0,5-8 0,5 1 0,1-3 4,-2-2 1,-1 0 0,-3 0 0,1 0-20,-1 0 1,1 0 0,-1-2-24,1-3 0,-1-3 0,1-6 1,-3 3 0,-3-3 0,3-1 0,-5-3 47,0 1 0,-3 5 0,-7 0-14,0-1 16,0 5 1,-2 0 23,-3 8 0,3 8-21,-4 4 1,4 3 0,2 3 28,0-1 0,2-1 1,4-3 0,5-1 1,5-2-1,3 1 1,3-3-6,1 0 1,2-6 0,-2 3-1,5-3-8,-1-2 1,4 0 0,-8 0 0,0 0-24,3 0 1,-7-2 0,4-1 0,-3-5-5,-3-2 0,1-1 0,-3-7 0,-1 1-1,-3-1 1,-7 1 0,4-1-1,-2-1 5,0-5 0,-1 3 0,-5-6 0,0 0 0,0 0 0,0-1 1,0-3-1,0 2-1,0-2 1,0-2 0,0 0-1,0 2-12,0 2 1,0 2-1,0-4 1,0 2-4,0-2 1,0 6-1,0 1 1,0 5 4,0 1 0,0 1 0,-1-1 67,-5 1-52,4 0 24,-14-1 0,7 10-26,-9 8 1,8 2 0,3 8 0,1 0 2,0-1 1,-6 3-1,7 7 1,1 3 9,2 1 1,-4 2 0,0-3-1,2 3 19,2 2 0,2 0 1,0 4-1,2-4 25,4-1 0,-4 3 0,6-4 0,-1 2-21,5 4 0,-2-4 1,1 0-1,1-1-5,-2-5 0,5 4 0,-5-1 0,2-3 3,-1-2 0,-1-1 0,4-1-39,-3 1 0,-1-1 0,4 1-34,-3-1 0,1-1-56,5-5 0,-5 3-252,0-8-214,-9 0-150,5 1 710,0-5 0,2 6 0,7-8 0</inkml:trace>
  <inkml:trace contextRef="#ctx0" brushRef="#br2" timeOffset="-148705">15229 5694 7882,'17'-10'-449,"-1"-6"1,-3 5 0,-3-5 333,-2-1 1,4 5 104,-7 1 0,1-1-14,-6-6 0,-2 7 0,-4 1 45,-5 2 0,-3 1 0,1 3 1,1-2 14,-2 2 0,-1 2 1,-4 2-1,-3 0-27,-1 0 1,0 0 0,5 0 4,1 0 1,-1 8-12,1 3 0,7 5 2,4 1 0,6-1 0,4-2 1,4-5 31,2-1 1,1 4 0,7-6 0,-1-3 4,1-1 1,1 4 0,2 0 0,5 0-10,1 2 1,2-7 0,4 7 0,-2-2-23,-2 0 0,-8 6 0,3-7 1,-5 1-22,-2 2 0,-1 2 1,-2 5 14,-3-3 1,-7 3-35,2-3 0,-12 4 0,-6-1 39,-3-3 1,-3-5 0,1-5 0,-2 2 5,-5 2 1,3 0 0,-6-6-1,0 0-13,-1 0 0,5 0 0,-4 0 0,2 0-56,3 0 1,3-2 0,2-2 0,-1-2-129,1 2 0,5 2 1,2 0 0,3-3 180,1 3 0,6-14 0,0 7 0</inkml:trace>
  <inkml:trace contextRef="#ctx0" brushRef="#br2" timeOffset="-148039">15631 5641 8355,'17'0'-980,"1"0"1,-1-2 1065,0-3 1,1 3 0,-1-4 0,1 4-111,-1 2 0,-5 0 0,0 0 0,1 0 68,3 0 0,1 0 1,1 0-37,-1 0 0,-5 0 0,-1 0 46,3 0 0,1-6 0,3-2-39,-1-1 0,-5 5 1,0-2 68,1 4-274,3-6 46,-6-2 1,-5-7 130,-10 0 0,1 7 1,-8 4 16,-2 4 0,-1 2 0,-3 0-6,1 0 1,-1 0 0,1 0 11,0 0 1,-1 2 0,1 2-1,-1 4-7,1 1 1,-1-3 0,1 6-1,-1 1 0,7 1 1,1 0-1,2-3 40,4 3 0,0 1 0,1 3-20,-3-1 1,0 1 0,6-1 32,0 1 1,0-1-1,0 1-20,0-1 1,6 1-1,2-1 5,1 0 1,-3-1 0,6-2-20,1-3 1,1-5 0,-1 4-20,-1-3 0,0 1 1,5-4 15,1 2 0,-1 0 0,1-6 5,-1 0 0,0 0 0,1 0 53,-1 0 0,1 0 0,-1 0-27,1 0 1,-1-6-1,1 0 16,-1 2 0,-5 2 0,-1 2-108,3 0 0,-4 0-5,1 0-34,-7 0-351,4-7 1,-10 5 79,-4-4 1,-9 6 351,-9 6 0,-7-4 0,4 5 0</inkml:trace>
  <inkml:trace contextRef="#ctx0" brushRef="#br2" timeOffset="-144384">419 7947 7768,'8'-10'-387,"-4"2"0,6 10 0,-3 4 388,-3 6 0,-2-3 0,-2 3 25,0 1 1,0 3-1,0 1 1,0 1-1,0-1 0,0 7 1,0-1-1,2-2-20,4-1 1,-4-3-1,4 1 1,-4-1-73,-2 1 0,0-1 1,0 1-91,0-1 0,0 0 23,0 1 1,0-6 0,-2-3 132,-4-1 0,-4-2 0,-7-6 0</inkml:trace>
  <inkml:trace contextRef="#ctx0" brushRef="#br2" timeOffset="-143912">262 8016 7813,'0'-17'-364,"0"-2"0,0-3 0,2 1 0,2 3 348,2 5 0,5 1 1,-3-3-1,4 1 3,7 2 0,-1 7 0,7-5 1,-2 2-9,0 4 0,1 0 0,-5 1 0,2-3 42,3 2 1,-1 2 0,-6 2 1,1 0 0,-1 0 1,1 2-1,-1 2 0,-1 3-15,-4 3 0,3 2 0,-5 5 0,-1 1 0,1-1 1,-6 1-10,2-1 1,0 1-1,-6-1 1,-2 1-6,-4-1 0,2 0 0,-6 1 0,1-3 4,-1-3 0,-2 2 0,-5-7 0,-1 1 1,1 0 0,-1 4 1,1-5-1,-1 1 1,1 0 0,0-2 0,-1-4 0,1 2 0,-1 1 0,7 1 71,-1-6-61,8 0 0,-2 0 0,12 0 27,6 0 1,3 6-1,3 0 1,-1-2-1,1-2 1,5 3-1,2 3 1,0 0-16,1 0 1,3 3 0,-4-3 0,0 2-19,0 3 1,4-3 0,-5 2-1,-3-1 10,-2-1 0,-1 6 0,-1-7 0,-1 3-205,-4 0 1,3-7-1,-3 7-224,3 2 415,-5 1 0,5-5 0,-5-2 0</inkml:trace>
  <inkml:trace contextRef="#ctx0" brushRef="#br2" timeOffset="-143490">1100 8244 8095,'18'5'-995,"-1"1"1,1 0 987,-1-6 0,-1-2 0,-3-2 33,-1-2 1,-6-1-54,5 1 0,-7 2 16,2-8 0,-4 6 0,-4-3 56,-4 1 1,4 0-1,-5 4-34,-1-2 1,-2 1-1,-7 5 1,-1 0 4,1 0 0,-1 2 1,1 1-1,-1 5 29,1 2 1,-1 2 0,3 5-22,3 1 0,4-1 0,8 0-14,0 1 0,2-1 0,4-1 0,6-4 0,5 1 0,5-7 0,3 0-30,2 2 0,0-7 0,4 5 0,-4-4-67,-1-2 0,5 0 87,-2 0 0,4 8 0,2 2 0</inkml:trace>
  <inkml:trace contextRef="#ctx0" brushRef="#br2" timeOffset="-143062">1642 8104 5915,'0'11'84,"0"1"-24,0 2 1,0-5 0,0 3-1,0 2 0,0-5 0,2 3 0,2 2 1,1 1-3,-1 3 0,-2-1 0,0 2 0,2 3 12,2 1 1,0 6-1,-4-4 1,1 1-51,3-1 0,2 4 0,-4-4 1,2 0-68,-2 1 0,3 5 0,-1-4 0,-2 0 59,-2-4 0,0 2 0,2-1 6,2-3 1,0-2 152,-6-1-138,0-1 1,-8-1 0,-4-4 0,-3-7-15,-3-3 1,1-2-1,-1 0 1,-1 0-25,-4 0 1,3 0-1,-3 0 1,1-2-51,-1-3 1,4 3 0,-4-6-1,3 0 4,3-4 0,-3 3 1,-1-3-1,-2-1-7,1-3 0,5-1 0,3-1 0,3 1-54,-3-1 112,6 1 0,-7-9 0,5-1 0</inkml:trace>
  <inkml:trace contextRef="#ctx0" brushRef="#br2" timeOffset="-142926">1467 8016 7719,'0'-17'-485,"6"0"1,0-1-1,-2 1 932,-2-1-447,5 8 0,3 3 0,7 7 0</inkml:trace>
  <inkml:trace contextRef="#ctx0" brushRef="#br2" timeOffset="-142357">1991 8244 8355,'10'0'-753,"-3"0"0,-7-2 1,2-2 816,4-2 1,-4-2-7,4 2 0,-2 2-21,2-7 0,-2 1 0,5-4-18,-1 3 1,-2 5-47,-6-6 1,-2 8 0,-4-1 18,-6 3 0,-3 2 1,-3 0 31,1 0 1,5 0 0,1 0 51,-3 0 0,-1 0 1,-1 2-27,4 3 1,-1-1 0,7 8-17,2 2 0,2 1 1,2 3-1,0-1-54,0 1 1,2-1-1,4 0 1,6 1 1,3-3-1,3-1 1,-1-4-32,1-3 0,7 1 0,4-4 0,2 2-556,-2-2 606,4-2 0,2-2 0,10 0 0</inkml:trace>
  <inkml:trace contextRef="#ctx0" brushRef="#br2" timeOffset="-141921">2620 8139 6315,'-12'0'-479,"0"0"499,-1 0 0,3 0 0,-1 0 0,-3 0 92,-2 0 1,5 0 0,-1 0-18,-1 0 0,-3 0 0,1 2 2,3 3 0,-2-1 0,8 8-47,3 2 1,1 1 0,2 3 0,0-1-57,0 1 1,0-7 0,2 1 0,3-1-24,7-1 0,4 4 1,3-8-1,4-3-35,6-1 0,4 4 0,2 0 0,0-2-32,0-2 0,0-2 1,0 0-1,-2 0 38,-4 0 0,4 0 0,-6-2 58,0-4 0,6-4 0,-5-7 0</inkml:trace>
  <inkml:trace contextRef="#ctx0" brushRef="#br2" timeOffset="-141622">3004 7877 8355,'0'-10'-989,"2"2"0,2 10 984,2 4 1,-1 4-1,-3 5 1,2-1 100,2-2 1,0-1-1,-6 9 1,0 1-45,0 2 1,0 0 0,2-5 0,2 1-36,2 5 0,1-5 1,-3 4-1,2-3-5,-2-3 0,4 3 1,-3 1-98,-1 2 0,4 1 1,-2-7-52,-2 0 1,-2 1 0,-2-1 23,0 1 112,0-8 0,8 5 0,1-5 0</inkml:trace>
  <inkml:trace contextRef="#ctx0" brushRef="#br2" timeOffset="-141439">2917 8174 8265,'-10'-8'-103,"4"-4"0,4 3 163,2-3 1,10 8-1,5-2 1,7 4-485,-1 2 0,6 0 1,2 0-1,4 0 274,2 0 1,0 0 0,0 0 149,0 0 0,0 8 0,0 2 0</inkml:trace>
  <inkml:trace contextRef="#ctx0" brushRef="#br2" timeOffset="-140724">1886 9501 8355,'0'-18'-456,"0"7"0,0-1 0,0-1 356,0-3 0,-2 1 1,-2 1 220,-1 2-48,-1 8-87,6-3 0,0 14 0,0 5 0,0 4 19,0 1 0,6 1 0,-1 1 1,1 2-4,2 3 0,-6 1 1,4-4-1,-2 2 6,1-1 1,-1-3 0,6 1 0,0 1-23,-1 2 1,-3 0 0,4-5 0,0-1-11,-1 1 0,-3-6 1,4-1-1,0 1-335,-1-2 1,-3 3 358,6-7 0,-1 0 0,7-6 0</inkml:trace>
  <inkml:trace contextRef="#ctx0" brushRef="#br2" timeOffset="-140374">2218 9344 8036,'0'-10'-473,"0"2"1,2 10 0,2 4 501,2 6 0,5 3 0,-5 3 0,0-1-13,2 1 1,-4-1 0,5 1 0,-1-1-13,-4 0 0,4 7 1,0 1-1,-1 0-18,1 0 1,0 1 0,-4-5 0,3 4-39,3 2 1,-6-3 0,2 3-1,-2-2-94,2-4 1,-5-1-1,5-3 17,-4 1 0,-2-1 129,0 1 0,8-9 0,2-1 0</inkml:trace>
  <inkml:trace contextRef="#ctx0" brushRef="#br2" timeOffset="-140111">1904 9676 6165,'17'0'0,"1"0"6,-1 0 0,1 0 0,1 0 0,2 0-11,3 0 1,5 0 0,-4 0-1,2 0 2,4 0 0,2 0 1,2 0-1,0 0-25,0 0 1,6 5 0,-1 1 0,-3-2-201,-6-2 228,10-2 0,-12 0 0,14 0 0</inkml:trace>
  <inkml:trace contextRef="#ctx0" brushRef="#br2" timeOffset="-139760">2882 9676 6465,'-2'-10'-129,"-4"4"0,2 4 0,-8 2 241,-1 0 1,-3 2 0,-1 2-81,-1 2 0,9 7 0,1-3 0,2 2 23,0-1 1,-5 1-1,5 5 1,0 1-28,-2-1 1,6 1 0,-4-1 0,5 1-17,1-1 0,1 1 0,3-1 1,4 1 13,2-1 1,1-1 0,7-3 0,1-3-32,5-2 1,-3-1 0,6-3 0,0 2-17,0-2 1,-3-2 0,3-4-1,-2-2 45,-4-2 0,-1-7 0,-3 1 1,1-2 43,-1 3 1,-5-9-1,-2 5 1,-3-3-41,-3-3 0,-2 0 0,-2 3 0,0 1-71,0-1 0,-8 7 0,-5 1 0,-8 0-183,-9 1 0,-3 5 1,-3 0-1,-5 8 226,-6 7 0,-19 5 0,-6 1 0</inkml:trace>
  <inkml:trace contextRef="#ctx0" brushRef="#br2" timeOffset="-138093">943 12872 7105,'12'0'38,"-1"0"77,-7-8-85,12-2 1,-14-7-40,4-1 1,1 1 0,-1-1-1,0 1 29,2-1 1,-4 1 0,5-3 0,1-1-39,0-2 1,-4-6 0,3 5 0,1 1 18,0-2 1,1 4-1,5-7 1,-3 3-28,-1 4 0,-6 3 0,4 5 0,-1 1 5,1-1 1,-6 3 138,2-2 0,-2 8-114,1-2 1,-1 5-1,6 2 1,0 5 0,-1 6 1,-3 2-1,6 1-14,1 3 1,3 1 0,1 10 0,1-6-33,-1-3 0,1 1 0,-1 0 0,1-1-69,-1 1 1,1 0 0,-1-3 0,1-3-9,-1-3 1,-5 4-1,-1-7 1,1 3-145,-2 0 262,5-1 0,-13 7 0,6-1 0</inkml:trace>
  <inkml:trace contextRef="#ctx0" brushRef="#br2" timeOffset="-137887">1083 12697 8101,'8'-18'-593,"-6"9"1,7-1-1,-3 6 580,6-2 0,3 0 1,5 6-1,1 0-4,2 0 0,3 0 0,-3 0 1,4 0-76,0 0 0,6 0 92,-4 0 0,4 0 0,2 0 0</inkml:trace>
  <inkml:trace contextRef="#ctx0" brushRef="#br2" timeOffset="-137555">2148 12487 7837,'-17'0'-745,"5"0"0,0 0 725,-1 0 0,-3 0 0,-1 0 22,-1 0 0,1 6 1,-1 2 82,1 2 0,0-1 1,1 5-1,4-2-12,7 1 0,-3-3 0,0 1 1,0 3-30,1 2 0,1-5 1,6 1-1,0 1-61,0 3 1,2-4 0,3-3 0,7 1-10,4 0 0,1-4 0,1 3 0,1-1-24,4-4 0,-1-2 1,7-2-1,2 2-206,2 4 0,2-4 256,0 3 0,7-3 0,3-2 0</inkml:trace>
  <inkml:trace contextRef="#ctx0" brushRef="#br2" timeOffset="-137204">2707 12505 7979,'-17'0'-1535,"5"0"1482,0 0 1,1 0 0,-7 0 28,1 0 0,5 6 1,0-1-1,-1 1 71,-3 2 0,-1-4 1,-1 6 103,1-3 1,5 5 0,3-4-62,1 1 1,-4-3-1,6 6-66,3 2 1,1-5-1,2 3 17,0 1 1,7-5 0,5 0 0,3-2-149,3 0 1,1-1 0,5-3 0,5 2-225,4 2 1,0 0 330,-4-6 0,4 0 0,-6 0 0</inkml:trace>
  <inkml:trace contextRef="#ctx0" brushRef="#br2" timeOffset="-136283">3039 12610 6773,'17'0'-147,"-5"0"1,0 0 139,1 0 1,-3 0 0,2 0 0,-1-2 30,-1-4 0,5 4 1,-5-6-1,2 2-5,-1 0 1,-5-5 0,4 3 0,0 0-51,-1 1 0,-5-1 6,2 2 1,-6-2 0,-6-3 1,2 3 0,-7 8 0,-3 0 30,-1 0 0,-3 0 1,1 2 30,-1 4 0,1 3 0,1 9-21,5-1 0,3-5 0,8-1 1,0 3 15,0 2 1,2-1 0,4-1 0,5-3-22,5 3 0,3-1 1,1 1-21,-3-2 1,10-8-1,-9 1 1,1-3-20,0-2 1,-1 0-1,1 0 1,3 0-1,1 0 1,0-5 0,-7-3 0,-3-2-9,-1-4 0,-2 5 0,3-3 0,-3-1 24,-2-3 0,3-1 0,-5-1-3,-2 1 0,-2-1 25,-2 1 10,0-1 0,0 10 23,0 8 1,0 8 0,0 10 15,0-1 1,0 3 0,2 1 0,2 2-45,2-1 0,-1 3 1,-3 0-1,2 0-15,2 0 0,6 5 0,-6-5 0,-1 0-1,3 0 1,-6-1-1,4-7 1,-4 0-30,-2 1 1,6-1-11,0 1 36,-1-8 1,-12-5 1,-5-10 0,4 1 1,0-8-1,3-3-7,-1-7 1,-2 3-1,4-6 1,-4-1-11,-1-3 0,3 2 1,-4-2-1,2-2-10,5-2 1,1 4 0,2 0 0,0 0-3,0 1 0,0-3 0,2 10 1,3 4 18,7 3 1,-2 8 0,1-4-1,3 3 7,1 3 1,3 2 0,-1 2-1,1 0 9,-1 0 0,1 0 1,-1 0-1,1 2 4,-1 4 1,1-3 0,-3 9-4,-3 2 0,1 1 0,-7 3 1,-2-1-3,-2 1 0,-2-7 1,0 1-1,-2 0 18,-4-3 0,-3 7 0,-11-7-33,-3 1 0,3 0 0,-3-6 0,4 2-111,1-3 0,1-1 0,-1-2 122,1 0 0,-1 0 0,1 0 0</inkml:trace>
  <inkml:trace contextRef="#ctx0" brushRef="#br2" timeOffset="-136045">3737 12435 8355,'10'-18'-1497,"4"7"1189,-8-1 0,1 8 308,-1-2 0,-2 5 0,6 2 57,-3 5 1,1 2 0,-4 6 0,2-3 26,-2 3 1,0-1 0,0 1-77,1-2 0,3-1 0,-4 7 0,2-1 0,0 1-32,1-1 0,-5 1 0,4-1 0,-2 1-123,2-1 0,-4 0 1,4 1-165,-4-1 311,-2-7 0,0 6 0,0-7 0</inkml:trace>
  <inkml:trace contextRef="#ctx0" brushRef="#br2" timeOffset="-135917">3842 12610 8068,'0'-18'-497,"0"1"1,2 7 0,4 4 376,6 4 0,9 2 1,4 0-1,0 0 120,1 0 0,12 0 0,-1 0 0</inkml:trace>
  <inkml:trace contextRef="#ctx0" brushRef="#br2" timeOffset="-135188">2113 14181 8355,'6'-17'-38,"0"-1"1,-2 1-1,-2-1-783,-2 1 1,0 5 842,0 1 1,0-1 139,0-5-179,8 7 30,1 2 0,3 10 1,-2 4 23,-3 6 0,5 9 1,-6 2-1,-2-1-12,-2-3 1,3 4-1,1 2 1,0 1-16,2-1 1,-6 6-1,6-4 1,-3 2-24,1 0 0,6-5 0,-6 3 0,-1-2-91,3-4 0,-4 5 0,6-1 0,0 0-88,-1 0 0,-3-1 1,4-7 191,-3 0 0,7 1 0,-4-1 0</inkml:trace>
  <inkml:trace contextRef="#ctx0" brushRef="#br2" timeOffset="-134869">2585 14077 8002,'10'-18'-536,"-1"3"1,-5 1 0,4 4 509,2 3 1,-5-5 97,7 6 0,-6 2 0,4 10-12,-3 6 0,-1 3 1,-6 3-1,0-1-27,0 1 1,6 1 0,0 2 0,0 5-31,1 1 1,-5-4 0,6 4 0,-2 0-4,0 0 0,5-3 0,-3 3 0,2 0-76,3 0 1,-5-5 0,0 3-1,-2-2-98,0 0 0,-1 1 0,-5-7 174,0 1 0,-7 7 0,-3 2 0</inkml:trace>
  <inkml:trace contextRef="#ctx0" brushRef="#br2" timeOffset="-134595">2148 14426 6201,'8'-10'177,"-4"2"1,7 8-1,3 0-155,2 0 0,1 0 0,2 0 0,3-2-50,1-3 1,8 3 0,-4-4 0,2 4-10,1 2 1,-1 0 0,6 0 0,-1 0-98,1 0 1,0 0 0,-2 0-74,-4 0 1,2 0 206,-7 0 0,7 0 0,-4 0 0</inkml:trace>
  <inkml:trace contextRef="#ctx0" brushRef="#br2" timeOffset="-133708">3266 14478 8355,'-18'0'-458,"7"0"0,1-2 326,2-4 0,1 5 0,1-5-71,-6 4 1,2 2 273,-1 0 1,-1 0 0,-3 2-13,3 4 0,-2-3 1,7 7-1,-1 0 3,0 0 1,-4 1 0,7 7-70,1-1 1,2 1-1,2-1 1,0 0-12,0 1 1,0-1-1,2 1 9,4-1 0,3-1 0,9-3 9,-1-1 0,1-8 0,1 2 0,2-4 0,3-2 1,-1 0 0,-6 0 0,1 0 11,-1 0 0,1 0 1,-1 0-1,1-2 29,-1-4 1,1 2 0,-3-8-6,-3-1 0,1-3 0,-7-1-31,-2-1 0,-2 1 0,-2-1 0,0 1-38,0 0 0,-8 1 0,-3 2 0,-7 5-115,-5 1 0,2 2 1,-9 6-1,-1 0-195,-2 0 0,-7 0 343,-1 0 0,-8 8 0,5 2 0</inkml:trace>
  <inkml:trace contextRef="#ctx0" brushRef="#br3" timeOffset="-120741">6182 7650 7692,'0'-18'0,"2"3"-586,4 3 0,-2 4 634,8 8 1,-6 0-12,5 0-45,-7 8 0,4 2 0,-8 7 0,0 1 0,0-1 24,0 1 1,2-1 0,2 1 0,1-1-23,-1 1 1,-2-1-1,-2 0 1,0 1 17,0-1 0,6 1 0,0-1-10,-2 1 1,-2-1 0,-2 1-99,0-1 96,0 1 0,0-1 0,0 1 0</inkml:trace>
  <inkml:trace contextRef="#ctx0" brushRef="#br3" timeOffset="-120232">5781 7667 6080,'0'-11'45,"0"-1"39,8 8 1,-5-6-25,9 4 0,-6 5 0,4-7 0,-1 2-19,1 0 0,2 0 0,5 6 1,1 0-44,-1 0 1,6-5 0,3-1-1,1 2-30,4 2 0,0 2 0,0 0 0,-4 0-43,-2 0 1,6 0-1,-2 0 1,2 0-18,-1 0 0,3 0 1,-4 0-1,2 0 92,-2 0 0,4-8 0,-6-2 0</inkml:trace>
  <inkml:trace contextRef="#ctx0" brushRef="#br3" timeOffset="-119562">6602 7597 6207,'9'18'-14,"-1"-1"1,-6-1 14,4-5 1,-2 5 43,7-4 0,-1-3 1,4 1-11,-3-2 0,-5-2 1,6-6-13,1 0 1,3 0 0,1 0-1,1 0-27,-1 0 1,1 0 0,-1 0-11,1 0 1,-1-6 0,1-2-13,-1-2 0,-5 4 0,-3-5 15,-1-3 0,4 5 0,-6-3-7,-1 8 1,-7-4-4,-3 8 0,3 2 1,-6 4 17,0 6 1,6 3-1,-4 3 1,4-1 9,2 1 0,2-1 0,2 1 0,4 1 10,2 4 1,-4-3-1,3 5 1,1-2-13,0 0 1,-1 7-1,5-7 1,-2-2-1,1-1 1,-3-3-1,0 0 1,-1 1 58,1-1 1,-6-5-9,2 0 1,-4-1-28,-2 7 0,-2-9 0,-4-3-22,-6-4 1,-3-2 0,-5 0-1,-1 0-16,-2 0 1,-3 0 0,3 0 0,-4 0-31,0 0 1,-4 0 0,6 0 0,-1 0-126,1 0 1,2 0-1,5 0-68,1 0 232,-1 0 0,9-8 0,1-1 0</inkml:trace>
  <inkml:trace contextRef="#ctx0" brushRef="#br3" timeOffset="-118942">7195 7737 8355,'0'-10'-659,"0"3"0,0 9 0,0 3 673,0 7 1,6 4 0,0 1 0,0 2-46,2 5 0,-5-5 1,7 4-1,0-3 15,0-3 1,-5 7 0,7-1 15,2-2 1,-5-3-1,1-5 11,-2-1 0,0-2-1,-3 1-11,-3-3 1,4-8-1,-10-2-2,-2-4 0,-1-2 0,3-5 0,-4 1 1,-2-1 0,5-9 1,-5-1-1,0 0 29,0-3 1,7 7-1,-5-6 1,2 2-3,0-1 0,0-5 0,6 6 0,0 2 21,0 1 1,0 3-1,0-1 1,2 1-43,4-1 1,-2 7-1,8 1 1,1 0-16,3 1 1,1 5 0,1-2-2,-1 4 1,1 2 0,-1 0-1,0 0-7,1 0 1,-6 0-1,-1 2-16,3 4 1,-6-2 0,-3 7 0,-3 3 25,-2 1 1,0 3 0,0-1-1,-2 1 6,-3-1 0,1-1 1,-8-3-1,-2-1-3,-1 1 0,3-3 0,1 0 1,-3 0-27,-1-1 1,-3-5 0,1 4 0,-1-2-44,1 0 0,-1 5 0,1-5-116,-1-2 191,9-2 0,-7 6 0,6 1 0</inkml:trace>
  <inkml:trace contextRef="#ctx0" brushRef="#br3" timeOffset="-118347">7597 7789 7924,'12'0'-1894,"-1"0"1841,3 0 0,-4 0 1,1 0 74,3 0 1,-4 0-1,1 0 110,3 0 0,-5 0-97,3 0 0,-2-2 0,3-1 40,-1-3 0,-6-2 1,6 4-57,1-2 0,-3-5 0,0 3-120,-3-2 1,5 4 71,-6-5 0,0 5 20,-6-6 1,-2 8-1,-4-1 7,-6 3 0,-3 2 0,-3 0 4,1 0 0,5 0 0,0 0 0,-1 0-3,-3 0 1,-1 0-1,-1 2 1,1 1 0,-1 3 0,1 6 0,1-4 0,3-1-1,1 1 0,8 6 0,-1-3 5,3 5 1,2-4-1,0-1 26,0 3 1,0 1 0,2 3-1,3-1 0,3-5 0,6-2 0,-5-1-1,-1 1 1,4-4 0,-4 4-1,-1-1 12,1 1 1,6-4-4,-3 5 0,5-7 40,1 2 0,-5-4-41,0-2 1,-7 0-30,7 0 0,0 0 0,5 0-14,1 0 1,-7 0-1,1 0-156,1 0 1,-3 0-83,2 0 0,-6 0 244,5 0 0,1 0 0,5 0 0</inkml:trace>
  <inkml:trace contextRef="#ctx0" brushRef="#br3" timeOffset="-116915">8593 7510 8355,'9'0'-933,"-1"-2"1,-6-2 676,4-2 256,-4 1 0,11 6 34,-7 5 0,0-2 0,-6 8-18,0 1 0,0 3 0,0 1-10,0 1 1,0-1 0,0 1 0,0-1 10,0 1 0,0-7 1,0 1-1,2 0-80,4-3 1,-2 7-1,5-4 1,-1 3-47,-4 3 1,4-7 0,-1 1 108,3 1 0,-6 11 0,4 3 0</inkml:trace>
  <inkml:trace contextRef="#ctx0" brushRef="#br3" timeOffset="-116489">8505 7999 6138,'18'0'164,"-1"0"-135,1 0 0,-1-6 0,1 0 0,-1 2-22,0 3 1,1 1-1,-1 0 1,3-2 1,3-4 1,-4 4-1,5-4 1,-3 4-18,2 2 0,-3 0 1,3 0-71,-4 0 1,-1 0-174,-1 0-46,-7 0 297,-2 0 0,-8 0 0,0 0 0</inkml:trace>
  <inkml:trace contextRef="#ctx0" brushRef="#br3" timeOffset="-116091">8331 7458 6389,'15'-2'38,"-3"-4"1,3 4 0,-3-4-19,3 4 0,3 2 0,-1 0 1,1 0-62,-1 0 0,7 0 0,-1 0 0,-2 0-31,-1 0 1,3 0-1,0 0 1,0 0-80,3 0 0,-7 0 151,4 0 0,5-8 0,-1-1 0</inkml:trace>
  <inkml:trace contextRef="#ctx0" brushRef="#br3" timeOffset="-115436">9710 7423 6167,'-17'-10'38,"1"2"-19,5 0 0,-5 7 0,4-5 8,-3 4 1,3 2-1,1 0-13,-3 0 1,-1 0 0,-3 0 0,1 0-27,-1 0 0,1 6 0,1 1 0,3 3 7,1 4 0,0-5 0,-5 3 0,1 2 7,5 1 1,1-3-1,6-1 1,-2 3 2,2 1 0,2 3 1,2-1 19,0 1 1,0-6-1,2-3 1,4 1 3,6 0 1,-2-5 0,1 5 0,3-2 23,1-4 0,5 0 0,1 0 1,2 1-51,-1-1 1,-1-2 0,0-2-70,3 0-36,-1 0 83,-13 0 1,-3 2 0,-9 2 0,-3 2 16,-7-2 0,2 0 0,-1-1 1,-3 3 28,-1-2 0,-3 4 1,1 0-23,-1 1 1,3 3 0,1 4 0,4-3 22,3-1 1,1-1 0,6 7-13,0-1 1,0 1-10,0-1 1,2-1 0,3-3-19,7-1 0,4-2 0,1 1 0,1-5-18,-1-4 1,6 4 0,1 0 0,-3-2-73,-2-2 1,-1-2 0,-1 0-72,1 0 1,-1 0 0,1 0 171,-1 0 0,1 0 0,-1 0 0</inkml:trace>
  <inkml:trace contextRef="#ctx0" brushRef="#br3" timeOffset="-115016">9832 7720 8355,'0'-18'-520,"0"1"0,2 7 0,4 4 0,8 4 524,7 2 1,-1 0-1,5 0 1,-2 0-17,0 0 1,1 0 0,-5 0 13,4 0 0,-3 6 0,3 2 0,-4 0 11,-1-1 1,-3 7 0,-1-2 0,-2 3-10,1 3 0,-5-7 0,0 1 0,-2 1-3,-1 3 0,1 1 9,-6 1 1,0-7 0,-2-1 24,-4-2 1,3-2-1,-9-6 36,-2 0 1,-1 0-31,-3 0 0,1-8-21,-1-4 1,3-3 0,3-3-4,6 1 0,5-1 1,1 1-1,0 0-15,0-1 1,5 1-1,3-1 1,0 1-14,0-1 0,5 3 0,-1 1 0,3 2-21,3-1 0,-1 5 1,1 2-100,-1 4 0,1 2 1,-1 0-4,1 0 1,-3 2 0,-1 2 133,-3 2 0,1 8 0,5-5 0</inkml:trace>
  <inkml:trace contextRef="#ctx0" brushRef="#br3" timeOffset="-114570">10444 7685 7974,'-8'-10'-1632,"6"-6"1641,-4 5 13,4-5 0,4 5 0,4 1-36,6 2 0,-3 2 0,3 6 0,2 2 0,1 2 29,3 2 0,-7 6-14,1-7 1,0 9 0,5-2-16,0 3 1,-7 3 0,-2-1 0,-2 1 10,0-1 0,1 1 0,-3-1 5,2 0 0,0-5 1,-6 0 36,0 1 0,-2-5 1,-4-2-6,-6-4 0,3-2 1,-3 0 30,-2 0 0,1-2 0,-1-2-6,3-2 0,5-7 0,-4 1-58,2-4 1,3-1-1,5 0 9,0-1 1,2 1 0,1-1 0,5 1-7,2-1 1,2 1 0,5-1-50,0 1 1,1 5-1,-1 2 1,1 3-52,-1 3 0,1 2 0,-1 2-53,1 0 1,-1 0-1,1 0 49,-1 0 0,1 8 100,-1 3 0,-7 5 0,-3 1 0</inkml:trace>
  <inkml:trace contextRef="#ctx0" brushRef="#br3" timeOffset="-113832">10880 7632 8355,'18'0'-2258,"-9"0"2281,7 0 245,-14-8-257,6 7 0,-10-7 0,-4 8-30,-6 0 1,3 2 42,-3 4 1,6 1 0,-4 7-17,3-2 0,1-1 21,6 7 0,0-1 43,0 1 1,8-9-45,3-3 1,5-4-1,1-2 1,1 0-30,-1 0 0,-5 0 0,-1-2-9,3-4 0,-4 2 0,-1-7 7,-1-3 1,-2-1 0,-6-3-4,0 1 0,-6-1 0,-2 3 0,1 1-6,-1 3 0,-6 1 1,3-4-1,-5 5-13,-1 1 0,-3 2 0,-1 4 0,-2-2 4,1-2 0,-3 0 0,2 6 0,1 0-9,3 0 1,2 0 148,-1 0-7,8-7-105,3 5 0,9-6 0,2 6 0,3-2-6,3-2 0,-4 1 0,5 3-3,3-4 0,0 2 0,-1-6 0,-3 0-1,-2 1 0,3 3 1,-3-6 15,2-1 0,-4-1 0,3 1-14,-1 1 1,0 2 0,-4-3-8,2 1 0,1 2 0,-3-3 2,2 1 0,2 8 1,-2-2-20,5 4 1,-1 2 0,2 0 14,1 0 1,3 0 0,1 0 0,1 2 11,-1 4 0,-5-2 1,-1 8 32,3 1 1,-1 3 0,1 1-24,-2 1 0,-8-1 0,3 1 0,-1-1 11,0 1 0,0 5 0,-4 0 1,4-1 0,-3-3 1,7-2 25,-2 1 0,6-1 0,-3-1-6,5-5 0,1 3 1,1-8-2,-1-2 0,1-2 1,-1-2-1,0 0 15,1 0 0,-1-8 1,1-2-92,-1 1 1,-5-5 0,-2 6-603,-3-1 635,-1 5 0,-6-12 0,0 6 0</inkml:trace>
  <inkml:trace contextRef="#ctx0" brushRef="#br3" timeOffset="-110426">13884 11911 6184,'10'0'191,"3"2"1,-7 4-134,-2 5 0,-2-1 0,-2 2-42,0 1 1,0-3-1,0 2 1,0 1-1,0 3-18,0 1 1,0 1 0,0-1-1,0 1 3,0-1 0,0 1 0,0-1-7,0 0 0,0 1 1,0-1-63,0 1 1,0-6-327,0-1 76,0-7 318,0 4 0,-8 0 0,-1 1 0</inkml:trace>
  <inkml:trace contextRef="#ctx0" brushRef="#br3" timeOffset="-109985">13448 11946 6249,'-12'-2'60,"0"-4"335,8 4-292,-3-13 1,9 13 0,3-4-38,7 4 1,4 0 0,1-2 0,1-2-10,-1 2 0,0 3 0,3 1 1,1-2-20,2-4 0,9 4 0,-3-4 0,4 2-19,2-2 0,-2 4 1,-2-5-1,-2 1-56,2 0 0,2 0 0,2 6 0,0 0-87,0 0 1,-1 0-1,-1 0 1,-2 0-128,-1 0 1,-7 0 0,4 2 250,-2 4 0,6 4 0,-4 7 0</inkml:trace>
  <inkml:trace contextRef="#ctx0" brushRef="#br3" timeOffset="-109404">14356 11876 8355,'9'0'-1772,"-3"0"1736,-12 0 1,4 2 114,-3 4 0,3-2 1,2 7-28,0 3 1,0-4 0,0 1 0,2 1 24,3-2 0,5 5-83,8-3 0,-1-4 1,1-1-1,-1-1 0,1 0 1,-1 0-1,0-6 1,1 0 13,-1 0 0,1 0 0,1 0 0,3-2-31,1-4 1,0 2 0,-5-6 0,-1 1 12,1-1 0,-7 4 5,1-5 4,-8-1 1,3-6 10,-14 9 0,-3 1 1,-6 10 0,5 4 8,5 5 0,4 5 0,2 1-17,0 1 1,0-1-1,0 1 1,0-1 3,0 1 1,2-1-1,2 3-9,2 3 1,0-4 0,-6 5 0,1-5 21,5-2 0,-4-5 0,4 0 63,-4 1 0,-4-3-37,-4 2 1,-3-8-1,-9 3 1,1-1-20,-1 0 0,1 0 0,-1-6 0,1 0-20,-1 0 1,1 0 0,-1 0 0,1 0-72,-1 0 1,1 0 0,0 0-147,-1 0 1,1 0 42,-1 0 1,8-2 167,5-4 0,3-4 0,2-7 0</inkml:trace>
  <inkml:trace contextRef="#ctx0" brushRef="#br3" timeOffset="-108823">14932 11928 8355,'8'10'-824,"-6"0"1,4-4 886,-5 5 1,5 5 0,0 1 0,-2 1-66,-2-1 1,-2 1 0,0-1 0,0 1-55,0-1 0,6 3 0,0 1 76,-3 2 1,-1 0-1,-2-5-58,0-1 1,0-5 45,0 0-20,0-8 0,-2 3-29,-3-7 1,3-2 0,-6-3 2,0-7 1,6-4-1,-4-1 1,4-1 2,2 1 0,0-1 0,0-1 0,0-2 11,0-3 1,-5-5-1,-1 4 1,2 0 23,2 0 0,2-1 1,0 5-1,2 0 83,4 5 0,-2-1 1,7 7-71,3 0 1,3 3 0,5 7 9,1 0 0,0 0 0,-5 0 0,-1 0-7,1 0 1,-1 0 0,1 2 0,-1 1-21,1 3 1,-7 8-1,-1-3-2,-2 5 1,3 1 0,-5 1 2,-2-1 0,-10-1 0,-5-4 0,-5-5 0,-1 1 0,-1-6 0,-1 6 0,-3-2 8,-1-1 0,-6 1 0,6-6 1,1 0-60,3 0 0,1 0 0,1 0 1,-1 0-200,1 0 0,5 0 253,1 0 0,7 0 0,-4 0 0</inkml:trace>
  <inkml:trace contextRef="#ctx0" brushRef="#br3" timeOffset="-108361">15264 11998 8355,'17'10'-2261,"-5"-2"2264,0-8 0,-1 0 57,7 0 1,-7 0 0,1 0 13,2 0 0,-5 0 0,3 0 15,2 0 0,-5 0 0,3-2-75,1-4 1,3 4 0,-1-6-51,-3 1 1,-2 5-1,-6-6-10,2 0 0,1 6 0,-3-6 17,2 1 0,0 3 0,-8-6 39,-4 2 1,2-3-1,-7 5 3,-3 2 0,-2 2 0,-1 2-3,-1 0 1,1 2 0,0 4 5,-1 5 1,3-1-1,1 0 1,2 0 38,-1-1 1,3 3-1,0 5 16,3 1 0,-1-1 0,4 1 0,-2-1 21,2 1 0,2-7 0,2 1-43,0 2 1,2-5 0,4 1-58,6-2 0,3-1 0,3-3 0,-1 2-13,1-2 0,-1-2 0,3-2 0,1 0-157,2 0 1,2 0-1,-3 0 1,3 0 177,2 0 0,-6 0 0,5 0 0</inkml:trace>
  <inkml:trace contextRef="#ctx0" brushRef="#br3" timeOffset="-107836">16329 11859 6268,'8'-10'255,"-6"2"0,6 10 1,-8 4-214,0 6 1,0-3 0,0 3 0,0 1 19,0 3 0,0 1 1,0 1-1,0-1-107,0 1 0,0-1 0,0 1 0,0-1-39,0 1 1,0-7 0,0 1 0,0 2-33,0 1 0,0-3 0,0-1-332,0 3 448,0-6 0,0 7 0,0-5 0</inkml:trace>
  <inkml:trace contextRef="#ctx0" brushRef="#br3" timeOffset="-107543">16539 11841 8355,'0'-10'-1018,"8"-5"1,-5 13 1510,9-4-379,0 4 1,3 4 0,-3 4-91,-6 6 1,-4 3 0,0 1 0,1-3-29,3-1 1,0 0-1,-6 5 1,2 0-71,4 1 1,-4-1-1,4 1 5,-4-1 0,-2 1 0,0-1-69,0 1 1,-2-7 0,-4 1-306,-6 2 443,4-7 0,-7 9 0,5-6 0</inkml:trace>
  <inkml:trace contextRef="#ctx0" brushRef="#br3" timeOffset="-107224">16137 11824 8355,'18'0'-531,"-1"-8"1,0 6 403,1-4 0,-1-2 1,1 3-1,-1 1 149,1 2 1,5 2 0,2 0 0,1-2-67,-1-4 1,6 4 0,-4-4 0,2 4 76,0 2 0,-2-6 0,4 1 0,-3 1-53,-3 2 0,4 2 0,-6 0 0,-1 0-209,-3 0 0,-2 2-14,1 4 243,-1 3 0,-7 9 0,-2-1 0</inkml:trace>
  <inkml:trace contextRef="#ctx0" brushRef="#br3" timeOffset="-106912">16067 12278 8355,'10'8'-19,"5"-7"1,-3 5 8,4-4 0,-5-2 0,1 0-256,1 0 0,3 0 0,1 0 1,1 0 294,-1 0 1,7 0-1,1 0 1,2 0 16,4 0 0,0-2 0,2-2 0,-2-1-66,0 1 1,12 0 0,-10 0 0,0-2 47,-2 2 1,-8 2-1,4 2 1,-1 2-29,-5 4 0,6 4 0,0 7 0</inkml:trace>
  <inkml:trace contextRef="#ctx0" brushRef="#br3" timeOffset="-105995">14653 13099 6559,'5'-18'-205,"1"1"0,0 5 0,-6 0 602,0-1 0,0-3-328,0-1 0,-2 7-77,-4 4 1,2 4-1,-7 2-14,-3 0 1,-1 0 0,-3 0 0,1 2 8,-1 4 1,1-2 0,-3 6 0,-1-1-3,-2 1 0,0-4 1,5 6 73,1 1 0,1-3 0,2 0 0,5-1-9,1 1 0,2 2-26,6 5 0,0 0-17,0 1 0,8-6 0,4-3 0,3-1-40,3-4 0,-1-2 0,1 0-45,-1 4 0,0-4 0,1 3-79,-1-3 132,-7-2 1,-2 0 0,-22 0 88,-3 0 0,-5 0 0,5 0 0,0 0-21,-1 0 1,1 6-1,-1 2 1,1 0-31,-1-1 0,7 1 1,1-2 5,2 6 1,2 3 0,6 3 7,0-1 0,6-5 0,2-3 0,2-1-2,3-4 0,3 4 0,3 0 1,2-1-51,3 1 1,7-2-1,-2-4 1,4 2-126,2 2 0,0-1 0,-2-3 0,-2 2-40,-2 2 190,-8 0 0,12-6 0,-6 0 0</inkml:trace>
  <inkml:trace contextRef="#ctx0" brushRef="#br3" timeOffset="-105504">14880 13168 8222,'-10'-7'-260,"4"3"1,12-6 0,4 0 489,-1 1 0,7 5 0,-4-2-57,3 4 1,2 2 0,1 0 0,-1 0-511,1 0 0,-1 0 0,1 0 215,-1 0 1,1 8-1,-1 3 1,-1 5 157,-5 1 0,3-5 0,-8 0 0,-2 1-28,-2 3 1,0-1-1,1-1 1,3-2-318,-2 1 0,-2-3 367,-2 1 59,0-7 0,-2 2-20,-4-12 1,-1-3 0,-7-9-45,2 1 0,8-1 0,-1 1-16,3-1 1,4-7-130,3-4 1,5 0 0,10 4-1,1 7-98,2 3 0,0 5 0,-5 0 0,-1 3-168,1 3 0,5 2 358,0 2 0,1 0 0,-7 0 0</inkml:trace>
  <inkml:trace contextRef="#ctx0" brushRef="#br3" timeOffset="-105040">15508 13099 7922,'-9'-8'-1756,"-1"6"1691,4-4 205,4-4-21,-6 1 0,8-3-40,0 0 0,8 8 0,4-1-40,3 3 0,3 2 0,-1 0 0,1 0-18,-1 0 1,1 0 0,-1 2 0,1 2-34,-1 1 1,1 9 0,-3-2 0,-1 3 3,-3 3 1,-7-1-1,2 0 1,-4 1 15,-2-1 1,0-5-1,0 0 1,0 1 10,0 3 0,0-5 0,0 1 79,0 2 0,-2-7-25,-4-1 0,-4-4 0,-5-4-15,3-4 0,5 3 1,5-9-24,-4-2 1,4-1 0,-4-5 0,4-1-33,2-2 0,0-1 1,0 7-1,0 0-40,0-1 0,6-5 0,2 0 1,1 3-36,5 7 1,-4-1 0,1 6 0,3 0 18,1 1 0,3 1 0,-1 6 0,1 0-151,-1 0 0,-5 6 1,0 1-1,1 3 204,3 4 0,1-7 0,1 17 0,-1-5 0</inkml:trace>
  <inkml:trace contextRef="#ctx0" brushRef="#br3" timeOffset="-104198">16067 13116 8355,'0'-10'-1031,"0"1"734,0 3 1,-2 4 294,-4-4 0,-3 4 0,-7 4 10,5 4 0,-5-2 87,4 7 1,5-5 0,-1 6 17,0 1 1,6 3-63,-4 1 0,4 1 26,2-1 0,8-1-171,4-4 1,3 1 74,3-7 0,-3-2 0,-1-8 5,-2-2 1,-7-7 0,5 1 5,-2-4 0,-2-1 0,-4-1 1,1 1-20,3-1 1,0 1 0,-6 0 0,0-1 5,0 1 1,0-1 0,0 1-1,0-1 10,0 1 1,-6 5-1,-1 2 1,-3 3 16,-4 3 0,5 2 0,-3 2 1,-2 0 0,-1 0-2,-3 0 1,9 2 2,3 4 0,4 3 61,2 9 1,2-9 25,4-3 1,-2 2-36,7-2 0,-1-2 1,3-8-40,-1-2 1,-8-8-1,4 5 1,-2-3-5,-1 0 1,7 1-1,-6-7 1,0 1-3,1-1 1,-3 1 0,6 0-1,0-1-3,-1 1 0,-3-7 0,4 1 1,0 2-6,-1 1 0,-3 3 0,6-1 0,-1 1-25,-1-1 1,6 1-67,-5-1 1,5 9 37,1 3 1,1 4 0,-1 2 38,1 0 0,-7 2 0,-1 4 0,0 5 7,-1 5 1,-3 1-1,4 1 1,0-1 1,-1 1 0,-3 1 0,4 3 1,0 1 4,-1-2 0,-5 4 0,4 1 0,-2-1 16,0 0 1,-1 0 0,-3-3-1,2 1 16,2-2 0,0-1 0,-4-3 1,2 1-25,2-1 1,5 1 0,-5-1-1,0 0 30,2 1 1,-5-6 0,9-1-8,2 3 0,-1-4 1,1-1-1,-3-1 73,3-4 0,2-2 0,1-2-18,1 0 0,-1-2 0,0-2 1,1-4-11,-1-1 1,-5 3-1,0-6 1,-1-2 11,-1-1 0,4 3 1,-7 1-273,3-3 1,-6-1-1405,2-3 1581,-4 8 0,-10 3 0,-2 7 0</inkml:trace>
  <inkml:trace contextRef="#ctx0" brushRef="#br0" timeOffset="-83585">13832 7772 8355,'0'-17'-280,"0"-1"1,-2 8 0,-2 3-107,-2-1 0,-2 6 0,3-4 285,-7 4 1,-4 2 126,-1 0 1,-1 0 0,1 0 0,0 2 41,-1 4 1,1-4 0,-1 6-1,1-3-6,-1 1 0,1 8 0,-1-3 0,1 5-25,-1 1 1,1 1 0,-1-1 0,3 3-10,3 3 1,3-4-1,5 5 1,-2-5 6,2-1 1,2-1-1,2 1 1,0-1 14,0 0 0,2-5 1,2 0 0,2 1 0,5 3 1,-3-1-1,2-1-2,3-2 0,3-9 0,1 5 1,1-2 0,-1 0 1,3 0 0,1-6-1,4 0-48,2 0 0,1 0 0,3 0 0,-4 0-72,-2 0 0,4-6 0,-6 0 0,-1 2-115,-3 2 1,-1 2 0,-1 0-218,1 0 0,-1 0-75,1 0 477,-1 0 0,-7 0 0,-3 0 0</inkml:trace>
  <inkml:trace contextRef="#ctx0" brushRef="#br0" timeOffset="-83086">14391 7912 8355,'-18'0'-644,"1"0"-800,-1 0 1492,1 0 1,-1 0 0,1 0-36,-1 0 0,7 0 1,-1 2 13,-1 3 0,5-1 0,0 6 19,0-2 0,4 3 1,-5-3-3,1 2 0,2 2 1,6 5-3,0 0 0,0-5 0,0 0-4,0 1 1,0-3 0,2 0 0,2-1-36,2 1 1,7-6-1,-1 2 1,3-4 3,3-2 0,-1 0 0,1 0 1,1 0 8,5 0 1,-5 0 0,6-2 0,-2-2-15,1-2 0,-1-5 0,-5 3 0,-1-2 23,0-4 0,-5 5 1,-2-3-24,-2-1 1,3-3 0,-5-1-48,-2-1 1,-2 1 0,-4-1 32,-4 1 1,-4 1-1,-7 3-43,-1 1 1,1 8 0,0-2-148,-1 4 1,1 2-1,-1 2-76,1 4 278,7 4 0,-6 7 0,7 1 0</inkml:trace>
  <inkml:trace contextRef="#ctx0" brushRef="#br0" timeOffset="-82599">14653 7929 8355,'9'-10'-1030,"-1"-5"0,-6 11 1028,4-8 0,4 7 78,7-7 1,0 8 0,1-2-11,-1 4 0,3 2 0,1 0 1,4 0-30,3 0 0,-5 0 1,4 0-1,0 0-23,0 0 0,-5 2 0,1 4 0,-4 4-15,-1-1 1,-1 7-1,-1-4 1,-3 3-35,-1 3 1,-8-7-1,2 1 1,-4 1 14,-2 3 1,0 1-1,-2-1 35,-4-4 1,-4 1 0,-7-5-3,-1 2 0,1-6 6,-1 1 1,1-3 20,-1-2 1,9-2 0,3-3-24,4-7 0,2 2 1,0-1-1,0-3 1,0-2 0,0-1 1,2 0-1,4-3 2,5-3 1,5 3-1,1-3 1,1 4-51,-1 1 0,1 3 1,-1 1-1,1 4-67,-1 3 1,1-5-1,-1 6 1,1 2-149,-1 2 1,-5 2-1,-1 2 245,3 4 0,-6-2 0,-3 8 0,5-1 0,0 7 0</inkml:trace>
  <inkml:trace contextRef="#ctx0" brushRef="#br0" timeOffset="-82172">15299 7912 8355,'0'-12'-1654,"0"0"1489,0 9 1,8-11 123,3 8 0,5 0 1,1 6 87,1 0 0,-1 0 1,1 0 13,-1 0 0,0 0 0,1 2 0,-1 2-44,1 2 0,-3 8 0,-1-3 1,-2 5-19,1 1 1,-3 1 0,0-1 0,-1 1-22,1-1 0,-6 0 0,4 1 16,-1-1 0,-5 1 0,4-1-9,-4 1 0,-2-7 137,0 1 1,-2-8 41,-4 2 1,2-6-142,-7-6 1,7-4-1,-2-7-22,4-1 0,2 1 1,0-1-1,0 1-3,0-1 0,0 1 0,0 0 1,2-1-47,4 1 1,-2-1 0,7 3 0,3 1-66,2 2 0,-1 7 0,-1-5 0,-3 2-21,3 4 1,7 2 0,3 2 0,-3 0-176,-2 0 309,-1 0 0,-1 8 0,1 2 0</inkml:trace>
  <inkml:trace contextRef="#ctx0" brushRef="#br0" timeOffset="-81703">16015 7964 8355,'10'0'-2596,"-3"0"3057,-7 0-118,0 0-256,8-8 1,2 4-77,7-7 0,1 7 0,-1-2-5,1 4 0,-7-4 1,1 1-1,0-1-66,-3-2 1,7 4 27,-5-8 1,-1 3 0,0-5 67,-2 2 0,-5 7 19,-8-7 0,-5 8 0,-8-2 0,1 4-23,0 2 1,-1 0 0,1 0 0,-1 0 53,1 0 0,-1 0 1,1 0-1,-1 2-31,1 4 1,5-2-1,2 8-38,3 1 1,1-3 0,6 2-30,0 1 1,0-3 0,0 2 0,2-1-30,4-1 1,3 3-1,9-5 1,-1 0-55,1 0 1,1 3 0,2-5-1,5 0-109,1 2 0,-4-4 0,6 5 1,0-1 203,-1-4 0,5 6 0,-6-8 0,8 5 0</inkml:trace>
  <inkml:trace contextRef="#ctx0" brushRef="#br0" timeOffset="-81201">16609 7947 8103,'-10'-8'-454,"4"-4"1,4-3 0,2-3 485,0 1 1,-2 7-99,-4 4 0,2 4 0,-7 2 44,-3 0 1,-1 2 0,-3 4 80,1 6 1,1-3-1,5 3 1,3 0-28,0-3 1,6 7-1,-4-4-13,4 3 0,2-3 0,0-1 0,2 1-15,4-2 1,4 3-1,7-7 1,1 0-9,-1 2 0,7-6 0,1 3 0,0-3-10,0-2 1,4 0 0,-3 0-1,-1-2 10,0-3 1,4-3-1,-4-6 1,1 3 1,-1-3 0,-2-3 1,-5-5-1,-1-1-28,0 2 0,1-7 0,-1 1 1,-1 0 25,-4 4 0,1-2 0,-7-1 0,0 1 15,2 0 1,-6 2 0,3 5 2,-3 1 0,-9 7 0,-3 2-7,0 0 0,-5 8-2,3 0 0,4 2 1,2 10-1,4 2 2,2 1 1,0 3 0,0 1-1,0 2-4,0 3 1,0-1 0,0-4-1,0 3-7,0 1 0,2 2 1,2-3-1,2 1-26,-2-2 1,4-1-1,-2-3 1,-1 1-117,3-1 1,-6-5 0,4-1-237,-4 3 382,-2 1 0,0-5 0,0 6 0,0-7 0</inkml:trace>
  <inkml:trace contextRef="#ctx0" brushRef="#br0" timeOffset="-81047">16905 7929 8355,'-17'-17'-291,"7"7"0,1-4 0,5 7 287,-2-3 0,0 4 8,6-6 0,2 9 0,4-3 1,6 4-107,3 2 1,8 0 0,3 0 0,1 0-57,4 0 1,2 0 0,2 2 0,0 2 157,0 1 0,7 17 0,3-3 0</inkml:trace>
  <inkml:trace contextRef="#ctx0" brushRef="#br0" timeOffset="-80152">13640 8907 8355,'0'-17'-1600,"0"-1"1429,0 1 148,0 7 1,0 4 37,0 12 0,2-2 0,2 8-25,1 1 1,1 3 0,-6 1 0,2 1-47,4-1 1,-4 1-1,4-1 1,-2 0-6,1 1 0,-3-6 1,6-1-69,0 3 1,-4 1 128,7 3 0,-7-9 0,4-1 0</inkml:trace>
  <inkml:trace contextRef="#ctx0" brushRef="#br0" timeOffset="-79793">13710 8907 8355,'0'-17'-837,"0"-1"607,0 9 1,0-7 253,0 4 0,7 3 0,5-1 1,3 2-166,3 4 1,-1 2-1,3 2 1,1 0 111,2 0 0,7 0 0,-7 0 0,0 0 19,2 0 0,-5 2 1,3 2-1,-4 4 2,-1 2 1,-1 1 0,1 5 0,-1-3 10,1-1 1,-7 0 0,-1 5 0,-2 1-5,-4-1 1,4 1 0,-3-1 23,-1 0 0,-2 1 33,-2-1 1,-2-1 0,-4-3-38,-5-1 1,-5-6 0,-3 4 0,-3-3-16,-1-3 1,-8 4-1,2-2 1,-2 0-6,2 1 0,-2-5 0,8 4 0,-1-4-50,-1-2 1,11 0 0,-3 0-466,1 0 516,1 0 0,5 0 0,2 0 0</inkml:trace>
  <inkml:trace contextRef="#ctx0" brushRef="#br0" timeOffset="-79338">14356 8994 7731,'9'0'-1805,"-1"2"2128,-8 4-241,0-4 1,0 4-29,0-12 0,8 2 0,4-5-54,3 1 0,1 0 1,-3 4-106,-1-2 1,0-7 23,5 1 1,-7 2 43,-5-1 0,-3 5 85,-2-6 0,-7 3 13,-5-3 0,-3 4 0,-3 8-18,1 0 1,5 0 0,0 0 5,-1 0 1,3 0 0,0 2-3,3 4 1,-5-2 0,6 7 12,2 3 1,-4-4 0,3 1-68,1 3 0,4 2 0,6 1-11,5 0 1,-1-1 0,2-2 0,3-3-45,6 3 1,-1-5 0,3 1-1,-2 0-71,3 0 1,-5-5 0,6 5 0,-1-2 132,-1-4 0,8 5 0,-4 1 0</inkml:trace>
  <inkml:trace contextRef="#ctx0" brushRef="#br0" timeOffset="-78762">15089 8925 8355,'-9'-8'-597,"-1"6"-59,4-4 0,4 2 423,-4-2 0,2 4 222,-1-3 1,1 1-1,-8 0 110,-2-2 1,5 0 0,-3 6 13,-2 0 1,-1 0-43,-3 0 1,1 2-48,0 4 1,5 2-1,2 5 1,2-1-9,5 2 1,-1 1-1,0 3 38,-2-1 0,0 0 1,6 1-7,0-1 1,0-5 0,0 0-25,0 1 1,8 1 0,4-1-13,3-1 0,3-6 0,-1 4-54,0-3 1,1-1-1,-1-6 1,1 0-27,-1 0 0,1 0 0,-1-2 0,1-2 9,-1-1 1,1-7 0,-1 4 0,1 0 5,-1 1 0,1-5 0,-3 4 0,-3-2 4,-6-3 0,1 3 0,-1-1 37,-2-3 1,-2 4 0,-2-1 92,0-3 0,0 4 28,0-1 0,0 5 130,0-6-165,0 8-44,0-3 0,2 12 1,2 3-1,2 2-17,-3 3 0,5 3 0,0 1-58,2 1 0,-5-1 1,5 1 17,-2-1 0,4 1 1,-5-3-1,1-1-86,0-2 1,0-7 0,-4 7 112,1 2 0,9-7 0,-4 1 0</inkml:trace>
  <inkml:trace contextRef="#ctx0" brushRef="#br0" timeOffset="-78585">15386 8820 7951,'-17'0'-784,"5"-6"0,0-2 1418,-1-1-810,5 5 1,0-2-154,8 12 1,0 3 328,0 9 0,8-1 0,2 1 0</inkml:trace>
  <inkml:trace contextRef="#ctx0" brushRef="#br0" timeOffset="-77913">15700 8907 7810,'-7'-10'-1159,"5"1"932,-4 3 0,-4 4 219,-1-4 0,-5 4 0,-1 2 86,-1 0 1,6 0-1,1 0-13,-3 0 0,5 0-23,-3 0 0,8 2 0,-2 4-39,4 6 1,2-3-1,0 3 1,2 0-10,4-3 0,4 5 1,7-6-1,1 1 2,-1 5 0,1-4 1,1-1-1,2 1 7,3 0 0,-1-1 0,-6 5 1,1-4 1,-1-3 1,-5 5 0,-2-4-1,-1 0-19,1-1 21,-6 7 1,2-6 0,-12 3 7,-6-5 0,-3-4 1,-5-2-1,-1 0 50,-2 0 1,-1 0-1,7 0 1,0 0-59,-1 0 0,1-2 0,-1-2 0,1-1-38,-1 1 0,7-4 0,-1 0-9,-2-2 0,7 5 4,1-7 1,6 2-1,6-1 1,5 5-48,5 4 1,7 0-1,0-2 1,1-2 54,1 2 1,-6 2 0,6 2 0,-1 0 7,-1 0 0,2 0 1,-3 0-1,1 0 12,-2 0 0,4 0 1,-1-2-1,-3-1 85,-2-3 1,-3-2 0,-2 4-19,-3-2 1,-1-1 58,2 1 0,-5 2 59,-7-8-153,0 8 1,0-2-35,0 12 0,0-2-17,0 8 0,0-1 1,0 7-31,0-1 0,6-5 0,0 0 1,0-1 0,2-1 1,-5 4 0,7-7 55,-2 3 0,-2-6 0,-6 4 0</inkml:trace>
  <inkml:trace contextRef="#ctx0" brushRef="#br0" timeOffset="-77768">16067 8855 8355,'-9'-18'-1676,"1"1"1418,0-1 0,4 9 95,-8 3 0,7 6 163,-7 6 0,0 3 0,-5 9 0</inkml:trace>
  <inkml:trace contextRef="#ctx0" brushRef="#br0" timeOffset="-77384">16347 8925 8355,'-8'9'-77,"4"-1"1,-8-8 0,-1 0-357,-3 0 0,5 0 0,-1 0 388,-2 0 0,5 0 1,-3 0 59,-2 0 0,5 2 0,-1 4-21,2 5 1,2-1 0,6 2 32,0 1 0,0 3 1,2-1-19,4-3 1,4 2-1,7-9 1,1-1-51,-1-2 1,1 4 0,-1 0 0,1-2 6,-1-2 1,1-2-1,-1 0 28,1 0 1,-3-2-1,-1-2 1,-5-4 1,-1-2 1,4 5 0,-6-7 0,-3-2 9,-1-1 1,-2-3 0,-2 1-14,-3 0 0,1 5 0,-8 2-79,-1 2 0,-3-3 0,-1 5-52,-1 2 1,1 2 137,-1 2 0,1 8 0,-1 2 0</inkml:trace>
  <inkml:trace contextRef="#ctx0" brushRef="#br0" timeOffset="-76940">16609 8960 6836,'7'-10'-347,"5"4"0,-2 4 446,1 2 0,-5 0 134,6 0-200,-8 8 0,3 2 10,-7 7 0,0 0 0,0 1-68,0-1 1,0-5-1,2-2-91,4-3 57,-4 7 44,6-12 1,-8 4 19,0-12 0,0 2 1,0-8-5,0-1 0,2-3 0,4-1-3,5-1 1,5 1 0,3 0 8,5-1 0,1 3 0,4 1 105,-6 2 0,-3 8 1,-3-1-1,0 3-70,1 2 1,-1 2 0,1 1 0,-3 5-55,-3 2 1,4 2 0,-7 7 0,1 2-27,-4 3 1,-4 7-1,-2 0 1,0 8 37,0 7 0,-24 5 0,-5 1 0</inkml:trace>
  <inkml:trace contextRef="#ctx0" brushRef="#br0" timeOffset="-74850">6567 12208 8355,'0'-12'-981,"0"1"1,0 5 990,0-6 1,-2 8 32,-4-2 0,2 4 0,-6 1 1,1-3-23,-1-2 0,-2 0 1,-5 6-19,-1 0 1,1 0 0,-1 0 0,1 0-11,-1 0 0,1 2 0,0 2 0,-3 4-6,-3 1 0,3 1 0,-3 4 0,4-3 13,1 3 0,1-1 1,-1 1-1,1-2-2,-1 1 0,7 3 0,1 1 36,2 1 1,3-1 0,5 1 21,0-1 0,0 1-8,0-1 0,1-1 0,5-3 24,6-1 1,3-8 0,3 1 0,1-3-58,5-2 1,-3 0-1,8 0 1,0 0-58,-2 0 0,4 0 1,-5 0-1,-1 0-198,0 0 1,4 0-1,-4 0 240,3 0 0,-7 0 0,4 0 0</inkml:trace>
  <inkml:trace contextRef="#ctx0" brushRef="#br0" timeOffset="-74424">7038 12313 7704,'-2'-10'-652,"-4"4"1,3 4 0,-9 2 763,-2 0 0,-1 0 1,-3 0-24,1 0 1,5 6 0,1 2-40,-3 1 0,4 1 1,1 4-4,1-3 1,2 1-1,6 6-55,0-1 1,8-1-1,3-3 31,5-1 0,1-8 0,1 1 1,-1-3 8,1-2 1,-1 0 0,1 0-1,-1-2-9,1-3 0,5 1 0,0-8 0,-1 0 6,-3 3 0,-2-7 0,1 5-12,-1-5 1,-5 1-1,-2 1 1,-3 2 9,-3-1 0,-2 3 0,-2-2 1,0-1-16,0-3 1,-2 5 0,-3 1-1,-7 0-9,-4 1 1,-1 5 0,-1-2 0,1 4-125,0 2 0,-3 0 1,-1 0-1,-3 0-14,3 0 0,2 2 0,3 4 0,3 5-251,1 5 386,8-6 0,-11 13 0,5-4 0</inkml:trace>
  <inkml:trace contextRef="#ctx0" brushRef="#br0" timeOffset="-73956">7318 12243 8355,'0'-10'-1466,"2"-3"1369,3 7 0,-1-2 1,8 4 114,1-2 0,3-5 0,1 5 0,1 2-11,-1 2 0,7 2 0,-1 0 1,-2 0 33,-1 0 0,-1 0 0,2 0 0,3 0-33,-3 0 1,-7 2-1,-5 4 1,1 3-13,0 1 0,0 6 0,1-5 0,-3 3-5,0-2 0,-4 3 0,5-3 0,-1 3-153,-4 3 1,-2-1 126,-2 1 1,0-1 47,0 1 1,-8-9-1,-4-3 75,-3-4 1,3-2 0,3-2-46,1-4 1,2 2-1,6-7 1,0-3-16,0-1 0,0 1 0,0-2 1,2-3-4,4 0 0,2-1 0,5 3 0,-1-3-82,1-3 0,3 4 1,1-5-1,1 3-5,-1-2 1,1 9 0,-1-3 0,1 3-89,-1 4 1,1 3 0,-1 7 149,0 0 0,1 0 0,-1 0 0</inkml:trace>
  <inkml:trace contextRef="#ctx0" brushRef="#br0" timeOffset="-73510">7894 12173 8355,'12'-6'-889,"-1"0"0,-5-1 808,6 1 1,-6 4 0,5-4 133,3 4 1,1 2 0,3 0-44,-1 0 0,1 0 1,-1 0-1,1 0 2,-1 0 1,-5 6 0,-1 2 0,3-1 7,1 1 0,-3 6 1,-2-3 1,-2 5 1,-1-4 0,-3-1-16,2 3 1,0-5 0,-6 3 5,0 2 1,-2-7-1,-2 1 16,-2 0 0,-2-6 64,3 4 1,1-6-13,-8-6 1,8 2 0,-2-8-72,4-1 0,4-3 0,2-1 1,4-1 18,2 1 1,-4-1-1,5 1 1,3-2-167,1-5 1,9 5 0,-1-2 0,-2 5-34,-1 4 0,-3 3 0,1-3 0,-1 6 170,0 4 0,1-6 0,-1-1 0</inkml:trace>
  <inkml:trace contextRef="#ctx0" brushRef="#br0" timeOffset="-73079">8575 12208 8020,'8'10'-787,"-4"-3"1,7-7 816,3 0 0,-4 0 0,1 0 46,3 0 1,1 0-1,3 0-149,-1 0 1,-5 0 0,0-2 58,1-3 1,-3 3-1,0-6-55,-3 0 1,-1-2 60,-6-7 1,0-1 83,0 1 1,-2 2-35,-4 3 1,3 4-1,-9 8 1,-2 0-10,-1 0 0,-3 0 0,1 0 0,1 2 9,5 4 0,-5 2 0,5 5 0,-3-1-4,2 1 1,-1 3-1,7 1-42,2 1 0,2-1 0,2 1 1,0-1 1,2-5 0,4-2 0,5-1-86,5 1 0,7-4 0,2 4 0,1-1-26,-1 1 0,4-6 0,-4 4 0,1-3 114,-1 1 0,14 0 0,-3-6 0</inkml:trace>
  <inkml:trace contextRef="#ctx0" brushRef="#br0" timeOffset="-72746">9169 12208 8135,'0'-18'-1783,"0"1"1787,0-1 0,-2 9 1,-4 3 23,-6 4 1,-3 4-1,-3 4 1,1 3 0,1 9-1,5-1 0,1 1 0,6-1-15,-2 1 0,1-1 0,5 1-6,0-1 0,7-1 0,3-3 1,2-3-4,-1-2 0,1 3 0,5-5 1,1-2-52,-1-2 1,7 4 0,1 0 0,2-2-35,4-2 1,-6-2-1,1 0 1,-3 0-46,0 0 1,0 0 0,-5-2 125,-1-4 0,-1-4 0,-4-7 0,-5-1 0,1 1 0,-6-9 0,6-1 0</inkml:trace>
  <inkml:trace contextRef="#ctx0" brushRef="#br0" timeOffset="-72547">9536 11998 8355,'0'-9'-1877,"0"3"1851,0 12 0,-2 3 1,-2 9 118,-2-1 1,0 7-1,6-1 1,0-2-59,0-1 0,0 3 0,0 0 0,2 0-42,4 3 0,-4-5 0,6 6 0,-3-2-27,1-3 1,2-3 0,-4-1 0,2-1-148,-2 1 0,-2-1 0,-2 0 181,0 1 0,0-1 0,0 1 0</inkml:trace>
  <inkml:trace contextRef="#ctx0" brushRef="#br0" timeOffset="-72354">9378 12295 8355,'8'-17'-791,"-4"7"0,8 4 744,1 4 1,-1-4 0,3 1-1,5 1-1,-1 2 1,8 0 0,3-2-1,3-2 55,1 2 0,1 0 1,2 1-1,2-3-68,2 2 1,5 2 60,-5 2 0,8 8 0,-5 1 0</inkml:trace>
  <inkml:trace contextRef="#ctx0" brushRef="#br0" timeOffset="-71688">6322 13605 6527,'10'17'61,"-2"1"0,-3-1 0,1 1-72,-2-1 0,4 1 0,-2-1 0,-2 1-79,-2-1 1,-1-5 0,3-1-21,2 3 0,0 2-137,-6 1 247,0 1 0,-8-1 0,-1 0 0</inkml:trace>
  <inkml:trace contextRef="#ctx0" brushRef="#br0" timeOffset="-71295">6200 13588 7867,'8'-10'-1099,"-4"-6"973,7 5 1,1 1 0,5 0 0,1 1 119,-1-1 0,8 4 0,3-4 0,1 1 46,0-1 1,0 6 0,6-2 0,-2 2-26,-4-1 1,4 3-1,-4-4 1,2 4 42,-2 2 1,2 6 0,-7 1 0,-3 1-45,-2 0 1,-1 6 0,-1-3 0,-1 5-46,-5 1 0,3 6 0,-8 1 1,-2-3 17,-2-2 1,-2-1-1,0-1 1,0 1 4,0-1 0,0 1 0,-2-1 28,-4 1 0,-2-1 0,-5-1 1,1-3-5,-2-1 0,-3-2 0,-5 3 1,-3-3-3,-2-2 0,4 3 1,-6-3-1,-2 0-25,-2 0 0,-2-1 0,0-3 1,2 2 13,4-2 1,-2-2 0,5 0 0,1 2-54,0 2 1,2-1-154,5-5 1,3-2 202,3-3 0,4-5 0,8-8 0</inkml:trace>
  <inkml:trace contextRef="#ctx0" brushRef="#br0" timeOffset="-70772">7003 13675 8355,'18'0'-436,"-7"0"4,1 0 0,-6 0 383,5 0 0,-5 0 0,6-2 0,2-2 99,1-2 0,3 0 0,-1 6 0,0 0-68,1 0 0,-1-5 1,1-1-85,-1 2 1,1 0 78,-1-2 0,-7 2 0,-2-5-8,-1 1 0,-5-6-16,4 3 1,-6 1 30,-6-2 1,3 6-1,-9-3 6,-2 1 0,-1 2 0,-3 6 11,1 0 0,-1 0 0,1 0 1,-1 0 2,1 0 0,0 6 0,-1 2 0,1 0 9,-1-1 0,1 7 25,-1-2 1,3 3 0,3 2 0,6 1-20,4-1 0,2-5 0,0 0 0,0 1 23,0 3 1,0 1-1,0 1 29,0-1 1,2-1 0,2-3 0,4-3-30,2-2 1,1-2-1,7-4 1,-1 1-36,1 3 0,-1 0 1,1-6-1,-1 0-84,0 0 1,7 0-1,-1 0 1,-2 0-2,-1 0 1,-1 0-1,3 0 1,1 0 77,-2 0 0,-1-8 0,-3-1 0</inkml:trace>
  <inkml:trace contextRef="#ctx0" brushRef="#br0" timeOffset="-70374">7859 13570 8355,'17'-8'-1088,"-7"6"1,0-7 1108,-4 3 1,-4 2 286,3-8-250,-3 8 1,-9-3 0,-5 7-65,-4 0 1,-1 0 0,0 0 15,-1 0 0,1 0 1,-1 2-1,1 2-1,-1 1 0,-5 3 0,0-4 0,1 4-2,3 1 1,-4-3 0,-1 6-1,3 0 25,2-3 1,7 7-1,2-5-3,2 5 0,-3 1 0,5 1 19,2-1 0,4-1 0,4-3 0,4-3-23,1-2 1,3 4 0,6-7 0,1 1-16,4 2 0,-1-6 1,5 4-1,0-4-97,0-2 0,2 0 0,4 0 0,-2 0-75,-2 0 1,-1 5 0,1 1-1,-4-2 162,0-2 0,-5-2 0,5 0 0</inkml:trace>
  <inkml:trace contextRef="#ctx0" brushRef="#br0" timeOffset="-70146">8191 13570 8027,'0'-12'-1677,"0"1"1779,0 7-39,0-4 0,0 10 1,0 4-29,0 6 1,0 3 0,2 3-38,4-1 1,-3 0-1,7 1-35,-2-1 0,0-5 0,-4 0-108,1 1 1,7 3-1,-4-1 145,2-3 0,1 4 0,7-7 0</inkml:trace>
  <inkml:trace contextRef="#ctx0" brushRef="#br0" timeOffset="-69993">8278 13413 7722,'-8'-16'0,"-1"3"-496,-1 1 0,-6 8 1,5-2 98,-5 5 397,7 1 0,1 7 0,8 3 0,0 7 0</inkml:trace>
  <inkml:trace contextRef="#ctx0" brushRef="#br0" timeOffset="-69484">8697 13483 8355,'10'-8'-1261,"6"6"1,-15-8 1261,5 5 0,-4 1 241,-2-8 0,-8 8-186,-3-2 1,-5 4 0,-1 2-31,-1 0 1,1 6 0,-1 2 0,1 0-30,0-1 1,5 5 0,2-4 0,0 2-31,1 3 1,5 3-1,-2 1-7,4 1 1,2-7 93,0 1 1,8-2-1,4 1-19,3-5 0,4-4 0,3-2 0,1 0-17,-2 0 1,-1 0-1,-1 0 1,3 0-30,1 0 0,0 2 0,-5 2-21,-1 2 0,1 5 1,-3-3-19,-3 2 0,-5-4 32,-7 5 1,-1-7 0,-5 4 44,-6 0 1,-3-6 0,-3 5 0,1-1 1,-1 0 1,-1 0 0,-5-4 0,-3 2-23,0 1 1,0 1-1,6-6 1,-3 0 6,3 0 1,-4 0-1,1 0-26,3 0 0,2 0 0,1 0-285,1 0 10,7 0 287,2 0 0,16-7 0,2-3 0</inkml:trace>
  <inkml:trace contextRef="#ctx0" brushRef="#br0" timeOffset="-69245">8977 13518 6239,'9'0'56,"-1"0"0,-8 7 0,0 5-20,0 4 0,0-5 0,0 1 2,0 2 1,0 1 0,2 2-156,4 1 1,-4-6 0,4-1 116,-4 3 0,5 1 0,3 3 0</inkml:trace>
  <inkml:trace contextRef="#ctx0" brushRef="#br0" timeOffset="-69070">8977 13361 8355,'-6'-18'-252,"0"1"-680,0 7 1,8 2 931,4 8 0,4 8 0,7 2 0,1 7 0</inkml:trace>
  <inkml:trace contextRef="#ctx0" brushRef="#br0" timeOffset="-68603">9571 13500 8129,'9'-8'-927,"-9"7"0,-11-5 989,-5 4 0,-1 2 0,-1 0 0,1 0-28,-1 0 1,1 0-1,-1 2 1,1 2-29,-1 1 1,1 7 0,-1-4 0,1 2-2,-1 3 0,7 1 0,-1-1 1,1-1-20,1 2 1,2 1 0,8 2 2,0 1 0,2-1 10,4 1 0,4-3 1,7-3-1,2-6-2,5-4 1,-3-2 0,6 0 0,0 0 1,1 0 0,-1 0 0,2 0 0,-4-2 1,0-4 0,-5-2 0,3-5 0,-4 1 29,-1-2 0,-3-1 1,-3-3-1,-6 1-14,-4 0 0,-2-1 0,0-1 0,0-3-13,0-1 1,-8 2-1,-4 7 1,-3 2-60,-3-1 1,-1 5-1,-2 2 1,-3 4-21,3 2 1,-4 0 0,1 0 0,1 0-7,-2 0 0,6 6 0,-3 2 0,7 2 83,3 3 0,0 3 0,-5 1 0</inkml:trace>
  <inkml:trace contextRef="#ctx0" brushRef="#br0" timeOffset="-68093">9832 13518 8355,'18'0'-1697,"-6"0"1699,-1 0 1,-1 7 5,2 5 1,1 4 0,-7 1-14,-2 1 0,4-7 1,-3 1-1,1-1 2,2-1 1,-6 6-39,4-5 34,3-3 36,-7 0 0,-2-8-24,-11 0 0,-3-8 0,1-2-6,1 1 1,8-7 0,-4 6-1,3-1 2,-1-1 1,0 1-1,6-7 1,0 1-35,0-1 0,2 1 0,4-1 1,5 1 18,5-1 1,3 1-1,3-1 1,1 3 38,-2 3 1,4-1-1,1 7 1,-1 0-17,0-2 0,4 6 0,-4-4 1,3 5 98,3 1 0,0 0 0,0 1 1,-2 5-39,2 6 1,0 3 0,0 3 0,-4-1-22,-2 1 1,-1 1 0,-7 3-1,1 3-57,-1 2 1,-5 2 0,-3 6 0,-1 0-132,-4 0 1,-4 0 0,-8 2 138,-9 3 0,-8-3 0,-10 6 0</inkml:trace>
  <inkml:trace contextRef="#ctx0" brushRef="#br0" timeOffset="-11782">7929 9134 7347,'-6'-17'0,"0"-1"0,2 1-249,2-1 1,2 7 0,0-1 0,2 0 261,4 3 1,-4-7 0,4 5 0,-2-5-1,0-1 1,3-1 0,1 1 0,0-3 37,-4-3 0,6 4 1,-1-7-33,1 1 0,5 0 1,-5-6-1,2 2 1,-1-2-1,3-2 0,2-2 1,1 0 21,1 0 0,-1 0 0,0-2 1,1-2-2,-1-1 1,1-7-1,1 6 1,3 0-35,1-1 0,6 5 0,-6-6 0,-1 2-10,-3 1 0,4-9 1,3 5-1,-3-3 11,-4 0 0,8 1 0,-9-7 0,1 1 7,1 0 0,3-1 0,0 1 0,-1-1 26,-3 1 0,0 0 0,3-1 0,1 1-18,-2 0 1,-1-3 0,-1-1 0,3-2 1,1 1 0,0 3 1,-4 2-1,3-1 3,1 1 1,2 0-1,-3-1 1,1 3-37,-2 3 1,1-3 0,-1 3-1,2-1 4,-1 1 0,-1-3 1,0 3-1,3-3-1,-3-3 0,4 3 1,-2 1-1,-1 5 3,-3 1 1,5-4 0,-1 7-1,-2-1-7,-1-2 1,-3 6 0,0-5 0,1 1-26,-1 0 0,1-8 0,-1 3 0,1-3 4,-1 3 1,7-10-1,-1 3 1,-2-3-17,-1-4 1,-1 3 0,2-7 0,3 0 12,-3 2 1,4-6 0,-2 6 0,-1-2 68,-3 0 1,-1 10 0,-1 1 0,-1 9 6,-5 1 0,3 12 0,-6-4 0,-1 2-23,1 0 0,4 4 1,-4 0-1,-1-2-13,1-2 0,6-8 0,-3-1 0,7-3-10,5-4 0,-4-1 0,5-2 0,-3-1-11,2 1 0,-3-1 0,3-1 0,-2-2 12,3-2 0,-5 1 0,4 9 0,-3 3 42,-3 2 0,1-3 1,-3 5-1,-1 2-20,-2 2 0,-1 3 0,7-1 0,-1 0-18,1 0 1,-7 0 0,1 0-1,1 2-52,3 4 0,1-4 0,1 4 0,-3-4 4,-3-2 0,4 0 0,-5 0 0,5 0 35,1 0 1,-1 0 0,-3 2 0,-1 2 20,2 2 0,1 2 1,1-4-1,-3 4-5,-1 1 1,-3 1-1,5 4 1,-4-2 8,-2 1 0,3-3 0,-3 2 1,0 1-5,-1 3 0,1 1 0,-4 1-11,2 0 1,2-1 0,-4 1-60,1-1 1,3 1 30,-2-1 1,-2 3-1,6 1-225,-3 2 1,5 7 0,-4-5 39,1 2 0,-5 0 215,2 3 0,4-5 0,0-8 0</inkml:trace>
  <inkml:trace contextRef="#ctx0" brushRef="#br0" timeOffset="-11384">10339 2096 8355,'-18'0'-2029,"1"0"2022,7 0 0,4 0 1,12 0 7,6 0 1,3-6-1,5-1 1,1-1 4,3 0 0,5-4 1,-6 5-1,0-3 16,2-4 1,-3 5-1,7-3 1,0 0 9,-2 3 1,0-5 0,-3 6-1,3 0-4,0 1 0,4-5 0,-8 6 0,1 2 8,1 2 0,-6 2 1,4 2-1,-3 4-27,-3 6 0,1 3 1,-3 5-1,-3 3-14,-6 6 1,2 4-1,-3 2 1,-1 0-36,-2 0 1,-2 0-1,0 0 1,0 0-29,0 0 1,0 5 0,-2 1 0,-2-4-240,-1-6 307,-9 2 0,4 2 0,-7 10 0</inkml:trace>
  <inkml:trace contextRef="#ctx0" brushRef="#br0" timeOffset="-5747">11492 1485 7394,'-10'-18'-294,"4"1"1,2 7-1,0 2 562,-2 1-198,1 5 0,7-4-26,3 12 1,3 3-1,6 9 1,-5-1-44,-1 1 1,6-1 0,-4 3 0,1 1 13,1 2 0,-6 6 0,5-3 1,1-1-59,-2 0 0,3-2 0,-7-3 0,-2 1 24,-2 2 0,4 1 0,-1-7 0,-1 1-6,-2-1 1,-2-5 14,0-1 1,0-5 0,-2 4 15,-3-2 1,1-4 0,-6-10-13,2-6 1,0-1-1,5-3 1,-3 0-32,2-3 1,-4-4 0,2 0 0,2-5 11,2 1 1,2-6 0,0 4-1,0-2 7,0 2 1,0-4-1,0 6 1,0 0 13,0 3 1,0-1-1,0 2 8,0 1 1,0 3-1,0 2 1,2 1 5,4 4 1,-2-3 0,6 3-13,-2-3 0,5 5 0,-3 2 1,1 2-1,1 1 0,0-7 1,3 4-1,-1 0 1,-2 1 1,-1 1-1,7 6 1,-9 2 0,-3 4 0,-4 5 1,-2 5 0,0 1 11,0 1 0,-2-1 0,-4 1 32,-5-1 0,1-5 0,-2-1-51,-1 3 1,3-4 0,-2 1-180,-1 3 0,-1-4-16,3 1 0,3-5 202,8 6 0,0-8 0,0 3 0</inkml:trace>
  <inkml:trace contextRef="#ctx0" brushRef="#br0" timeOffset="-5396">12208 874 8355,'-18'0'-1143,"1"0"857,-1 0 1,7 5-1,-1 3 238,-2 2 1,1 7 0,-1 7 0,3-1 236,-3 2 1,0 2 0,1 8-1,3 0-140,2 0 1,-3 0-1,5 0 1,2 0-15,2 0 0,2-2 1,2-2-1,2-4 12,2-2 1,7-1 0,-1-7 0,5 0-80,7 1 0,-3-6 0,8-3 0,2-1-133,2-4 0,2-2 0,0-4 0,2-4-36,4-6 1,1-3 0,7-4 200,-3-5 0,-7-3 0,4-8 0</inkml:trace>
  <inkml:trace contextRef="#ctx0" brushRef="#br0" timeOffset="-5048">12749 577 8126,'10'-8'-1701,"-3"4"1744,-7-8 1,8 9-1,4-3 43,3 4 1,-3 2 0,0 0 0,1 0-23,3 0 0,1 0 1,1 2-1,-1 4-37,1 5 1,1 5 0,2 1 0,1 3-56,-7 3 0,3-2 0,-7 8 0,3 0-28,-2-1 0,1 5 1,-7-4-1,-2 4-23,-2 2 1,-2-6 0,0 0 0,-2 0 20,-4-2 1,-4 4-1,-7-6 1,-1 1-119,1-1 0,0 4 176,-1-6 0,1 0 0,-1-5 0</inkml:trace>
  <inkml:trace contextRef="#ctx0" brushRef="#br0" timeOffset="-4697">13535 594 7370,'-10'0'-913,"2"-2"1071,8-4 0,8 4 0,4-5-145,3-1 1,3 6 0,-1-6 0,1 2-83,-1 1 1,1-3 0,-1 4 0,1-2-574,-1 2 642,1 2 0,-1-5 0,0-3 0</inkml:trace>
  <inkml:trace contextRef="#ctx0" brushRef="#br0" timeOffset="-4542">13587 821 8094,'0'18'-824,"2"-9"1,4-3 840,6-4 0,3-4 0,5-2 0,1-3-128,2-3 1,6-2 0,-3-5 0,1-1 110,4 1 0,2-8 0,2-3 0</inkml:trace>
  <inkml:trace contextRef="#ctx0" brushRef="#br0" timeOffset="-3831">14356 35 7706,'11'-7'-1066,"1"-5"1052,-8 4 1,6 0 49,-5 8 0,-3 2 1,4 4-1,-2 4-35,2 0 0,-4 5 0,4-3 0,-2 5 0,1 6 0,-3-3 1,4 5-1,-4-2-14,-2 1 1,0 5 0,0-6 0,0 0 21,0 3 1,-2-7 0,-2 6 0,-4-2-4,-1 1 1,-1-1 0,-4-5 0,3-1-3,-3 0 0,-1 1 1,-3-1-1,1 1 16,-1-1 1,-1-1 0,-2-3 0,-3-3-23,3-2 0,2 4 1,1-7-1,1-1 11,-1-2 1,1-2 0,-1 0-5,1 0 1,1-8 0,3-1 0,3-3-6,2 0 1,-3 1 0,5-7 0,2 1-2,2-1 0,2 1 0,0-1 0,0 1-4,0 0 0,0-1 1,0 1-21,0-1 0,2 1 0,2-1-16,2 1 59,7 7 0,-3 2 38,7 8 1,-5 0 0,0 0-38,1 0 1,-3 0 0,2 0 0,1 0 37,3 0 1,-1 2-1,-1 2 1,-3 2-4,3-2 0,1 4 0,3-1-15,-1 3 1,1 2 0,-1 3 0,1-1-14,-1-3 0,1 1 0,-1 6-6,1-1 0,-1 0 0,1 1 6,-1-1 0,-1-5 1,-3-2-1,-1-1-7,1 1 0,3-6 0,1 2 0,1-4 47,-1-2 1,7 2-1,-1 2 1,0 1-43,2-1 0,-5-2 1,5-2-1,0 0-204,4 0 1,4 0-1,2 0 1,0 0-254,0 0 1,0 2 432,0 4 0,8-4 0,1 6 0</inkml:trace>
  <inkml:trace contextRef="#ctx0" brushRef="#br0" timeOffset="-1992">15386 13884 8355,'-10'-1'-118,"3"-3"1,1-4-1526,0-2 1763,0-1-97,6 1-50,0 2 1,0 10-1,0 4 37,0 5 0,0 5 0,0 1 0,0 1 19,0-1 1,6 1 0,2-1 0,0 3 4,-1 3 1,7-4 0,-2 7 0,3-3 5,2 0 0,9 2 0,1-1 0,2 3 14,0 0 1,6 6 0,8-6-1,1 2-39,5 0 0,-5 1 1,3 3-1,2-2-13,1-2 1,2 0-1,1 4 1,1-2-6,4-2 0,3-2 0,4 2 1,0-4-23,1 1 0,1-7 0,3 4 0,0-5-45,0-7 0,0 5 0,2-6 0,-1 1 65,-1 1 0,8-8 0,-12 4 0,-2-3-17,-2 1 0,-4 0 0,-5-6 1,-1 0 52,0 0 0,-7 0 0,-4 0 0,-4 0 20,-2 0 0,-6 0 1,-2 0-1,-2 0-94,-4 0 0,5 0 0,-3 0 0,-2 0-94,-1 0 0,-3 0 0,1 0 0,-1 0-5,1 0 0,-7 0 0,1-2 142,1-4 0,-5-3 0,0-9 0</inkml:trace>
  <inkml:trace contextRef="#ctx0" brushRef="#br0" timeOffset="-1745">17814 14600 7888,'7'-9'-375,"3"-5"0,8 8 1,-1 2 411,0 3 1,1 1 0,-1 0-1,3 0-2,3 0 1,-3 7-1,3 5 1,-4 3-31,-1 3 1,-3 1 0,-3 3-1,-6 3 9,-4 2 1,-2-6-1,0 5 1,0-1 0,0 4 1,-8 2 0,-6 0-1,-7-2-109,-8 2 0,-6 8 1,-6 2 93,-5-2 0,-13 5 0,-3 1 0</inkml:trace>
  <inkml:trace contextRef="#ctx0" brushRef="#br0" timeOffset="-708">16888 16487 6529,'-10'-18'79,"5"8"-2,10 5 1,-1 3 0,8 2-42,1 0 1,-3 7 0,0 5 0,0 6-10,-1 5 0,-5-2 0,4 6 0,-2 1-15,0-1 0,5 2 0,-5 6 0,-2-2-2,-2-4 1,4 2-1,-1-8 1,1 0-39,2 3 0,-6-7 1,4 4 92,-4-3 4,-2-11 1,-2-1-1,-2-10-54,-2-4 1,-6-3 0,5-9 0,-3 1-5,-4-1 1,7-7 0,-1-2 0,2-2-26,0 0 0,0 0 0,6-6 0,0 0-21,0 0 0,0 0 0,0 2 0,0 2 12,0 2 0,0 7 1,2-1-1,2 4 14,2 1 1,8 7-1,-3 1 1,5 0 2,1 1 0,1 5 0,1-2 0,2 4 1,3 2 1,5 0 0,-4 0 0,2 0-17,4 0 0,-4 2 1,1 4-1,-3 5-20,-4 5 1,-3 1-1,-5 1 1,-3-1 13,-2 1 0,-2-1 0,-6 1 0,0-1 0,0 1 0,-10-5 1,-6 3-1,-7 1-6,-4-3 0,-2 3 0,-6-5 0,0 1-2,0-1 0,0 2 0,2-9 0,4-1-61,6-2 1,3-2 95,3 0 0,7 0 0,2 0 0</inkml:trace>
  <inkml:trace contextRef="#ctx0" brushRef="#br0" timeOffset="-354">17883 16155 8355,'-17'0'-1397,"0"0"1356,-1 0 1,1 2 0,-1 4 0,1 5 50,-1 5 1,3 3 0,1 4 0,2 5 35,-1-1 1,-1 6 0,1-6 0,3 2 17,2 0 0,2-2 0,6 4 0,0-3-19,0-3 1,2 0 0,4-4 0,6 3-39,3-3 0,11-2 0,3-3 0,6-4-48,5-7 1,5 3 0,7-2 0,1-2-70,-1-2 0,4-2 0,1 0 0,-5 0 110,-1 0 0,3-8 0,-9-2 0</inkml:trace>
  <inkml:trace contextRef="#ctx0" brushRef="#br4" timeOffset="214241">5606 9833 7587,'0'-18'0,"2"3"0,2 1 0,2 3 0,0-1-572,1 2 1,-5-5 694,4 3 0,-4 2 1,-4 1-52,-4 1 1,-3 2-42,-9 6 1,6 0-1,1 0 1,-1 2-129,2 4 1,1-2 0,3 7 111,-6 3 1,3 1 0,-1 3-1,0-1 88,1 1 0,-1 7 0,-4 4 0,3 4-69,-3 2 0,4 6 0,1 0 1,-1-3-33,0-1 1,6-2-1,-2 0 1,5 0 14,1 0 0,0 0 0,0-2 0,0-2-18,0-2 1,7-6 0,5 4 0,3-1-2,3-5 0,-1 0 0,1 1 1,1-1-147,5-5 1,3 1 0,8-7 0,2-1 7,3-3 140,5-4 0,7-2 0,1 0 0</inkml:trace>
  <inkml:trace contextRef="#ctx0" brushRef="#br4" timeOffset="-214629.73">6305 9833 8108,'6'-12'-996,"-1"0"1,1 7 1027,-6-7 0,0 6-45,0-5 1,0 5 0,-2-4 10,-4 2 0,4 0 0,-5 5 25,-1-3 0,4 0 1,-8 6 90,-1 0 1,3 0-65,-2 0 0,3 2 1,-5 2-1,4 4-24,3 1 1,-7 9 0,4 5 0,1-2-3,3-1 0,4 3 0,2 2 0,0 0-13,0 1 0,0 3 0,0-6 0,2-2 14,4-1 1,-2 3 0,5 0 0,1-1 22,0-3 0,1-1 0,7-1-29,-1 1 0,-5-1 0,0-1 0,-1-3-66,-1-1 1,4-6 0,-7 5-78,3 3 1,-6 1-251,2 3 1,-4-1 373,-2 1 0,-8-9 0,-2-1 0</inkml:trace>
  <inkml:trace contextRef="#ctx0" brushRef="#br4" timeOffset="-214347.73">5973 10252 6595,'15'-2'-172,"-1"-2"215,-2-2 0,-7 0 0,7 6 1,0-2 7,-3-3 0,7 3 0,-4-4 1,3 2-83,3-2 1,-1 4-1,1-6 1,-1 3 37,0-1 1,7 0 0,-1 4 0,-2-2-107,-1-2 0,-1-1 99,4 1 0,-3-4 0,5-7 0</inkml:trace>
  <inkml:trace contextRef="#ctx0" brushRef="#br4" timeOffset="-213411.73">6881 9920 8106,'-17'0'-1094,"-1"0"1,1 0 1202,-1 0 1,1 0-16,-1 0 0,1 0 1,-1 0-30,1 0 1,-1 2-1,1 4-63,-1 5 0,7-3 0,1 0 0,2 0 3,4 3 1,-3 5 0,-1-1 0,0-1 25,0-2 0,1-1 0,3 9 0,-2 1 10,2 2 0,2 1 1,2-7 18,0 1 1,2-1 0,4-1-14,6-5 0,3-1 0,3-6-46,-1 2 1,0-1 0,1-5 0,-1-2 14,1-3 1,-3 1-1,-1-8 1,-2-1-3,1-3 0,3-1 0,1-1 1,-1 1-150,-5-1 1,3 1 0,-8-1 0,0 1 99,1-1 0,-5 1 1,4-1 42,-4 1 0,-2 5 1,-2 3-5,-4 1 0,2 2 57,-7 6-51,7 0 0,-4 8 10,8 3 0,0 5 0,0 1 0,2-1 3,4-4 1,-2 3 0,7-5-1,3 1 1,1 1 0,3-6 1,-1 4 30,1-3 0,-1-1 0,1-6 0,-1 0-22,1 0 0,-1-2 1,1-2-47,-1-1 0,1-7 0,-1 4 0,-1-2-15,-5-3 1,5-3-1,-7-1 1,1-1 25,-4 1 1,2-1-1,-2-1 1,-3-2 15,-1-3 0,-2-1 0,0 4 0,0-2 2,0 1 1,-2-5 0,-1 0-1,-3-2-11,2 0 0,-4 5 0,0-3 0,1 0-35,-1 0 1,-6 4-1,5-5 1,-3 3 13,0 4 1,6 0 0,-5 1-1,-1 1 11,2 3 0,-3 3 0,5-3 0,0 2 18,1 3 0,-1 7 28,2-2-29,-4-4 1,1 10-5,3 0 1,4 8 0,2 10-1,0 1 62,0 4 1,0-1 0,0 7 0,0 0 10,0-2 1,6 6-1,1-4 1,3 2-11,4-2 0,1 2 1,3-5-1,-1-1-26,1 0 1,-1-2 0,1-5-1,-1-1-44,0 1 0,1-1 0,-1-1 0,1-3 3,-1-1 0,-5-2 1,0 3-124,1-1 0,-3-8 0,0 4 1,-1-3-187,1 1 0,-4 0 0,5-6 27,3 0 0,-4 0 0,1 0 278,3 0 0,1 0 0,3 0 0</inkml:trace>
  <inkml:trace contextRef="#ctx0" brushRef="#br4" timeOffset="-212984.73">7580 9745 8202,'7'-11'0,"3"-1"-447,0-1 0,-1-3 98,-3-1 1,-4 5 174,4 0 194,-4 8 0,-10-3 0,-3 7 9,-5 0 0,-1 0 0,-1 0 33,1 0 1,-1 0 0,1 2-36,-1 3 1,1-1-1,1 8-36,5 2 0,3-5 0,8 3 7,0 1 1,2 1-1,4 0 9,5-3 0,5-7 1,1 4-1,1-2 31,-1 0 0,6-1 0,1-5 0,-1 0 12,2 0 0,-5 2 0,5 2 0,-2 2-45,0-2 1,-1 0 0,-9 0 0,-3 3-13,-2 3 0,4-4 1,-7 6 18,-1 1 0,-2-3 0,-4 0 1,-2-1-2,-1 1 1,-9-4 0,2 3 0,-3-1-26,-3-4 0,-5 4 0,0 0 0,-1-1-100,-1 1 1,4-2 0,-6-4-1,1 2-184,5 2 0,2-1 298,1-5 0,9 0 0,1 0 0</inkml:trace>
  <inkml:trace contextRef="#ctx0" brushRef="#br4" timeOffset="-212499.73">7859 9710 8010,'17'0'-655,"-1"-1"1,-2-3 650,-3-2-57,-7 0 1,12 6 94,-5 0 0,-1-2 8,2-4 1,-7 4-1,5-5-56,-2-1 0,4 4 31,-7-8 0,3 8 0,-4-3-129,2-1 0,0 4 100,-6-8 1,0 7-4,0-7 1,-8 8 17,-4-2 0,-3 4 0,-1 4 0,3 2 18,1 2 0,0 6 0,-5-5 0,-1 3 5,1 4 0,1 1 0,3 3 1,3-1 8,2 0 1,-3-3 0,5 2 0,2 3-28,2 0 1,2-5 0,0-2-1,0 1 51,0 3 1,2-1-1,2-1 1,4-4 44,1-3 0,3 5 0,5-4-50,1 1 0,-1-5 0,1 2 0,-1-4-23,1-2 0,-1-2 1,1-2-1,-1-4-10,1-1 0,-1 3 1,1-4-1,-3 1-116,-3-1 0,3 6 0,-5-4-591,0 0 686,5 7 0,-13-7 0,6 8 0</inkml:trace>
  <inkml:trace contextRef="#ctx0" brushRef="#br4" timeOffset="-211775.73">8942 9518 8355,'-18'0'-756,"9"0"0,1 8 0,10 4 897,4 3 0,-2 1 0,5-3 1,1-1-85,0 2 1,-5 3 0,5 4 0,0 3 4,0-3 0,-5 4 0,5 1 0,0-1-49,-1 0 0,-3 6 0,4-4 0,0 2-62,-1 0 1,-5-1-1,4 3-32,0-2 0,-6-6 0,4 4 0,-4-2-14,-2-3 1,0-3-1,-2-3 6,-4-5 1,2 3 0,-8-8 88,-1-2 0,-3-18 0,-1-5 0</inkml:trace>
  <inkml:trace contextRef="#ctx0" brushRef="#br4" timeOffset="-211470.73">8854 9571 7855,'0'-18'-423,"0"1"0,2-1 0,2 1 428,2-1 1,2 7 0,-2-1-1,5 1 10,5 1 0,1-4 0,3 8 0,1 1-6,2-3 1,6 6 0,-3-4-1,-1 4-26,0 2 0,-2 0 0,-5 2 0,-1 4 4,1 6 0,-1-3 1,1 1-1,-3 0 7,-3-1 1,-2 1 0,-6 4-1,1-3 15,-1 3 0,-2 1 0,-4 1 0,-2-3 27,-1-1 0,-15 0 1,3 5-1,-5-1-38,-3-5 0,4 5 1,-6-6-1,1-1-24,5-3 1,2 2 0,1-2 0,1 0-146,-1 1 1,1-5 104,-1 4 66,9-4 0,1-10 0,8-1 0</inkml:trace>
  <inkml:trace contextRef="#ctx0" brushRef="#br4" timeOffset="-211058.73">9431 9431 7983,'10'-17'-1614,"1"7"1531,-11 4 0,2 4 70,-14 2 1,1 0 0,-5 2 51,5 4 0,-3-2 1,6 5-1,1 1 48,-1 0 0,-4 2 0,6 5-38,2 0 1,2-5-1,2 0-36,0 1 0,0 3 0,2-1 7,4-3 1,4 2 0,7-9 0,1-1-28,-1-2 0,1-2 0,-1 0 0,1-2-8,-1-4 1,1 3 0,-1-9 0,1 0 8,-1 3 0,1-7 0,-1 3 0,0-5-8,1 1 1,-6-9-1,-3 11-2,-1-5 0,-2 5 0,-8-8 1,-4 3 1,-4 11 0,-7 3 0,-1 4-3,1 2 0,-6 0 0,-3 0 0,1 2-51,0 4 1,2-5 0,5 7 0,1 0-81,-1 4 1,1-3 147,-1 3 0,9 0 0,1 5 0</inkml:trace>
  <inkml:trace contextRef="#ctx0" brushRef="#br4" timeOffset="-210612.73">9990 9204 7971,'2'-15'-764,"3"3"0,-3-4 861,4 5 1,-12 3-58,-5 2 1,-5 4 0,-1 2-85,-1 0 1,1 0 0,-1 0-1,1 0 82,-1 0 1,1 6-1,-1 2 1,3 1-17,3 5 1,-1-4-1,5 1 1,0 3-20,0 1 1,3-3 0,5 0 0,0 1 0,0 3 1,7 1 0,7-1-17,7-4 0,1 1 0,5-7 1,0-2 3,0-2 0,2 0 1,6 2-1,-2 1 11,-4-1 0,2-2 0,-7-2 1,-3 0 20,-2 0 1,-1 0 0,-3 2 5,-3 4 1,-4-2 5,-8 7 1,-8 1 0,-4 4-27,-3-5 1,-8 5 0,-1-6 0,3-1-53,2-3 1,-5 2-1,1 0 1,2-1-49,1 1 1,3-2-1,-1-6-203,1 0-203,-1 0 496,9 0 0,16-8 0,13-2 0</inkml:trace>
  <inkml:trace contextRef="#ctx0" brushRef="#br4" timeOffset="-210416.73">10321 9239 8355,'0'-10'-1032,"0"2"1083,-7 8 0,5 2 0,-2 4-452,8 6 0,-2 3 251,4 3 1,-3-3-1,1-1-216,2-2 366,0-1 0,-6 7 0,0-1 0</inkml:trace>
  <inkml:trace contextRef="#ctx0" brushRef="#br4" timeOffset="-210262.73">10112 9099 7970,'-10'-8'-1619,"0"1"1604,5-5 15,3 4 0,2 24 0,9 3 0</inkml:trace>
  <inkml:trace contextRef="#ctx0" brushRef="#br4" timeOffset="-209987.73">10426 8977 7967,'0'-10'-921,"0"4"919,0 12 1,0 4 0,0 7 0,2 3 17,4 3 0,-4-3 0,6 3 0,-2-4 0,1 1-65,3 3 0,-4-4 0,4 5 3,-3-5 0,5-2 0,-6 1 1,0-1-150,1 1 0,-3-1 0,6 1-203,-2-1 398,5 1 0,-11-1 0,6 1 0</inkml:trace>
  <inkml:trace contextRef="#ctx0" brushRef="#br4" timeOffset="-209648.73">10356 9291 8197,'-9'-7'-675,"1"-3"603,8-8 0,2 3 0,4 3 0,5 4-42,5 1 1,3 5 0,3-6-1,3 2 39,2 0 1,0-5 0,4 3 0,-4 0 47,-1 0 1,3 1 0,-6 3 0,-2-2 79,-1 2 0,-3 2 91,1 2-86,-1 0 0,-7 2 1,-4 4 1,-4 4-24,-2 7 1,2 1 0,1-1-7,3 0 1,0-5 0,-4 0-59,4 1 1,-2-5-1,7 0 1,3-2-55,1 0 1,3-1-1,-1-5 1,1 0-182,-1 0 0,1 6 263,-1 0 0,8 0 0,3-6 0</inkml:trace>
  <inkml:trace contextRef="#ctx0" brushRef="#br4" timeOffset="-209487.73">10828 9029 8078,'-12'-7'-668,"1"-5"0,5 2 34,-6-1 310,8 7 324,-3-4 0,7 8 0,0 0 0</inkml:trace>
  <inkml:trace contextRef="#ctx0" brushRef="#br4" timeOffset="-208924.73">10968 9099 8186,'17'0'-303,"-5"2"0,-3 4 0,1 4 0,0 1 317,3 1 1,-3 0 0,2 5 0,1-1-31,3-5 1,-1 5 0,-1-7 0,-2 3 51,1 0 1,-3-8-126,2 1 77,-1-3 1,5-4 0,-3-3-16,-1-7 0,-6-2 0,3 1 0,1 1-13,0-1 0,-4-3 0,5-1 23,3-1 0,-6 1 1,-1 1 75,1 5 0,-6 1 0,6 6-1,0-2 0,-4 0 1,7 6 22,3 0 0,1 0 1,3-2-1,-1-2-28,1-1 1,-1-1 0,1 6 0,1 0-13,4 0 0,-3-2 0,3-2 0,-4-2-59,-1 2 0,-3 0 0,-1 1 0,-2-3-49,1 2 1,-3-4 0,0 0-1,-1 1-10,1-1 0,-6 0 1,4 2 11,-1-5 1,-7 1 43,0-2 1,-1 8 0,-11-1 0,-2 3 10,-1 2 1,-5 2 0,-1 1 0,-2 5 35,1 2 0,-3 0 0,2 3 0,3-1 90,7 1 0,-1-3 0,8 2-98,3 1 1,1 3 0,4 1 3,3 1 0,5-7 0,8-1 1,-1 0-110,1 0 1,5-7 0,2 3-1,2-4-21,4-2 0,2 0 0,0 2 0,-4 2 108,-5 2 0,3 0 0,0-6 0</inkml:trace>
  <inkml:trace contextRef="#ctx0" brushRef="#br4" timeOffset="-208633.73">11649 8698 7987,'9'-8'-398,"7"6"0,-4-4 0,3 4 0,3 2 394,-1 0 1,6 0 0,3 0 0,-1 0 28,0 0 1,4 8 0,-4 4 0,1 3 86,-1 3 1,0-1 0,-4 2-1,3 3-58,-3 1 0,-4 8 0,-3-2 0,-2 4-57,1 2 1,-5 0-1,-2 2 1,-4 2-72,-2 1 1,0 9-1,0-2 1,-4 1-165,-8-1 0,-1 3 238,-16-3 0,-8 3 0,-8 2 0</inkml:trace>
  <inkml:trace contextRef="#ctx0" brushRef="#br4" timeOffset="-204065.73">13011 14146 6312,'-17'0'-244,"5"0"306,0 0 1,1 0-21,-7 0 1,3 2 0,1 2 0,4 4 23,3 2 0,-7-4 0,2 5 1,-3 3-14,-3 1 1,3 5-1,1 1 1,3 4-3,-3 2 0,-2 1 0,1 3 0,3-2-3,6 2 1,-1 8 0,1 1 0,2-3-28,2-6 0,4 2 0,4-4 0,5 2-52,5-1 1,7 1 0,3-8-1,1-2-54,4-1 1,2-3 0,2-1-1,0-3-283,0-1 1,5-8 367,1 2 0,15-5 0,-1-1 0</inkml:trace>
  <inkml:trace contextRef="#ctx0" brushRef="#br4" timeOffset="-203591.73">13622 14251 6054,'0'-17'-284,"0"5"283,0 0 0,0 1 165,0-7 0,-8 9-20,-3 3 0,-5 4-118,-1 2 0,5 2 21,1 4 0,7-2 0,-2 7 1,4 3-11,2 1 1,0 9-1,0 1 1,0 0 9,0 0 1,6 6 0,1-4 0,1 3-23,0-1 1,6-2 0,-3 4-1,5-4-15,1-2 1,1 4 0,-3-5-1,-1-3-82,-3-2 1,1-1-1,4-1 1,-3-1-106,-1-4 0,-8 3-46,2-3 0,-5 3 223,-1 3 0,-15-9 0,-4-1 0</inkml:trace>
  <inkml:trace contextRef="#ctx0" brushRef="#br4" timeOffset="-203382.73">13325 14653 6993,'2'-10'-407,"4"2"415,6 1 1,5 5 0,5-6 0,1 2-8,-2 0 1,4-1 0,1 3 0,-1-4-78,0-2 0,6 6 0,-2-3 0,4 1-99,2 0 1,-6-2 174,0 2 0,-7-3 0,3-9 0</inkml:trace>
  <inkml:trace contextRef="#ctx0" brushRef="#br4" timeOffset="-202622.73">14059 14339 8166,'10'-18'-508,"-5"1"1,-3 5 0,-4 2 448,-3 2 0,-5 3 0,-8 5 94,1 0 1,5 2 0,1 1 0,-3 5 26,-1 2 1,-3 2 0,3 5 44,3 1 1,-2-1 0,8 0-35,3 1 1,1-1-1,2 1-78,0-1 0,0 1 0,2-3 1,3-3-41,7-6 1,-2 2-1,1-3 5,3-1 1,2-2 0,1-4 0,0-2-10,1-1 0,-1-9 1,1 2-1,-1-3-24,1-3 0,-1 1 1,-1-1-1,-5 1 55,-5-1 1,2 7-1,-2-1 27,-2-1 1,-4 3 23,-6-2 0,2 8-5,-8-1 1,8 3 1,-3 9 36,7 5 1,2 4-1,3 1-15,7 0 1,4 1-1,1-3-17,1-3 0,-7 2 1,1-9-36,1-1 0,3-2 0,1-2-17,1 0 0,-1 0 0,1 0 0,-3-2 3,-3-3 0,2-5 1,-7-8-1,1 1 8,0-1 0,-2 1 0,-4-2 0,1-3 6,3-1 0,0-2 1,-6 3-1,0-3-5,0-2 0,-2 4 1,-2-4-1,-2-1-11,3 1 1,-7 6-1,0-4 1,-1 1 11,-1 1 0,6 0 0,-6 5 0,1 1 28,1-1 1,-5 1 19,3-1 0,-4 1-13,-1 0 1,5 7-22,1 4-21,7 4 1,-4 4 0,8 4 11,0 5 0,2 5 1,2 3-1,4 3-4,1 1 1,3 0-1,3-3 1,-1 3 55,-2 6 1,-3-2 0,5 0-1,-2 1 7,1-1 1,3-6 0,1 4 0,1-1-48,-1-1 1,-5 0 0,-1-5-1,3-1-44,2 1 1,1-3 0,0-1 0,1-3-205,-1 3 1,1-6 0,-1-1 0,1-1 235,-1 0 0,1 0 0,-1-6 0</inkml:trace>
  <inkml:trace contextRef="#ctx0" brushRef="#br4" timeOffset="-202165.73">14705 14164 8094,'17'0'-2156,"1"0"2146,-1 0 0,-7-2 1,-2-2 249,0-2-113,-6-7 0,5 3-14,-7-8 1,-2 9-1,-1 1-80,-3 0 0,-2 6 1,2-4 3,-6 5 0,3 1-1,-3 0 1,0 0 0,-3 2 0,1 1-5,3 3 0,5 6 0,-4-4-17,2 1 1,3 3 0,5 5-19,0 1 1,2-6 0,3-3-10,7-1 0,4 4 0,3-7 0,2 1 8,3 2 1,-1-6 0,-6 6 0,1-2-4,-1-1 1,-1 3-1,-3-4 1,-3 4 4,-2 1 1,3-3 1,-5 6 0,0 0 0,-6 5 0,-2-5 0,-4-3-47,-5-1 0,1-2 0,-2-4 0,-1 2-153,-3 2 0,-1 1 1,-1-3-285,1 2 484,-1 0 0,1-6 0,-1 0 0</inkml:trace>
  <inkml:trace contextRef="#ctx0" brushRef="#br4" timeOffset="-201996.73">14722 14251 8025,'10'-8'-1463,"-2"-1"1367,-8-9 576,0 9-481,0 1 0,-2 8 1,-2 2-13,-2 4 0,-5-3 1,5 9-120,2 2 1,2-5 0,2 3-130,0 2 0,0-5 261,0 3 0,0 0 0,0 5 0</inkml:trace>
  <inkml:trace contextRef="#ctx0" brushRef="#br4" timeOffset="-201610.73">14967 14199 6652,'17'-2'-363,"1"-2"379,-1-2 1,1 0-1,-1 6 4,1 0 1,-7-5-17,1-1 0,-8-2 2,2 2 0,-4-4 2,-2-7 1,0 5 16,0 1 1,-8 7 0,-4-2 36,-3 4 1,-3 2 0,1 0 0,1 2 7,5 4 0,-5-2 1,4 7-35,-3 3 0,3-1 1,3 1-1,1-2 2,4 1 1,2 3 0,2 1-48,0 1 0,0-1 0,2-1 1,2-3-1,2-1 0,7-8 1,-1 4-1,3-3-61,3 1 0,1 0 0,3-6 0,3 0 33,2 0 1,-4 0 36,6 0 0,1-8 0,4-1 0</inkml:trace>
  <inkml:trace contextRef="#ctx0" brushRef="#br4" timeOffset="-201047.73">15561 14059 8133,'-12'0'-1294,"2"-2"1232,3-4 1,1-3 183,6-9 1,0 7-172,0-1 0,2 8 0,4-2 58,5 4 0,-1 0 0,2-2 0,1-1 13,3 1 0,-5 2 0,1 2 0,2 0-3,1 0 1,-3 0-1,-1 2-13,3 4 1,0 3 0,-1 7 0,-3-3-27,-2-1 1,-3 0 0,-3 5-5,4 1 1,-4-7 67,4 1 3,-4-1 0,-4-1-39,-4-4 1,4-6-1,-4-6-65,4-5 1,2-5-1,2-1 19,4-1 1,2 1-1,5-1 1,-1 1 26,2-1 0,1 3 1,1 1 1,-5 2 0,5 9 1,-4-3 60,3 4 0,3 2 0,-1 0 7,0 0 0,-5 0 0,0 2-82,1 4 1,3 1-1,-1 7 1,-1-4-97,-2-3 0,-7 1 0,7-2-152,2 6 0,-5-5 271,3-1 0,-8 4 0,4 0 0</inkml:trace>
  <inkml:trace contextRef="#ctx0" brushRef="#br4" timeOffset="-200644.73">16137 13919 6666,'18'0'-125,"-3"-2"184,-3-3 1,3 3 2,-3-4 0,3-4-109,3-1 0,-3 1 0,-1-2 12,-2-1 1,-9 3-1,3-2 8,-4-1 1,-2 3 0,-2 0 39,-4 2 1,3 3-1,-9 5 1,-2 0 18,-1 0 0,-3 0 0,1 0 0,-1 0 67,1 0 1,0 2-1,-1 1 1,1 5 0,-1 2 1,6-4 0,3 5-105,1 3 1,2 2-1,6 1 13,0 0 0,2 1 0,2-1 0,4-1-45,1-4 0,3 1 0,6-7 1,-1 0-117,1 2 0,5-7 1,2 5-1,0-4 11,0-2 0,7 0 0,-3 0 1,2-2 140,-2-4 0,4 3 0,-4-9 0,4 0 0,2-5 0</inkml:trace>
  <inkml:trace contextRef="#ctx0" brushRef="#br4" timeOffset="-200148.73">16731 13762 8355,'17'-17'-700,"1"-1"281,-9 1 104,-1-1 1,-10 3 352,-4 3 0,-3 4 1,-9 8-1,1 0 13,-1 0 1,-1 2 0,-2 2-1,-3 4-15,3 2 1,2-1 0,3 5-1,2-2-10,3 1 0,-1 3 0,-3 1-24,3 1 0,-2-7 0,9 1-44,1 2 0,2-5 0,4 1 14,4-2 1,3-2-1,9-6-57,-1 0 1,1-2-1,1-2 1,0-4 6,-1-2 0,3 1 0,-9-5 100,3 2 1,-3 3 0,-2-5 34,-2 2 0,-3 1 215,-5-7-103,0 9 0,2 1-120,4 8 0,-2 0 0,6 2-22,-3 4 0,7-3 0,-2 9 1,1 2-36,-1 1 1,3 3-1,-5-1 1,2 1 22,-1-1 0,-1 1 0,4-1 1,-5 0-14,-1 1 0,-2-1 14,-6 1 0,0-1 1,-2-1 12,-4-5 0,2-3 0,-9-8 0,-5 2 7,-3 4 0,-4-4 0,1 4 1,-3-4-120,0-2 0,-6 0 0,6 0 0,-2 0 4,0 0 0,7 0 0,-1-2 0,4-2-322,1-2 1,9-2-20,3 2 420,4-3 0,10-9 0,1 1 0</inkml:trace>
  <inkml:trace contextRef="#ctx0" brushRef="#br4" timeOffset="-199682.73">17202 13622 8355,'10'-23'-438,"-4"0"-490,4 0 690,-8 5 1,5 1 213,-7-1 0,-7 9 1,-5 3-1,-4 4 117,-1 2 0,-1 0 0,1 0 0,0 0 48,-1 0 1,1 0 0,-1 0-1,1 0-80,-1 0 1,1 8 0,-1 3 0,1 5-15,-1 1 1,3 1 0,1-1-1,5 1-50,1-1 1,2 0-1,6 1-121,0-1 1,2 1 42,4-1 1,3-7 0,9-4 0,-1-4 8,1-2 1,5 0-1,0 0 1,-1-2-6,-3-4 1,-1-4-1,-1-7 1,1-1 57,-1 1 1,-5-1 0,-3 1-1,-1 0 40,-4-1 0,4 1 332,-2-1-179,-1 1-104,-5 7 0,0 4 0,0 12-70,0 6 1,0 3 0,0 3 13,0-1 1,6-5-1,2-1-182,2 3 1,1 0 0,5-1-1,-3-3-120,-1-2 0,0 3 288,5-5 0,1 0 0,-1 2 0,1 1 0</inkml:trace>
  <inkml:trace contextRef="#ctx0" brushRef="#br4" timeOffset="-199431.73">17429 13186 8355,'-2'-16'-962,"-3"5"166,3-5 773,-6 14 1,8-4 30,0 12 0,0 4 0,2 7 0,2 1 73,2-1 1,-1 1 0,-5 1 0,2 3-48,4 1 1,-4 8 0,4-4 0,-2 0-32,2-3 1,-4 1 0,3-2 0,-1-2-55,2-1 1,-4-3 0,4 1 0,-4-1-140,-2 1 1,6-7 0,-1 1-81,-1 2 270,-2-7 0,-2 1 0,0-8 0</inkml:trace>
  <inkml:trace contextRef="#ctx0" brushRef="#br4" timeOffset="-199028.73">17307 13395 8187,'-17'0'-341,"-1"0"0,10-5 0,8-1 0,10 2 307,6 2 0,1 0 0,1-2 0,1-2 6,4 2 1,-3 1 0,3-1 0,-2-2 24,3 2 0,-5 0 0,6 0 1,-1-4 35,-1-1 1,0 5-1,-5-4 1,-1 2-28,1 0 0,-1 1 0,-1 3 0,-3-2-2,-1-2 0,-1 0-63,7 6 72,-8 0 0,-3 2 1,-9 4 50,-3 6 1,1 1 0,-6 1-1,0-3 9,1 3 1,3 2-1,-4 1 1,2 0 49,4 1 0,2-1-44,2 1 0,0-1-99,0 1 0,8-9 0,4-3-22,3-4 1,3-2-1,-1 0 1,1 0-98,-1 0 1,1 0 0,-1-2 0,1-2 60,-1-1 1,1-9 77,-1 2 0,0-3 0,1-3 0</inkml:trace>
  <inkml:trace contextRef="#ctx0" brushRef="#br4" timeOffset="-198885.73">17761 13099 8355,'-15'-2'-111,"3"-4"0,-3 4-1393,3-4 717,4 4 787,0 2 0,8 8 0,0 2 0</inkml:trace>
  <inkml:trace contextRef="#ctx0" brushRef="#br4" timeOffset="-198211.73">17883 13203 7214,'12'18'-62,"0"-3"1,-1-1 115,-1-2 1,4-1 0,-7 9 0,3 1 1,4 2 0,-5 1 0,1-7 0,0-1-42,0-5 1,-7 5 0,5-7-1,-2 3 59,0 0 275,0-8-310,-6 3 1,0-14 0,0-5-1,0-4-80,0-1 1,0-1 0,0-1 0,0-2-178,0-3 0,0-1 1,0 4-1,2-2 163,3 1 1,-1 5-1,6 3 93,-2 3 1,5 1 0,-1-2-6,4 6 0,1 4 0,0 2 38,1 0 0,-1 2 1,1 2-1,-1 2-36,1-2 0,1 4 1,3-2-1,1-3-16,-2-1 1,-1-2-1,-3 0 1,0 0 1,1 0 1,-1 0 0,1 0 0,-1-2-51,1-3 1,-1 1 0,-1-8 0,-3 0 1,-1 3 1,-8-7 0,2 5 24,-4-5 0,-2-1 0,-2 1 22,-4 4 0,-6 5 1,-9 7-16,-2 0 1,-1 0 0,5 0 0,-2 2 13,-3 3 1,-5 5 0,6 8 0,2-1 4,1 0 1,5 1 0,1-1 0,4 1-2,3-1 1,1 1-1,6-1 1,0 1 29,0-1 1,2 1 0,2-1 64,1 1 0,9-7 0,-2-1-66,3-2 1,3 3 0,-1-5-48,1-2 0,-1-2 0,0-2 1,1 0-124,-1 0 0,1 0 0,-1-2 0,1-2-346,-1-2 1,1-1-79,-1 1 0,-7-4 543,-4-7 0,3-1 0,1 1 0</inkml:trace>
  <inkml:trace contextRef="#ctx0" brushRef="#br4" timeOffset="-197862.73">18617 12854 8355,'0'-17'-588,"0"-1"-150,0 1 1,0 5 743,0 0 0,2 7 0,4-5 1,5 0 53,5 0 1,3 7-1,3-5 1,1 2-3,-2 0 1,5 0-1,-3 6 1,0 0-32,2 0 0,-5 0 0,3 0 0,-2 0 143,3 0 0,-5 10 1,4 6-1,-5 7-144,-7 4 1,5 2 0,-6 6 0,1 0-6,1 0 0,-2 0 0,3 2 0,-3 2 1,-2 1 1,-1 7 0,-3-6 0,2-1 11,-2 3 0,-4-6 0,-4 6 0,-6-3-10,-5 1 1,1 0 0,-11-6-1,0-2-26,-4-4 0,-4 4 0,-2-6 1,0 2-117,0 0 1,-6-7 0,-1 3 0,-1-2 65,0 0 0,-3 3 52,5-3 0,-8 4 0,5 8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0.297"/>
    </inkml:context>
    <inkml:brush xml:id="br0">
      <inkml:brushProperty name="width" value="0.08571" units="cm"/>
      <inkml:brushProperty name="height" value="0.08571" units="cm"/>
    </inkml:brush>
  </inkml:definitions>
  <inkml:trace contextRef="#ctx0" brushRef="#br0">1 18 7360,'0'-10'-472,"0"2"530,0 8 1,0 2-6,0 4 0,0 4 0,2 7 0,2 1-34,1-1 1,1 3 0,-6 3 0,2 4-28,4 0 1,-4 6 0,4-6 0,-4 2-55,-2 1 1,0-7 0,0 6 0,0 0-44,0-2 1,0-2-1,0-7 1,0-1 10,0 1 0,0-1 1,0 1-19,0-1 1,-8-7 111,-4-4 0,4-4 0,1-2 0</inkml:trace>
  <inkml:trace contextRef="#ctx0" brushRef="#br0" timeOffset="356">36 53 7194,'15'-12'0,"-1"2"0,-3 1-99,3-1 0,-4 6 1,1-2-1,3 4 33,1 2 1,3 0 0,-1 0 0,1 0 79,-1 0 1,1 0 0,-1 0-1,1 0 4,-1 0 1,6 6 0,1 2 0,-3 0-5,-2-1 1,-1 7 0,-1-4-37,1-1 0,-8 1 0,-3-4 20,1 6 0,-6-3 0,4 3 0,-6 0 4,-6-3 1,-2 7 0,-7-7 0,-1 3 1,-3 0 1,-3-3 0,3 5-1,-2-4 18,-3-2 0,1 3 1,6-5-87,-1-2 1,1 4-484,-1-3 547,1 1 0,-1-14 0,1-1 0</inkml:trace>
  <inkml:trace contextRef="#ctx0" brushRef="#br0" timeOffset="1253">629 175 7569,'10'0'0,"-2"0"0,0 0-704,3 0 551,-3-8 1,2 6 0,-6-6 108,1 1 1,3 5 0,-4-6 0,2 0 87,-2-3 0,-2 1-43,-2-2 12,0 8 0,-2-3 14,-4 7 0,-4 0 1,-5 2-11,3 3 0,-1-1-6,7 8 0,-6 0 13,6 5-10,0 0 1,6-5 11,0 0-3,0-1 2,0 7 1,2-1 0,2 1 0,4-1 0,2-1 30,3-5 0,3-1 1,1-6 4,1 2-42,-1 7 0,1-11 4,-1 4 0,1-4-55,-1-2 0,1 0 54,-1 0 0,0-6-96,1 0 0,-1-5 51,1 5 1,-1-8-7,1 3 0,-1-5 5,1-1 1,-1-1-2,1 1 0,-7 1 28,1 5 1,-8-5-25,2 5 19,-4-5 0,-2 4 0,0 1 0,-2-1 39,-4 2 0,-4 3 0,-7 7-25,-1 0 1,1 0-44,7 0 35,-6 0 0,13 0-52,-9 0 50,8 0-2,-4 0-58,8 0 33,0 0 0,2 5 25,4 1 1,6 0-1,9-6-20,2 0 50,1 0-37,-7 0 0,8-8 96,-5 6-93,13-5 4,-14 7-4,6 0 8,-7 0 0,-1-6 101,1 0 57,-1 0-137,1 6-31,-9 0 18,7 0 1,-12 0 28,7 0 0,-7 8-4,2 4 0,-4-3 1,-2 3 12,0 1-52,0 3 0,0 1 17,0 1 0,0-6 0,-2-1 0,-2 3 0,-2 1 86,3 3 0,1-7 0,2 1-24,0 2 1,2-1 0,1 1-41,3-3 0,2-7 1,-4 4-1,4-2 30,1 0 0,-3 0 0,4-4 0,0 1 1,-1 3-105,5-2 0,-4-2 0,1-2-500,3 0 0,1 0 537,3 0 0,-1 0 0,1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5.889"/>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 1 0,-3 5 0,1-4 0,-1 2-9,1 4 0,-3 0 0,-1 0 0,-2-2-5,1 2 1,-3 2 0,0 4 0,0 2 0,-1 2 0,1 1 1,4-3-1,-4 4-6,-3 2 1,7-7-1,-4 5 1,2-2-2,-1 0 1,-1-1 0,4-3 0,-3 2 21,3 2 1,2-1 0,1-5-1,1 0 31,-1 0 1,-3 0 0,0 2 0,1 2-11,-1 2 0,1-1 0,7-3 0,1 2-27,-1 2 0,-3 0 0,-1-7 0,-1 1-12,1 0 0,5 0 0,0 0 0,1 0 1,1 0 0,-4-6 0,7-2 0,-1-1 44,0-5 0,-3 4 0,5-2 0,0-1 24,-2-3 1,6-1 0,-6-1 36,1 1 0,5-7 0,-4 1 14,4 1 1,2-3 15,0 2 1,-6-6 176,0 5-137,1-7-204,5 4 1,-2-8-1427,-4 0 1453,4 0 0,-14-8 0,7-2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2.331"/>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0,-1-4-21,1 8 47,0-9-25,0 13 0,0-12-14,0 7 19,0 1 0,6-1 1,0 1-1,-3-1 0,-1-1 1,4 6-1,2-7 1,1 3 13,5-1 1,-5-1 0,1 3 0,0-3 25,-1-2 1,1-2 0,3-7 0,-5 1-16,-6 0 0,8 4 0,-10-2 0,-1-4-9,-2 0 0,1-2 0,-6 0 0,0-4 6,-4-2 0,2 5 0,-1-7 0,-3-2 80,-2-1 1,-3-3 0,-2-1 0,-5-3-74,-1-1 1,6-1-102,-3 7 0,-3-6-362,-2-1 1,-6-1 436,-6 2 0,-4 3 0,-7-5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502"/>
    </inkml:context>
    <inkml:brush xml:id="br0">
      <inkml:brushProperty name="width" value="0.08571" units="cm"/>
      <inkml:brushProperty name="height" value="0.08571" units="cm"/>
      <inkml:brushProperty name="color" value="#5B2D90"/>
    </inkml:brush>
  </inkml:definitions>
  <inkml:trace contextRef="#ctx0" brushRef="#br0">1 18 7137,'2'-10'-66,"3"5"5,7 3 1,-4 4 0,0 3 81,-1 7 1,-3 2 0,6-1-1,-2-1-27,-4 1 0,-2-3 0,-2 2-42,0 1 1,0 3-107,0 1 68,0 1 51,0-1 19,0-7 0,0-4 6,0-12 1,0 2 0,-2-6 0,-2 1-28,-2-1 0,0-2 0,8-5 33,4-1 1,-4 7-1,6 1 1,-1 0-4,5 1 1,-2 3 0,1-6 20,3-1 1,1 5 36,3 2 0,-1 4-12,1 2 1,-3 2 0,-1 2-31,-2 2 0,-7 5 1,5-3-1,-2 2 11,-4 3 1,3-3 0,-1 2-17,-2 1 1,-2 3-105,-2 1 73,0 1 0,0-7 15,0 1 1,0-10-4,0-2 1,0-2-1,0-10 9,0-1 0,0-3 0,0-1 8,0-1 1,2 3 0,4 1-1,4 3-1,-1-3 1,7 1 0,-5 1 30,5 6-33,1-4 0,1 8 0,-1-3 0,1 3 15,-1 2 0,-5 0 0,0 0 1,1 0 95,3 0 0,-1 2 1,-1 1-1,-3 5-70,3 2 0,-4-4 0,-1 5-95,-1 3 1,-2 1 0,-6 3 0,0-1-79,0 1 0,0-1 0,-2 1-4,-4-1 0,2-5 0,-5 0 137,1 1 0,-6 3 0,5 1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894"/>
    </inkml:context>
    <inkml:brush xml:id="br0">
      <inkml:brushProperty name="width" value="0.08571" units="cm"/>
      <inkml:brushProperty name="height" value="0.08571" units="cm"/>
      <inkml:brushProperty name="color" value="#5B2D90"/>
    </inkml:brush>
  </inkml:definitions>
  <inkml:trace contextRef="#ctx0" brushRef="#br0">141 105 7569,'17'-8'0,"-7"-2"-741,-4-7 481,-4 7 0,-2 1 357,0 3 29,0-4 1,-6-2-1,-2 3-9,-2 1 0,-1 2 1,-7 6-39,1 0 1,-1 6 0,3 2 0,1-1-59,2 1 1,7 6 0,-5-3 0,0 3 0,1-2 0,5 3 1,-2-3-1,4 3-39,2 3 1,0-1-1,0 1-19,0-1 0,6-5 1,1-2-1,3-1-225,4 1 0,1-6 1,5 2-1,1-2 261,2 1 0,8-3 0,-3 6 0,6-8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331"/>
    </inkml:context>
    <inkml:brush xml:id="br0">
      <inkml:brushProperty name="width" value="0.08571" units="cm"/>
      <inkml:brushProperty name="height" value="0.08571" units="cm"/>
      <inkml:brushProperty name="color" value="#5B2D90"/>
    </inkml:brush>
  </inkml:definitions>
  <inkml:trace contextRef="#ctx0" brushRef="#br0">280 70 7472,'-6'-11'0,"-2"1"-205,-1 2 0,-3-3 0,-6 5 231,1 2 0,0 2 0,-1 0 0,1-2 83,-1-2 0,1 1 0,-1 5-6,1 0 1,-1 2-1,1 1-62,-1 3 1,7 8 0,1-3-62,2 5 0,2 1 0,6 1-20,0-1 0,0-5 0,0 0 0,2-1 23,4-1 1,4 0 0,7-6-94,1 1 1,-1 1 0,1-6 0,-1 0 32,1 0 1,-1 0-1,1-2 59,-1-4 1,-1 3-1,-3-9 77,-1-2 1,-3-1 94,3-3-49,4 1 0,-14 5-43,3 1 1,-3 9-63,-2 2 0,0 2 0,0 9 26,0 3 1,0 1-171,0 3 0,0-1 0,2-1-250,4-5 1,-2-1 393,8-4 0,-1-4 0,7 6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9.091"/>
    </inkml:context>
    <inkml:brush xml:id="br0">
      <inkml:brushProperty name="width" value="0.08571" units="cm"/>
      <inkml:brushProperty name="height" value="0.08571" units="cm"/>
    </inkml:brush>
  </inkml:definitions>
  <inkml:trace contextRef="#ctx0" brushRef="#br0">158 70 6165,'-8'-10'217,"-3"4"1,1 4-104,-2 2-97,1 0 1,-1 2 0,0 2 0,1 4 12,1 2 1,-6 1-1,7 7-7,-1-1 0,0 1 1,6-1-12,-1 1 1,-1-1 0,6 1-17,0-1 1,2-1 0,2-3 0,3-3 48,3-2 1,2 3-22,5-5-15,1 0 0,-1 0 0,1 0 1,-1-3-4,0-1 0,3-2 1,1-2-1,3-1-30,-3-3 1,-2-6 0,-1 4 0,-1-1 27,1-5 1,-1 4 0,1-1 0,-3-3 6,-3-1 0,-3-3 1,-5 1-1,2-1-45,-2 1 0,-2-1 0,-2 1-1,0-1 0,-6 1 1,-2-1-1,-1 3-3,-5 3 0,-1-1 1,-3 7-1,1 2-33,-1 2 1,1 2-1,-1 0 1,1 0 19,-1 0 0,1 6 0,1 2 1,3 1-305,1 5 355,8-6 0,-4 7 0,8-5 0</inkml:trace>
  <inkml:trace contextRef="#ctx0" brushRef="#br0" timeOffset="387">560 35 7199,'11'-6'-971,"-1"-2"931,-2-1 403,-2 5 1,-8-4-292,-4 8 0,2 0 0,-8 2-61,-1 4 0,5-2 1,0 7-1,2 3-2,1 1 1,-1 3-1,6-1 1,0 1-11,0-1 0,0 1 0,0-1 0,2 1-1,3-1 1,-1-5 0,8-1 4,2 3 0,1-6 0,3 0 0,-1-3 3,0 1 0,1 0 0,-1-6 1,1-2 8,-1-4 0,1 2 0,-1-7 0,-1-3 28,-5-1 0,3 3 0,-6 0 0,0-1-35,-1-3 1,-1-7 0,-6 0 0,0 1-62,0 3 0,-10 1 0,-3 1-30,-3 0 0,-11 7 0,10 4 0,-5 4-140,-3 2 0,0 0 223,-4 0 0,-4 0 0,6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781"/>
    </inkml:context>
    <inkml:brush xml:id="br0">
      <inkml:brushProperty name="width" value="0.08571" units="cm"/>
      <inkml:brushProperty name="height" value="0.08571" units="cm"/>
      <inkml:brushProperty name="color" value="#5B2D90"/>
    </inkml:brush>
  </inkml:definitions>
  <inkml:trace contextRef="#ctx0" brushRef="#br0">1 88 7395,'0'-10'-500,"2"2"0,2 10 570,1 4 0,1-2 1,-4 5-1,2 1 3,2 0 1,0-4 0,-4 5-43,3 3 0,-3-4 1,4 1-2,-4 3 0,-2-4-114,0 1 63,0-7 0,-6 2 12,0-12 0,-5 2 0,5-7 1,2-3 1,2-2 0,2-1-5,0-1 1,6 7 0,2-1-1,0-1-14,-1-3 1,7 1 0,-4 1 0,1 4 15,1 3 1,0-5 0,5 6 7,0 2 1,1 2 9,-1 2 0,-1 2-15,-4 4 1,1-2 0,-7 8-17,-2 1 1,-2 3-1,-4 1-40,-4 1 1,4-7-1,-4 1-193,4 1 1,2-3 255,0 2 0,8-8 0,2 3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7.123"/>
    </inkml:context>
    <inkml:brush xml:id="br0">
      <inkml:brushProperty name="width" value="0.08571" units="cm"/>
      <inkml:brushProperty name="height" value="0.08571" units="cm"/>
      <inkml:brushProperty name="color" value="#5B2D90"/>
    </inkml:brush>
  </inkml:definitions>
  <inkml:trace contextRef="#ctx0" brushRef="#br0">70 53 7569,'10'-17'-1,"-4"7"-230,-12 4 1,2-2 0,-7 3 160,-3 1 1,4 2 0,-1 2 152,-3 0-72,6 0 0,1 2 0,7 4 1,0 5 0,0-1 1,0 2-1,1 1 8,5 3 1,-2-5 0,8 1-1,1 2-3,3 1 1,-1 2 0,-1-1 0,-2-4 0,-1 3 0,7-3 0,-3 3 17,-3 3 0,2-7 0,-9 1-2,-1 2 0,-2-5 1,-4 1-54,-4-2 0,-3-2 0,-9-6 1,1 0-213,-1 0 0,1 0 1,-1 0 231,1 0 0,-1-8 0,1-2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3.072"/>
    </inkml:context>
    <inkml:brush xml:id="br0">
      <inkml:brushProperty name="width" value="0.08571" units="cm"/>
      <inkml:brushProperty name="height" value="0.08571" units="cm"/>
      <inkml:brushProperty name="color" value="#5B2D90"/>
    </inkml:brush>
  </inkml:definitions>
  <inkml:trace contextRef="#ctx0" brushRef="#br0">420 141 7513,'0'-10'-92,"0"2"1,2 8-1,2 2 125,2 4 1,-1 4-1,-5 7-4,0 1 0,6-1 0,0 1 0,-2-1-8,-2 0 0,-2 1 0,0-1 1,0 1-83,0-1 0,0 1 0,2-1-81,4 1 1,-4-1-1,3 1-272,-3-1 0,-2-5 414,0-1 0,0-7 0,0 4 0</inkml:trace>
  <inkml:trace contextRef="#ctx0" brushRef="#br0" timeOffset="376">1 193 7569,'11'0'-154,"1"0"0,0 0 1,5 0 189,1 0 0,-1-2 0,2-2 0,3-2 2,1 3 0,2 1 1,-3 0-1,1-2-62,-2-2 1,5 0 0,-1 6 0,0 0-110,0 0 1,-2 0 0,-5 0 0,-1 0 11,1 0 66,-1 0 0,1 0 1,-1 0-1,1 0 55,-1 0 0,8 0 0,3 0 0</inkml:trace>
  <inkml:trace contextRef="#ctx0" brushRef="#br0" timeOffset="967">804 123 5983,'-10'8'1620,"3"2"-1834,-1-1 0,6 7 0,-4-4 184,4 3 1,2 3 72,0-1 1,6 0-25,0 1 0,5-6 0,-3-3-24,2-1 1,2-2-1,5-6-21,0 0 1,1-2 0,-1-2-1,1-4-29,-1-1 1,-5 3-1,0-6-37,1-1 81,3 5 0,1-8 0,1 5-22,-1-5 0,-5-1 42,-1-1-18,-7 8 43,4 3 0,-14 9 0,0 3 20,3 7 1,1 4-47,2 1 0,5 1 0,3-3-9,2-3 0,2 1 0,5-7 1,0-2-4,1-2 0,-1-2 1,1 0-1,1 0 1,5 0 1,-5 0 0,4 0 0,-3-2-1,-3-4 1,1 2 0,-1-5 0,0-1-5,1 0 1,-3-1 0,-1-5-1,-4 2 4,-2 3 0,-3-1 0,-5-5 3,0-1 0,0 1 1,-2 1-1,-1 3 0,-3 1 0,-6 6 1,4-4-1,-1 3-11,-5 3 0,-2 2 0,-1 2 0,0 0-39,-1 0 0,6 2 1,1 2-1,-1 3-174,2 3 1,-3-4 223,7 6 0,-8-1 0,5 7 0</inkml:trace>
  <inkml:trace contextRef="#ctx0" brushRef="#br0" timeOffset="1385">1730 106 7454,'17'-8'-765,"-7"-2"843,-4-7 0,-6 7 1,-4 2-68,-2 1 1,-8 5 0,3-4 66,-5 4 1,-1 2 0,1 2-14,5 4 0,-5-2 0,6 7-47,1 3 1,1-5 0,8 3-1,0 2 10,0 1 1,2 3 0,2-1-75,2 1 1,7-3 0,-3-1-1,1-5 46,1-1 1,0 0 0,5-4-1,1 2 2,-1-2 1,1-3 0,-1-1 0,1 0 1,-1 0 1,0-1 0,1-3-1,-1-4-28,1-2 0,-3 4 0,-1-5 0,-4-3 7,-3-1 1,5-3-1,-6 1 1,-2-1-18,-2 1 1,-2 5 0,0 0 0,-2-1-61,-4-3 1,-4 1-1,-7 1 1,-3 5-67,-3 1 1,4 2 0,-7 6 0,3 0 159,0 0 0,-8 8 0,4 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0.014"/>
    </inkml:context>
    <inkml:brush xml:id="br0">
      <inkml:brushProperty name="width" value="0.08571" units="cm"/>
      <inkml:brushProperty name="height" value="0.08571" units="cm"/>
      <inkml:brushProperty name="color" value="#5B2D90"/>
    </inkml:brush>
  </inkml:definitions>
  <inkml:trace contextRef="#ctx0" brushRef="#br0">0 140 7569,'10'-8'-817,"-2"4"0,-6-5 960,4 1 0,-2 0 20,7 2 1,-5 4-37,6-3 0,-1 3 0,7 2-64,-1 0 0,-5 0 0,-1 0-23,3 0 1,2 2-37,1 3 1,-7-1 0,-2 8-30,-1 2 1,-5-5 0,4 3-63,-4 2 0,0 1 14,4 2 0,-4 1-64,4-1 102,-5-7 0,-2-2-14,-5-8 0,2 0 0,-8 0 1,8-8 40,-2-4 0,-1-3 0,1-3 13,2 1 1,2 0 0,4 1-7,4 4 1,-2-3 0,5 3 25,-1-3 0,6 5 0,-5 2 21,1 0 0,6 7 0,-5-5 7,5 4 1,-5 2-1,1 0-26,2 0 0,1 0 0,3 0 4,-1 0 0,-5 2 1,-1 4-29,3 5 0,-6-1 0,-2 2 0,-2-1-17,1-1 1,-3 5-29,4-3 1,-4-2-38,-2 1 41,0-7 48,0 4 1,0-10-63,0-4 1,0 2 0,0-7 33,0-3 0,2 1 0,2-1 1,4 2-8,1-1 0,1 3 0,4 0 1,-3 1 26,3-1 0,1 4 1,3-4-1,-1 3 32,1 3 1,-3 0-1,-1 0 1,-3-2 94,3 2 0,-4 2 0,1 2-91,3 0 0,-4 0 1,1 2-40,3 4 1,-6-2-1,-1 6 1,-1-1 21,0 1 0,0-4 0,-6 6-140,0 1 0,0-3 0,0 2-151,0 1 0,0 3 270,0 1 0,-2-1 0,-4-5 0,4-3 0,-6-8 0</inkml:trace>
  <inkml:trace contextRef="#ctx0" brushRef="#br0" timeOffset="384">943 105 7438,'18'0'0,"-1"0"-397,1 0 0,-3-2 1,-1-2 413,-2-1 1,-1-7 0,5 4 46,-5-2 0,-1 7 1,-6-5 48,2 0 0,0 4 28,-6-8 0,0 7-57,0-7 0,-2 8-93,-4-2 1,-4 4-1,-7 2 42,-1 0 0,1 6 0,-1 0 0,1 0-28,-1 2 0,7-5 0,1 9 0,0 0 29,1-3 1,5 7 0,-2-4-62,4 3 1,2 3-21,0-1 1,2-1 0,2-3 0,4-1-76,1 1 1,3-5-1,3 0 1,-1-2-83,-2 0 0,5 1 204,6-1 0,1-4 0,-7 6 0</inkml:trace>
  <inkml:trace contextRef="#ctx0" brushRef="#br0" timeOffset="884">1607 70 7569,'-17'0'-366,"-1"0"0,1-2 0,-1-2 0,1-1 503,-1 1 1,7 2 0,-1 2-65,-2 0 1,-1 0 0,-1 2-1,3 2 5,1 1 1,6 3 0,-5-4 0,-1 4 0,2 2 0,3-5 0,5 7-40,-4 2 0,4 1 0,-4 3-79,4-1 0,2 0 0,2 1 25,4-1 1,-2-7 0,7-4 0,1-2-7,-2 2 1,5-4-1,-3 3-2,3-3 0,3-7 0,-1-1 0,1 0-6,-1-2 0,-5 0 1,0-5-1,-1 1-6,-1-1 0,4-3 0,-7 1 0,1 1 19,0 2 1,0 3 0,-5-5 294,3 2-154,0 1 26,-6 1-232,0 2-55,0 24 1,0-5-129,0 13 1,0-5 0,2-3 104,4-5 0,-2 3 0,5-6 159,-1 1 0,-2-5 0,2 4 0,2-8 0</inkml:trace>
  <inkml:trace contextRef="#ctx0" brushRef="#br0" timeOffset="1310">1817 70 6213,'11'0'351,"-1"2"-269,-2 4 0,-2-2 0,-4 8-17,3 1 1,-3-3 0,4 1-34,-4 3 1,-2-4 0,0 1-48,0 3 0,0-4 38,0 1-109,0-7 54,0 4 1,0-10-11,0-4 0,0 2 0,0-7 34,0-3 1,0-1-1,0-3-12,0 1 1,2 5 0,2 0 9,2-1 1,7-3-1,-1 1 42,3 3 1,3-2-1,-1 9 30,1 1 1,-1-4 0,1 2 21,-1 2 1,1 2 0,-1 2 0,1 2-3,-1 4 0,-5-4 1,-1 6-66,3 0 1,-4 1 0,-1 9-176,-1-1 1,0 1 157,-2-1 0,-4 1 0,5-1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7.930"/>
    </inkml:context>
    <inkml:brush xml:id="br0">
      <inkml:brushProperty name="width" value="0.08571" units="cm"/>
      <inkml:brushProperty name="height" value="0.08571" units="cm"/>
      <inkml:brushProperty name="color" value="#5B2D90"/>
    </inkml:brush>
  </inkml:definitions>
  <inkml:trace contextRef="#ctx0" brushRef="#br0">88 18 6937,'0'-9'-535,"-2"1"606,-3 8 1,1 0-22,-8 0 1,6 6 0,-5 1-2,-3 3 1,6-4 0,0 4 0,3-1 6,-1 1 1,0 2 0,6 5-59,0 1 0,0-1 1,2 0 5,4 1 0,-2-1 0,7 1-11,3-1 0,1-1 0,3-3 33,-1-1 1,1-8-1,-1 2-8,1-4 0,-7-2 1,1 0-1,0-2 0,-3-4 1,5 2-1,-6-8 43,1-1 1,-5-3 0,2-1-6,-4-1 0,-2 1 1,0-1-1,0 1-27,0 0 1,-6-1 0,-2 1 0,-1-1-76,-5 1 1,4 7-1,-1 2-55,-3 0 0,-1 7 0,-3-5 16,1 4 1,-1 4-709,1 4 793,7 3 0,-5 9 0,5-1 0</inkml:trace>
  <inkml:trace contextRef="#ctx0" brushRef="#br0" timeOffset="516">368 18 7519,'17'0'-261,"-7"0"0,-2 2 366,-8 4 0,0 4-34,0 7 1,5 1 0,1-1-81,-2 1 1,-2-7 0,-2 1-13,0 1 1,0-3 0,2 0-46,4-2 0,-4-1-16,4-1 43,-4-4 0,-2 4-31,0-12 1,0-4-1,0-7-10,0-1 1,0 1-1,0 0 39,0-1 0,2 1 43,3-1 0,-1 3 0,8 3-18,1 6 0,3-2 0,1 3 71,1 1 1,-6 2 0,-1 2 14,3 0 1,1 0 0,3 0 3,-1 0 1,-5 0 0,0 2-36,1 4 1,-3-3 0,0 9-52,-3 2 1,-1-5-1,-6 3-103,0 2 1,0 1-38,0 3 1,-2-1 0,-2 0 151,-2 1 0,-7-1 0,3 1 0</inkml:trace>
  <inkml:trace contextRef="#ctx0" brushRef="#br0" timeOffset="1034">822 158 7335,'17'0'-541,"1"0"0,-1-2 670,1-4 0,-1 4 0,1-6-80,-1 1 1,-5 5 0,-1-4 3,3 4 1,0 0 0,-1-2-37,-1-2 0,-3-1 0,5 3-15,-2-2 0,-7-6 0,5 5-11,-2-3 1,0 6-18,-2-2 8,-5-4 11,7 8 1,-10-5 3,-4 7 0,3 0 0,-9 0-6,-2 0 1,5 0 0,-3 2 7,-2 3 0,5-1 1,-3 8 9,-1 2 1,-3 1 38,-1 3 1,7-7 0,2-1-1,2 0 66,0-1 1,1-3 16,5 6 1,0-6 60,0 5 0,7-7-84,5 2 0,2-2 1,-1 0 22,-1 2 0,-1-1 0,7-5-77,-1 0 1,1 0-1,-1 0-207,1 0 0,-3-2 1,-1-1-1,-2-3-17,1 2 170,-5 2 0,7 2 0,-5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trace contextRef="#ctx0" brushRef="#br1" timeOffset="24694">5920 4052 6954,'0'11'134,"0"1"1,0 0-1,-1 5-93,-5 1 1,2-1-1,-6 1 1,2-1 9,4 1 1,-3 5 0,-1 2-1,0 2-18,0 4 0,-3 0 1,5 0-1,0-2-28,-2 3 1,5 6 0,-9 3-97,-2-2 107,7-2 1,-9 4-1,6 1 1,-1 1 37,-1 0-30,0-3-57,-13 3 0,6 0 52,-5 3 1,3 5-1,0-7 1,-3 3 6,3 0 1,2-3 0,1 5-1,1-3 1,-1 3 1,1-5 0,1 3-1,3 0 5,1-3 1,2 7 0,-3-5 0,3 5-11,2 1 0,-5-2 1,3-1-1,-2-2 2,1 1 0,1 3 1,-3 1-1,3-2-5,2-3 0,-4 1 1,5-7-1,-1-2 12,0-2 1,-4-2 0,7 0 0,-1-2 21,-2-4 1,6 2-1,-4-8 1,4-2 115,2-1 1,-2-3-62,-3 1 0,3-1 71,-4 1 7,4-9-114,2-1-733,0-8-454,0 0 1115,-8 0 0,-2 0 0,-7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0.569"/>
    </inkml:context>
    <inkml:brush xml:id="br0">
      <inkml:brushProperty name="width" value="0.08571" units="cm"/>
      <inkml:brushProperty name="height" value="0.08571" units="cm"/>
      <inkml:brushProperty name="color" value="#5B2D90"/>
    </inkml:brush>
  </inkml:definitions>
  <inkml:trace contextRef="#ctx0" brushRef="#br0">52 157 6546,'0'-9'23,"0"1"0,-2 8 149,-3 0-114,3 0 0,-8 6 0,6 1 1,-2 3-15,2 4 1,1 1 0,-1 3 0,-2-1-31,2 1 0,2-7 0,2 1-14,0 1 0,0 3 1,2-1 7,4-3 0,3 2-1,9-9 0,-1 1 0,1-6-4,-1 0 0,1-6 0,-1-1 0,1-1-7,-1 0 1,-5-5 0,-1 1-5,3-4 14,2-1 0,-7 0-23,-1-1 18,-8 1 1,0-1 0,0 1 0,0-1-35,0 1 0,-2 5 1,-4 2-64,-5 3 1,-7 1 0,-3 6-306,-2 0 347,-1 0 1,7 0 0,-1 2-1,1 2-91,-1 1 1,3 9 144,3-2 0,-3 3 0,5 3 0</inkml:trace>
  <inkml:trace contextRef="#ctx0" brushRef="#br0" timeOffset="462">402 105 6559,'6'11'150,"-1"1"-133,-1 2 1,0-1 0,0 1 29,2-3 0,0 1-221,-6 6 225,0-9 32,0-1-59,0-8 0,0-2-17,0-4 1,0-3-1,0-9 1,0 1 0,2-1-51,3 1 51,-3-1 0,14 3 167,-5 3-163,5-3-2,-6 13 25,5-6 1,-5 2-1,7 0 36,1 2 1,-1 2-1,1 2 1,-1 0-37,1 0 1,-1 0-1,1 2-60,-1 4 1,-1-2 0,-3 6 0,-3-1-121,-2 1 1,-2-4 0,-6 6-60,0 1 1,0 3 0,-2-1-78,-4-3 281,4 3 0,-14-13 0,7 6 0</inkml:trace>
  <inkml:trace contextRef="#ctx0" brushRef="#br0" timeOffset="862">856 157 7569,'17'0'-190,"-7"0"1,0 0 0,-6-2 61,1-4 0,7 3 0,-4-7 0,1 0 134,5 0 0,-4 7 0,-1-5 35,-1 0-12,-2 6 36,2-13-42,-6 13 0,13-14-6,-13 6 0,8 1 1,-6 1 113,2 0-112,-1 6 1,-7-11-21,-3 7 1,-5 0-1,-8 6 18,1 0 0,5 6 0,3 2 1,-1-1 10,0 1 0,6 6 1,-1-3 29,3 5 1,-4 1 0,0 1-2,2-1 0,2 1 0,4-1-2,4 1 1,-2-7 0,7-1 10,3-2 1,2 0-1,1-5 1,0 3-20,1-2 0,-1-2 1,1-2-1,-1-2-117,1-4 0,-1 4 1,1-3-328,-1 3 0,-5-4-104,-1 0 501,-7 0 0,4 14 0,-8 2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004"/>
    </inkml:context>
    <inkml:brush xml:id="br0">
      <inkml:brushProperty name="width" value="0.08571" units="cm"/>
      <inkml:brushProperty name="height" value="0.08571" units="cm"/>
      <inkml:brushProperty name="color" value="#5B2D90"/>
    </inkml:brush>
  </inkml:definitions>
  <inkml:trace contextRef="#ctx0" brushRef="#br0">0 53 6010,'0'-10'44,"0"2"174,0 1-154,0 5 0,0-8 84,0 4-132,0 4 125,0-6-6,0 8 10,0 0-71,0 8 1,2 2-59,4 7 1,-2 1-1,6-1 44,-2 1-62,5-9 0,-9 7 1,8-4 9,1 3 1,-3 3 0,2-1-1,1 2 1,3 3 10,1 1 1,6 6 0,1-4 0,-1 1-18,2-1 1,-3 6-1,5 0 1,0 6 1,0 4 9,2-1-654,6 3 651,0 2 3,0-1-58,0 7 1,6-7 53,-1 9 0,9-9-874,-4 15 870,-1-21-18,7 21 15,-7-15-8,1 9 0,5 1 0,-5 0-7,0-1 1,5 3-1,-3-9 1,1 3 4,-1 2 0,1 1 0,-7-3 0,-2-1 197,-2-3 0,1-7 0,-1 2-155,-4-4 0,-2-2 0,2-2 1,-2-2-1,-3-4 52,-3-2 0,0 4 0,-4-6 0,3-1-29,-3-3 0,-2-1 0,-1-1 0,-1 1 264,1-1 0,-1-5 0,1-1-390,-1 3 1,-5-6 0,-2-1 11,-3 1 1,1-6-667,-2 4 723,-4-4 0,-2-2 0,-10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448"/>
    </inkml:context>
    <inkml:brush xml:id="br0">
      <inkml:brushProperty name="width" value="0.08571" units="cm"/>
      <inkml:brushProperty name="height" value="0.08571" units="cm"/>
      <inkml:brushProperty name="color" value="#5B2D90"/>
    </inkml:brush>
  </inkml:definitions>
  <inkml:trace contextRef="#ctx0" brushRef="#br0">1 0 7345,'0'18'-24,"0"-1"0,2 0 0,2 1 0,4-1 0,-1 1 30,1-1 0,-2 1 0,-4-1 0,2 1-75,2-1 0,-1 1 0,-5-1-124,0 1 1,6-7-162,0 1 1,0-6 353,-6 5 0,-8-7 0,-2 4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765"/>
    </inkml:context>
    <inkml:brush xml:id="br0">
      <inkml:brushProperty name="width" value="0.08571" units="cm"/>
      <inkml:brushProperty name="height" value="0.08571" units="cm"/>
      <inkml:brushProperty name="color" value="#5B2D90"/>
    </inkml:brush>
  </inkml:definitions>
  <inkml:trace contextRef="#ctx0" brushRef="#br0">1 18 7569,'0'10'-945,"8"-3"995,3-7 0,-1 0 0,2-2 0,1-1 47,3-3 0,3 0 0,3 6 0,1-2-75,-2-4 1,6 4-1,1-4 1,1 4-39,0 2 1,-6 0-1,4 0 1,0 0-143,1 0 0,-7 0 0,2 0 0,-3 0-152,-3 0 1,1 0 309,-1 0 0,0 0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6:58.376"/>
    </inkml:context>
    <inkml:brush xml:id="br0">
      <inkml:brushProperty name="width" value="0.08571" units="cm"/>
      <inkml:brushProperty name="height" value="0.08571" units="cm"/>
    </inkml:brush>
  </inkml:definitions>
  <inkml:trace contextRef="#ctx0" brushRef="#br0">18 36 6911,'9'-12'-512,"-3"0"573,4 8 1,-10-3-1,2 9 31,-6 3 0,-2-1 0,6 8 0,-2 0-33,-4-3 1,4 7-1,-3-5 1,3 5-10,2 1 0,-2 1 1,-2-1-14,-2 1 1,0-1 0,8-1-1,2-3 15,2-1 1,2-8-1,-3 4-20,7-1 0,4-5 1,1 4-1,2-4-35,5-2 0,-5 0 1,4 0-1,-1 0-73,1 0 0,-4 0 0,5 0 1,-5 0-138,-1 0 1,-1-2-1,1-2 1,-1-2-513,0 3 725,1-7 0,7 0 0,2-7 0</inkml:trace>
  <inkml:trace contextRef="#ctx0" brushRef="#br0" timeOffset="246">349 88 7178,'0'17'73,"0"1"1,0-1-1,0 1 1,0-1-1,0 1 0,0-1 0,0 1 1,0-1-199,0 1 1,0-1 0,0 1 0,0-1-117,0 0 1,6-5 0,0 0-8,-2 1 1,0 1 247,2-2 0,3-5 0,9-7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331"/>
    </inkml:context>
    <inkml:brush xml:id="br0">
      <inkml:brushProperty name="width" value="0.08571" units="cm"/>
      <inkml:brushProperty name="height" value="0.08571" units="cm"/>
      <inkml:brushProperty name="color" value="#5B2D90"/>
    </inkml:brush>
  </inkml:definitions>
  <inkml:trace contextRef="#ctx0" brushRef="#br0">36 0 6505,'-10'8'377,"-4"1"-284,9 9 0,-1-6 0,6-1 3,0 3 1,0 1-33,0 3 0,2-1-67,4 1 1,1-7 0,7-1-30,-2-2 0,-7 0 0,7-5-5,2 3 1,-5 0-1,3-6 15,2 0 1,-1-2 0,1-2 0,-5-3 1,-1-3 0,4 4 0,-6-6 8,-3-1 0,5 3 0,-2-2 21,-2-1 0,-2 3 74,-2-1-66,0 7 0,0-2-11,0 12 0,0-2 1,0 7-6,0 3 0,0 1 0,0 3 4,0-1 0,2-1 0,4-3 19,5-1 0,5-8 1,1 2 9,1-4 0,-7-2 0,1 0-9,2 0 1,1-6 0,1-2 0,-3 0 10,-1 0 0,-6-5 0,3 1-31,-1-3 0,-2-3 0,-6 1 0,0-1-76,0 1 0,0 5 1,-2 1-32,-4-3 1,2 6 0,-7 2 11,-3 4 1,-1 2 0,-3 2-361,1 4 450,-1-4 0,9 14 0,1-7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678"/>
    </inkml:context>
    <inkml:brush xml:id="br0">
      <inkml:brushProperty name="width" value="0.08571" units="cm"/>
      <inkml:brushProperty name="height" value="0.08571" units="cm"/>
      <inkml:brushProperty name="color" value="#5B2D90"/>
    </inkml:brush>
  </inkml:definitions>
  <inkml:trace contextRef="#ctx0" brushRef="#br0">52 192 7569,'10'-2'-298,"-4"-3"-318,-4 3 542,-2-6 226,0 8 0,-8 8-93,-3 3 0,-3 5 0,2 1 0,5 1-21,-1-1 1,6-5-1,-4 0-5,4 1 0,4 3-1,4 1 1,9-7 0,9-4 5,-3-4 0,4-2 1,-1 0-1,-3-2 7,-2-4 0,-1 2 0,-1-8 0,1 1-1,-1 1 0,-1-6 0,-3 5 0,-3-5-54,-2-1 0,-2-1 0,-6 1 0,-2-1-100,-4 1 1,-4-6 0,-7-1-1,-3 3-594,-3 2 704,-4-7 0,-16-1 0,-2-8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5.619"/>
    </inkml:context>
    <inkml:brush xml:id="br0">
      <inkml:brushProperty name="width" value="0.08571" units="cm"/>
      <inkml:brushProperty name="height" value="0.08571" units="cm"/>
      <inkml:brushProperty name="color" value="#5B2D90"/>
    </inkml:brush>
  </inkml:definitions>
  <inkml:trace contextRef="#ctx0" brushRef="#br0">53 71 7424,'-12'-6'-404,"1"0"0,5-6 1,-4 5 279,2-3 175,3 6 0,5-6 74,0 4 1,1 5-92,5-5 0,-2 4 0,8 4 0,1 2-7,3 1 1,1 1 0,3-4 0,1 2-25,2 2 1,8 6 0,1-5-1,4 3 2,5 4 0,13-5 0,1 3 0,3 1 21,2 3 0,6 1 0,-2 3 0,4 1 16,2 3 0,8 5 0,3-4 0,4 2-25,3 4 1,3 2 0,0 0 0,-2-2-16,3-2 1,1 0 0,-46-12 0,1 1 0,2 0 0,1-1 24,0 1 0,1-1 1,5 1-1,0-1 1,-3 0-1,-1 1 1,1-1-1,1 1-59,-2-1 1,0 1-1,5-1 1,-1 1-1,-5-1 1,1 1-1,1-1 1,0 1 41,3-1 1,-1 1 0,-4-4-1,1 1 1,1-1 0,0 1-1,-2-1 1,-1 1 6,-1-2 0,1 1 0,2 2 0,1 1 0,-5-3 0,1-1 0,0 2 0,1-1 15,-2 1 1,0-1 0,2-3-1,-1 0 1,44 14 0,-1-2 20,2 1 1,-12-1 0,3-6 0,-7 1-30,-5-1 0,-8 1 1,-6-1-1,-6 1-25,-9-1 1,-6-5-1,-6-3 1,-4-1 5,-6-4 1,-5 0 0,-5 0-63,-1 2-507,-8-1 296,3-5 0,-8 0 1,-5 2-1,-6 2 435,-3 2 1,-5 2-168,-3-2 0,-4 3 0,-8 9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172"/>
    </inkml:context>
    <inkml:brush xml:id="br0">
      <inkml:brushProperty name="width" value="0.08571" units="cm"/>
      <inkml:brushProperty name="height" value="0.08571" units="cm"/>
      <inkml:brushProperty name="color" value="#5B2D90"/>
    </inkml:brush>
  </inkml:definitions>
  <inkml:trace contextRef="#ctx0" brushRef="#br0">280 123 5971,'0'-17'393,"-2"5"1,-4 0-433,-5-1 1,1-1 0,0 1 0,1 3 47,-1 2 0,-2-3 0,-5 5 0,-1 2 10,1 2 1,-1 2-1,1 0 1,-1 0 30,1 0 0,-1 0 1,1 0 7,0 0 1,5 6-1,2 2-40,2 1 0,3 3 0,5 5-22,0 1 1,7-1-1,5-1 1,2-3 21,-3-1 0,5-2 0,-3 3 0,7-1 21,3 2 1,0 1 0,-5 1 0,-1-3-25,1-1 0,-1-1 0,1 7 0,-1-1-18,1 1 0,-7-1 1,-1 1-1,0-3-3,-1-3 1,-5 3 0,2-3-20,-4 4 0,-2 1 9,0 1 0,-8-7 0,-3-1-64,-5-2 0,-1-3 1,-1-5-1,1 0-119,-1 0 0,1 0 1,-1 0-262,1 0 460,7 0 0,-5-7 0,5-3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541"/>
    </inkml:context>
    <inkml:brush xml:id="br0">
      <inkml:brushProperty name="width" value="0.08571" units="cm"/>
      <inkml:brushProperty name="height" value="0.08571" units="cm"/>
      <inkml:brushProperty name="color" value="#5B2D90"/>
    </inkml:brush>
  </inkml:definitions>
  <inkml:trace contextRef="#ctx0" brushRef="#br0">0 122 7430,'8'10'-473,"-6"-2"0,14-8 514,-5 0 1,5-6 0,1 0 12,1 2 0,-3 1 0,-1-1-29,-3-2 0,1-8-12,6 3 1,-3 1 0,-3-2 27,-6-1 1,-5 3-2,-1-2 0,0 6-8,0-5 1,-7 7 0,-5-2 21,-3 4 0,3 4 0,0 2 1,1 4 0,1 1 1,-4 3-1,7 6-18,-3-1 1,6 1 0,-2-1 0,4 2-47,2 5 1,0-5-1,0 4-13,0-3 1,8-3 0,4-1 0,1-3-72,-1-1 0,3-6 1,-3 4-1,4-3-130,1-3 1,0-2 0,1-2 0,-1 0 222,1 0 0,-1 0 0,1-2 0,-1-4 0,1-3 0,-1-9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857"/>
    </inkml:context>
    <inkml:brush xml:id="br0">
      <inkml:brushProperty name="width" value="0.08571" units="cm"/>
      <inkml:brushProperty name="height" value="0.08571" units="cm"/>
      <inkml:brushProperty name="color" value="#5B2D90"/>
    </inkml:brush>
  </inkml:definitions>
  <inkml:trace contextRef="#ctx0" brushRef="#br0">1 18 7266,'0'18'-1046,"5"-7"1147,1 1 0,2-2 0,-4 3 0,2-1-41,-2 1 0,-2-3 0,-1 2-22,5 1 1,-2 1 0,6 0-1,0-5-16,-1-1 1,-5 0 0,4-4 3,0 1 0,-4 1 51,7-6 0,1-2-56,5-3 1,-7-5 0,-2-6 0,-2 3-13,-1 1 0,3 0 0,-4-5-189,2 0 1,0-1 0,-6 1 0,0-1-128,0 1 1,-2 7 306,-4 4 0,2 2 0,-8-2 0,1 5 0,-7-7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8.035"/>
    </inkml:context>
    <inkml:brush xml:id="br0">
      <inkml:brushProperty name="width" value="0.08571" units="cm"/>
      <inkml:brushProperty name="height" value="0.08571" units="cm"/>
      <inkml:brushProperty name="color" value="#5B2D90"/>
    </inkml:brush>
  </inkml:definitions>
  <inkml:trace contextRef="#ctx0" brushRef="#br0">71 542 7340,'9'-2'-1375,"-1"-2"1460,0-2 0,-6-8 146,4 3 1,-5 1 114,-1-2-325,0 9 0,-1-5 1,-5 8 52,-6 0 0,-3 0 0,-1 2-78,4 4 1,-1-3 0,5 9 0,0 2-4,1 1 1,1 3 0,6-1-5,0 1 1,0-1-1,2-1 1,2-3-4,1-1 1,7-6 0,-4 3 3,1-1 1,3 4 0,6-7-3,-1-1 1,-5-2-1,-1-2 5,3 0 0,1-6 0,1-1-37,-4-3 1,3 0-1,-5-3 10,0 1 0,3 6 0,-5-5 1,2-3 1,-7 4 12,3-1 0,-4-1-6,-2-5 245,0 7-142,0 2 0,2 8-63,4 0-13,-4 0 0,8 6 1,-7 2-99,3 1 1,2 1 0,-4 4-94,2-3 1,2-7 0,-3 2 75,7-4 0,-2-2 0,1 0 114,3 0 0,1 0 0,3 0 0,-1 0 0,1-8 0,-3-3 20,-3-5 1,2 4 0,-7 1 73,3-3 1,-6-1 0,2-3 171,-4 1 1,-4 5-131,-4 0 1,-4 9-73,-7-3 1,-1 4-85,1 2 0,7 2 0,2 2 1,3 3-66,-1 3 0,0-4 0,6 6 15,0 1 0,0-3 0,2 0 15,4-3 0,-2-1 0,5-4 0,1 2-52,0 2 0,1 0 86,7-6 1,-7 0-1,-1-2 243,-2-4 18,-2 4 1,-4-6-156,3 8 1,-3 2-39,4 4 0,2-2 1,0 5-16,1-1 1,-3-2 0,6-6 14,1 0 1,-3 6-1,2 0-18,1-2 0,3-2 1,1-2-1,-1-2-11,-4-4 1,3 4 0,-3-6-18,3 0 1,3-1-1,-3-9 8,-3 1 1,1-1 0,-5 1-71,2-1 1,-6-5 0,2 0 0,-4-1-4,-2-1 1,0-2 0,0-6 0,0 0 26,0-2 1,0 6 0,0-8 0,-2 6-44,-4 0 0,2 6 0,-8 2 80,-1 3 0,-3 5 0,-1 3 0,-1 6 19,1 4 0,5 2 1,1 0 24,-3 0 1,4 8 0,1 4 0,1 3-6,4 3 1,2 1-1,2 2 1,0 5 27,0 1 1,2-4-1,4 6 1,3 0 33,1-2 0,6 4 0,-5-5 0,5-1-34,1 0 0,1-2 1,-1-3-1,1 1-94,-1 2 0,1-1 1,-1-9-1,-1-1-261,-5 2 0,5-5 0,-5 3-21,5 2 0,-4-7 309,-1-1 0,-7-4 0,4-2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5.332"/>
    </inkml:context>
    <inkml:brush xml:id="br0">
      <inkml:brushProperty name="width" value="0.08571" units="cm"/>
      <inkml:brushProperty name="height" value="0.08571" units="cm"/>
      <inkml:brushProperty name="color" value="#5B2D90"/>
    </inkml:brush>
  </inkml:definitions>
  <inkml:trace contextRef="#ctx0" brushRef="#br0">1048 0 7049,'-7'10'-397,"5"-2"618,-6-8-169,8 0 0,-2 0 0,-2 2-54,-2 4 1,-1-5-1,3 7 1,-4 0 5,-2 4 1,4 3 0,-5 3 0,-1-1 5,2 1 1,-5 5-1,3 0 1,-3 0-8,-3 3 0,1-1 0,-3 6 0,-1-2 7,-2 2 1,-2-4 0,3 2 0,-3 2-13,-2 2 1,4 2 0,-7 0 0,-1 0-2,-2 0 1,-2 0 0,1 0-1,-1 0 6,0 0 0,0 0 0,0 0 0,0 0-11,0-1 1,6-4-1,0-1 1,0 0 19,1-2 0,3 4 0,8-8 1,-1 1 20,1 1 0,1-6 0,3 5 0,3-5 0,2-2 0,-3-5 0,3-2 0,0-1 3,0 1 0,1 0-20,1 1 1,2 3 35,-8-8-622,8 0-23,-3-6 414,14 0 1,-3-2 178,8-4 0,7-12 0,8-9 0</inkml:trace>
  <inkml:trace contextRef="#ctx0" brushRef="#br0" timeOffset="733">1171 70 6499,'0'-10'197,"0"3"0,7 7-135,5 0 1,-2 2-1,1 1 1,1 5-3,-2 2 0,5 0 0,-3 5 0,3 1-22,3 3 1,5 4 0,2-1 0,3 3-18,3 2 0,2 2 0,2 6 1,1 0-36,5 0 1,-2 0-1,8 0 1,-1 0 1,-1 0 0,3 5 0,-7 1 0,-2-2 16,-2-2 0,0-2 0,1 0 1,3 0 7,-2 0 1,-2 2-1,0 1 1,2 1 28,1-6 0,1 2 0,-4-6 1,2 4-18,1 2 0,1-8 0,-6-2 0,0-1 9,0-1 0,-2 0 0,-2-5 0,-4-1 68,-2 1 1,5-7 0,-7-1 26,-2-2 1,-1 3-670,-3-5-520,0 8 1061,-7-4 0,-10 7 0,-10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6.790"/>
    </inkml:context>
    <inkml:brush xml:id="br0">
      <inkml:brushProperty name="width" value="0.08571" units="cm"/>
      <inkml:brushProperty name="height" value="0.08571" units="cm"/>
      <inkml:brushProperty name="color" value="#5B2D90"/>
    </inkml:brush>
  </inkml:definitions>
  <inkml:trace contextRef="#ctx0" brushRef="#br0">263 315 6982,'0'-12'-341,"0"0"1,0 7 292,0-7 0,-8 8 1,-4-2 100,-3 4 1,-3 2 0,1 0 34,-1 0 1,1 2 0,0 4-45,-1 6 0,3-3 0,1 1 1,4 0 16,2 0 0,3 1-62,5 7 0,0-1 0,2 1-8,3-1 1,5 1 0,8-3 23,-1-3 1,1 3 0,-1-5 0,0 2-8,1-1 0,-3-5 0,-1 4 0,-2-1 0,-1 1-20,-1 4 1,0-5-41,-4 3 0,-5 0 2,5 5 0,-6-1 0,-6-3-38,-5-1 1,-5-2 0,-1 1 0,-1-5 6,1-4 1,-1 4 0,1 0 0,0-2 80,-1-3 0,1-1 0,-1 0 0</inkml:trace>
  <inkml:trace contextRef="#ctx0" brushRef="#br0" timeOffset="231">158 472 6578,'-12'0'50,"1"0"1,-1 2-2,-5 4 1,-1 3-47,1 9 1,1-1 0,3-1 0,3-3-90,2-1 0,-4 0 0,7 5-154,1 1 1,2-7 239,2 1 0,0 0 0,0 5 0</inkml:trace>
  <inkml:trace contextRef="#ctx0" brushRef="#br0" timeOffset="693">647 472 7243,'10'-2'-531,"-4"-4"609,-5-4 1,-2-1-1,-5 1-45,-6 2 1,2 3-1,-1 5-6,-3 0 1,-1 0 0,-3 1 0,1 3-18,-1 2 1,1 8 0,-1-3-28,1 5 1,5-4-1,2-1 39,3 3 1,-5-5-1,6 3-70,2 2 0,4-5 36,6 3 0,4-6 0,7 4-41,1-3 1,-1-1 0,1-6 3,-1 0 1,-1-2 0,-3-2 0,-1-1-20,2 1 0,-5-4 0,3 2-5,1 2 0,-3-4 67,2 3 0,-6-1 74,5 6-116,-7 0 0,4 2-23,-8 4 0,0-3 0,2 7-116,4-2 1,-2-2 186,7-6 0,-7 7 0,4 3 0</inkml:trace>
  <inkml:trace contextRef="#ctx0" brushRef="#br0" timeOffset="1314">857 454 7569,'0'-9'-752,"1"1"646,5 8 320,-4 0-150,14 0 0,-12 6 0,5 2-68,-1 1 0,-2 3 0,-6 5-49,0 1 1,0-7 0,0 1-62,0 2 0,0-5 64,0 3 0,-2-8 38,-4 2 1,4-6-12,-4-6 0,4 2 0,2-8-1,0-1 0,2-3 1,2-1 16,2-1 0,6 7 1,-4-1 33,1-1 1,3 3 0,5 0 0,1 2-8,-1 4 0,-5-3 0,0 1 0,1 2 23,3 2 0,1 2-19,1 0 1,-3 2 0,-1 2-1,-5 4 0,-1 1 1,0-5 0,-4 4 0,2 0-2,-2 3 1,3-1 0,1 0-19,2-2 1,-6 5 49,1-1-112,5-4 1,-10-1 55,0-7 0,-2 0 1,-8-2-6,3-3 1,-5 1-1,6-8 5,2-2 0,2 5 1,2-3 1,0-1 0,8-3 0,4 0 2,3 5 0,-3 3 0,0 8 0,1 0 4,3 0 0,-5 0 1,1 0-1,2 0-3,1 0 1,-3 2-1,-1 4-43,3 5 0,-6-1 1,0 0-1,-3 0-50,1-1 0,0-3 0,-6 6 1,2-1-402,4-1 490,-4 6 0,5-7 0,-7 9 0</inkml:trace>
  <inkml:trace contextRef="#ctx0" brushRef="#br0" timeOffset="1598">1538 367 6890,'11'2'-96,"-1"4"161,-2 6 0,0-3 0,-5 3 0,3 1-45,-2 3 1,4 1 0,-2 1 0,-2-1-45,-2 1 0,-2 5 0,0 0 1,0-1-80,0-3 1,0 4 0,0 1 0,0-3-31,0-2 0,0-1 0,0-1-39,0 1 0,-2-3 172,-4-3 0,4-4 0,-6-8 0,8 0 0</inkml:trace>
  <inkml:trace contextRef="#ctx0" brushRef="#br0" timeOffset="1835">1590 681 7569,'0'-23'0,"0"0"0,0 0 0,2-1-226,4 1 1,-2-2-283,7 2 1,-5 3 478,6-3 0,-2-2 0,3 1 0,-1 3 156,1 2 1,3 7-1,1 0-94,1-1 0,-1 5 0,1 2 0,-1 4 0,1 2 0,-1 0 0,1 0 0,-1 0 17,0 0 1,-5 0-1,-2 2-32,-2 4 1,-3-2-1,-5 7-22,0 3 0,0 2 1,-2 1-6,-3 1 1,-5-7 0,-8-1-1,1 0 3,0-1 1,-1-5 0,1 4 0,-1-2-82,1 0 0,-1-1 1,1-5-1,-1 0 87,1 0 0,-1 0 0,1 0 0</inkml:trace>
  <inkml:trace contextRef="#ctx0" brushRef="#br0" timeOffset="2136">2062 18 7569,'0'-10'-190,"0"2"1,5 16 0,1 4 197,-2 3 0,-2 3 0,-2-1 56,0 1 0,0 5 0,0 0 0,0-1-40,0-3 1,0-2-1,0 3 1,0 1-71,0 3 0,0-1 0,0-6 0,0 1-188,0-1 0,6 1 0,0-1 44,-2 1 0,-2-7 0,-1 1 190,5 1 0,-4-5 0,6 0 0</inkml:trace>
  <inkml:trace contextRef="#ctx0" brushRef="#br0" timeOffset="2476">2306 332 7506,'8'10'-348,"-6"-2"0,7-8 525,-3 0 1,4 0-92,7 0 0,1 0 0,-1-2-122,1-4 0,-1 2 0,1-8-41,-1-1 0,-7 3-45,-4-2 0,-4 1 103,-2-7 1,-2 9-1,-4 3 34,-6 4 1,-3 2-1,-3 0 64,1 0 1,-1 8-1,3 3-10,3 5 1,-1-5 0,7 1-1,0 2-44,-2 1 1,6 3-1,-4-1-108,5 1 0,2-7 1,5 1-1,6 0 13,3-3 70,3-1 0,7 0 0,2 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4.379"/>
    </inkml:context>
    <inkml:brush xml:id="br0">
      <inkml:brushProperty name="width" value="0.08571" units="cm"/>
      <inkml:brushProperty name="height" value="0.08571" units="cm"/>
      <inkml:brushProperty name="color" value="#5B2D90"/>
    </inkml:brush>
  </inkml:definitions>
  <inkml:trace contextRef="#ctx0" brushRef="#br0">313 367 7276,'9'-17'-289,"-1"5"315,-8 1 1,-2 7-1,-2-4 1,-4 2-174,-1 0 0,3-5 0,-6 5 0,-1 0 215,-3-2 1,5 6-1,-1-5 1,-2 1 8,-1 0 0,-3 0 0,1 6 0,-1 0-71,1 0 0,-1 0 0,1 0 1,0 0 5,-1 0 0,3 8 0,1 2 0,4 1-25,2 1 0,1 0 0,3 5-18,-2 0 1,2 1 0,8-1 0,4 1 16,1-1 0,3-5 0,6-2 1,-1-1 9,1 1 1,-1-4-1,2 4 1,3-3 2,1-3 1,0 4 0,-5 0 1,-1 1 1,1-3-21,-1 6 1,-5-2-1,-2 3 14,-3-1 1,-1-6 0,-8 3 22,-4-1 1,-3 0 0,-9-4-1,1 2-18,-1-2 1,1-3 0,-1-1 0,1 0-11,-1 0 1,1 0 0,-1 0-155,1 0 0,5 0-331,1 0 495,7-7 0,-12-3 0,7-7 0</inkml:trace>
  <inkml:trace contextRef="#ctx0" brushRef="#br0" timeOffset="642">417 332 7469,'12'6'-145,"0"0"1,-3 2-1,5-2 42,-2 5 1,-3 5 0,5 1 149,-3 1 0,-7-7 0,2 1 0,-2 2-73,2 1 0,-4-3 0,4-1-69,-4 3 50,-2 2 63,0 1 1,-2-7-4,-4-4 0,4-6-12,-4-6 0,4-4 1,2-7-4,0-1 0,0 1 0,0-1 1,2 3 9,4 3 1,-4-3 0,6 5 0,-1-2 8,5 1 1,-2 5 0,1-4-4,3 2 0,1 2 0,3 6-10,-1 0 1,-5 0 0,0 0-11,1 0 0,1 2 0,-1 2 0,-3 4-1,-2 2 1,5 1 0,-3 7 1,0-1 0,0 1 0,-7-1-20,3 1 0,0-7 0,-6 1-32,0 2 1,0-5 15,0 3 0,-2-8 22,-4 2 1,-1-6 21,-5-6 1,4 2 0,8-8-9,0-1 1,0-3 0,2-1 47,4-1 0,2 1 0,5 1 0,-1 3-21,1 1 0,-3 2 1,2-1-1,1 3 26,3 0 0,-4 6 0,-1-4-37,3 4 0,-1 4 0,1 2 1,-4 4-35,-3 2 1,5-4 0,-4 5-109,2 3 1,-1 1 0,3 3-157,-6-1 0,-2 1 285,1-1 0,5 1 0,8-1 0</inkml:trace>
  <inkml:trace contextRef="#ctx0" brushRef="#br0" timeOffset="1039">1430 420 7261,'-2'-10'-415,"-2"2"0,-3 3 466,-3-1 0,-2 0 142,-5 6 1,-1 0-93,1 0 0,-1 0 0,1 2-90,0 4 0,5-2 1,2 7 48,2 3 1,-3-5-1,5 3-178,2 2 1,2 1-4,2 3 0,2-3 0,4-3 65,6-6 0,-3-2 1,3-1 28,1 3 1,3 0-1,1-6 1,1-2 47,-1-4 1,-5 4 0,0-5 96,1-1 1,-3 6 0,2-4-8,1 4 1,-3 2 0,2 0-110,1 0 1,-3 0-69,1 0 1,1 0 0,6 0-65,-1 0 1,1 6 0,-1 0-417,0-2 546,-7-2 0,13-2 0,-3 0 0</inkml:trace>
  <inkml:trace contextRef="#ctx0" brushRef="#br0" timeOffset="1342">1710 18 6366,'0'18'109,"0"-1"1,2 1-1,2-1-50,1 0 1,3 7 0,-4 1 0,2 0-37,-2 0 0,3 5 1,-1-5-1,0 2-38,2 4 0,-6-6 0,6 0 0,-3-1-59,1-1 0,6 0 1,-6-5-1,-1-3-89,3-3 0,-6 3 0,6-5-140,0 0 303,-6 5 0,13-13 0,-5 6 0</inkml:trace>
  <inkml:trace contextRef="#ctx0" brushRef="#br0" timeOffset="1580">1989 1 6942,'0'17'313,"2"1"1,2-1-135,2 1 0,0 5 0,-4 2 0,1 0-177,3 0 1,2 7 0,-4-3-1,2 4-200,-2 2 1,3 1-1,-1 3 1,-2 2 197,-2-2 0,-2 5 0,0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6.970"/>
    </inkml:context>
    <inkml:brush xml:id="br0">
      <inkml:brushProperty name="width" value="0.08571" units="cm"/>
      <inkml:brushProperty name="height" value="0.08571" units="cm"/>
    </inkml:brush>
  </inkml:definitions>
  <inkml:trace contextRef="#ctx0" brushRef="#br0">0 0 6808,'0'0'0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1.161"/>
    </inkml:context>
    <inkml:brush xml:id="br0">
      <inkml:brushProperty name="width" value="0.08571" units="cm"/>
      <inkml:brushProperty name="height" value="0.08571" units="cm"/>
      <inkml:brushProperty name="color" value="#5B2D90"/>
    </inkml:brush>
  </inkml:definitions>
  <inkml:trace contextRef="#ctx0" brushRef="#br0">401 455 6088,'0'-18'82,"0"7"-74,0-1 0,-2 8-14,-4-2 1,-4 4-1,-7 2 33,-1 0 0,1 0 0,-1 2 14,1 4 1,-1-4 0,1 6-1,0 0-16,-1 3 0,6-1 0,3 2 0,-1 1-17,0 3 1,6-5 0,-1 1 0,3 2-11,2 1 1,0-3 0,0-1 0,2 1 1,3-2 0,3 5 0,6-5 1,-3 2 25,3-1 0,2-7 1,1 4 11,0 0 0,1-1 0,-3 7 0,-1-4-8,-2-2 1,-8 5-1,3-3-21,1 0 0,-6 5 22,4-3 0,-4 3-5,-2 3 0,-8-9 0,-2-1 57,1 0 0,-7-6 0,4 4-55,-3-4 0,-3-2 1,1 0-1,0 0-29,-1 0 1,1 0 0,-3 0 0,-1 0-6,-2 0 1,-1 0 0,7 0 0,-1 0-97,1 0 1,-1 0-1,3-2-193,3-4 1,-1 2-1,7-8 295,2-1 0,10 5 0,3-8 0,9 7 0</inkml:trace>
  <inkml:trace contextRef="#ctx0" brushRef="#br0" timeOffset="492">750 595 7569,'17'-8'-1424,"-7"6"1661,-2-14 1,-10 7-62,-4-9 0,2 7-100,-7-1 1,-1 8-45,-5-2 1,-1 4 0,1 4-59,-1 4 0,3-2 0,1 8 16,2 1 1,3 3 0,-5 1-5,2 1 0,9-1 0,-3 0 1,4 1 1,2-1-60,0 1 0,8-3 34,3-3 0,5-4 0,1-8 17,1 0 0,-1 0 0,-1-2 0,-3-4 1,-1-6 1,0 3 0,3-3-1,-1-2 3,-3-1 1,-1-3 0,4 3-1,-5 1 45,-1 3 0,4-1 0,-5-3 195,3 3-148,-6 4 0,6 8-75,-4 0 1,-3 6 0,7 2 0,-2 1-39,-4 5 1,0-4 0,0 1 0,1 3-95,-1 1 1,0-3 0,2 0 56,6 1 0,-3-3 75,3 2 0,0-1 0,5 7 0</inkml:trace>
  <inkml:trace contextRef="#ctx0" brushRef="#br0" timeOffset="1130">1134 490 7117,'10'2'-10,"-4"4"1,-2-5 76,1 5 1,-3-2 0,6 0-516,0 2 0,-4 7 471,7-1 0,-7 4 0,4-1 1,-2-1 34,0-3 1,0 1-74,-6 5 1,0 1-20,0-1-23,0-7 48,0-2 0,0-10-135,0-4 140,0 4 0,0-13 0,0 3-13,0-4 1,0-1 0,0 0-1,0-1 1,1 3 0,3 1 0,4 4 30,2 3 1,1-5-1,7 6 48,-1 2 1,-5 2-1,0 2-6,1 0 0,3 0-31,1 0 0,-1 2 0,-3 2 0,-3 4-24,-2 2 1,3-5 0,-5 7-10,-2 2 0,0-5 1,0 3-11,2 2 1,0-5-1,-6 3 2,0 1 0,-2-5-22,-4-2 1,2-4 26,-8-2 1,6 0 0,-3-2 9,1-4 0,4-4 0,8-7 3,2 0 1,2-1-1,-3 3 1,7 1-3,4 2 1,1 1-1,-1-7 1,-3 3 34,-1 3 1,-1 4 0,7 6 0,-1-2 20,1-1 0,-1-1 0,1 6-27,-1 0 1,1 8 0,-3 3-37,-3 5 0,3-5 0,-5 1 1,0 2-123,-4 1 0,1 3 0,-1-1 25,-2 1 0,-2-1 0,-2 0 104,0 1 0,8-1 0,1 1 0</inkml:trace>
  <inkml:trace contextRef="#ctx0" brushRef="#br0" timeOffset="1431">1938 455 7569,'11'0'-330,"1"0"1,-6 0 347,5 0 0,-7 2 1,2 4 17,-4 5 1,4 5-1,0 1 1,-1 3-47,3 3 1,-6-4 0,4 7 0,-2-3-13,2 0 0,-4 6 0,3-4 0,-3 1-47,-2-1 1,2 0 0,2-4 0,2 3 16,-2-3 0,-2-1 1,-2-3-233,0 0 0,0-5 174,0 0 1,-2-8 109,-4 1 0,-4-10 0,-7-5 0</inkml:trace>
  <inkml:trace contextRef="#ctx0" brushRef="#br0" timeOffset="1693">1938 577 7268,'0'-17'-307,"0"-1"0,0 1 1,2 1-1,3 3 480,7 1 0,-2 6 1,1-4-1,3 3-145,1 3 1,3-4 0,-1 2 0,1 2 24,-1 2 0,1 2 0,-1 0 0,1 0-20,-1 0 0,1 0 0,-1 0-7,1 0 0,-3 8 1,-3 4-57,-6 3 0,-5 3 0,-1-1 49,0 1 0,-1-1 0,-5 1 0,-6-1-174,-3 1 0,-3-7 0,1 1 17,-1 1 0,1-5 1,-3 0-1,-1-2-42,-2 0 1,-1-1 179,7-5 0,7-7 0,2-3 0</inkml:trace>
  <inkml:trace contextRef="#ctx0" brushRef="#br0" timeOffset="1997">2427 18 7569,'9'-8'-152,"-1"7"1,-6-7 67,4 8 0,-4 8 0,5 3 130,1 5 0,-6 7 0,4 0 0,-4 1-18,-2 1 0,0-6 0,0 6 0,0-1-46,0-1 1,0 2 0,0-3 0,0 1-45,0-2 0,0-1 0,0-3 0,0 1-103,0-1 0,0 0 0,2 1 26,4-1 1,-2-5 0,7-2 53,3-3 0,1-1 1,3-6 84,-1 0 0,1 0 0,-1 0 0</inkml:trace>
  <inkml:trace contextRef="#ctx0" brushRef="#br0" timeOffset="2491">2811 368 5869,'9'-8'136,"-1"6"1,-8-8 0,-2 6-103,-4-2 0,3-1 21,-9 1 1,6 4-45,-6-4 0,7 4-4,-7 2 1,6 0-14,-5 0 0,1 8 1,-4 2-5,3-1 0,7 1 33,-2-4 0,4-2 31,2 7 1,0-5 0,2 4-35,4-2 0,2-1 0,5-3 16,-1 2 0,-6 0 1,5-6 33,3 0 0,-5 0-49,3 0 1,-6-2 0,6-2-19,1-2 1,-3-7-9,2 1 0,-9 2-26,3-1 14,4-1 14,-8-5 1,-2 7 2,-12 4 1,3 4 0,-3 4 8,-2 4 1,5 2 0,-1 5 0,0-1 78,0 1 0,7-3 0,-3 2-83,4 1 1,2 3 0,2 1-68,4 1 0,3-7 0,11 1 0,1 0 62,2-3 0,16-1 0,-2-8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8.165"/>
    </inkml:context>
    <inkml:brush xml:id="br0">
      <inkml:brushProperty name="width" value="0.08571" units="cm"/>
      <inkml:brushProperty name="height" value="0.08571" units="cm"/>
      <inkml:brushProperty name="color" value="#5B2D90"/>
    </inkml:brush>
  </inkml:definitions>
  <inkml:trace contextRef="#ctx0" brushRef="#br0">18 612 7569,'-9'2'-803,"3"4"592,4-4 281,2 6 0,0-6-18,0 3 1,8-3-1,1 6-7,1 0 1,0-6-1,-4 4 13,5-4 0,-1-2-47,2 0 1,-3-2-93,3-4 103,3 4 0,-7-14 0,6 5-28,-3-5 1,-5-1 0,4-1-37,-2 1 0,3-7 1,-5 1-1,-2 0 6,-2-2 1,0 3 0,2-7 0,2-2-2,-2-2 1,-3 4 0,-1 0-1,0-2 17,0-2 1,0-2 0,0 2 0,0 4 27,0 6 0,0-3 0,0 3 64,0 2 0,-1 9 1,-3 4-32,-2 1 0,-2 5-37,2-4 4,4 4 0,-7 4 1,5 4-1,-2 5-19,2 5 1,2 1 0,2 1 0,0 1 47,0 4 0,0-1 0,0 7 0,0 0-12,0-2 0,0 4 0,2-7 0,2-1-19,2 2 0,1-6 0,-3 7 1,4-3-50,2 0 0,-4 1 0,3-7 0,1 0-51,0 1 1,-1-1 0,5 1 0,-2-1-119,1 1 1,-3-3 211,2-3 0,-1 3 0,7-5 0</inkml:trace>
  <inkml:trace contextRef="#ctx0" brushRef="#br0" timeOffset="930">769 472 7569,'0'-9'0,"0"-1"0,0 4-903,0-5 612,0 3 0,0-8 304,0 5 0,0 1 0,-2 0 168,-3 2 10,3-5 1,-8 5 0,4-3-122,-6 5 1,3 4-1,-3 2-41,-1 0 0,-3 0 0,-1 2-24,-1 4 0,6-5 0,3 7 0,-1 0-2,0 4 0,6 3 1,-3 1-1,1-3-15,0-1 1,0 0 0,6 5 5,0 0 0,0 1 0,0-1 6,0 1 1,6-7-1,2-1-22,1-2 0,3-2-18,6-6 0,-1 0 0,1 0 26,-1 0 1,-1-8 0,-3-4 0,-1-3 0,-6-1 1,3 3-1,-1 1 4,-4-1 0,-2 3 1,0-2 7,4-1 1,-4 3 71,3-2-211,-3 8 138,-2-3 1,0 9 0,0 3-5,0 7 1,6-2 0,0 1 28,-2 3 1,4-4 0,-1-1 0,1 1 11,0 0 1,4-4 0,-5 3 14,3-1 0,2 0-9,5-2 1,1-4-23,-1 3 1,0-3-1,-1-4 1,-2-2-1,-3-3-6,3-3 1,1 4 0,1-5 0,-3-1-1,-1 2 0,-2-5 0,3 3-17,-1-3 0,-6-3 1,4 1-1,-3-1 10,-3 1 0,-2-1 0,-2 1 0,0-1-21,0 1 0,0 5 1,-2 1 2,-4-3 0,2 6-56,-7 2 1,-1 4 2,-5 2 0,1 8 19,5 4 1,3-2-28,8 1 99,0-7 0,8 4 0,3-8 0,5-2-15,1-4 1,1 4 0,-1-6 0,3 3 1,3-1 0,-4-2 1,6 4-1,-1-2 42,-1 2 0,2 0 1,-3 1-1,1-3-13,-2 2 0,-1 2 0,-3 2 0,1 0-3,-1 0 1,0 0-1,1 0-36,-1 0 0,1 8 0,-3 3-68,-3 5 1,-2 1 0,-6 1 17,1-1 1,1 1 0,-6-1-309,0 1 0,0-1 124,0 1 1,8-3-1,4-3 231,3-6 0,3-4 0,-1-2 0</inkml:trace>
  <inkml:trace contextRef="#ctx0" brushRef="#br0" timeOffset="1436">1870 333 7119,'27'-18'-1013,"4"1"1024,-8-1 1,0 1-1,-7-1 1,-3 3 134,-1 3 1,-8-3-26,2 3-55,-4-3 1,-10 5-1,-4 4-98,-3 4 1,-3 2 0,1 0 0,-1 0 72,1 0 0,-1 2 0,1 4-26,0 6 1,5-3 0,2 3-19,2 1 0,1 3 0,3 1 12,-2 1 1,0-6 0,8-3-34,4-1 0,-2 4 0,7-7 7,3-1 1,2-2 0,1-2 22,0 0 0,-5 0 0,0-2 39,1-3 1,-3 3 0,0-6 0,-1 2 25,1 0 82,-6 0 0,6 6-150,-4 0 1,1 2 0,7 2 0,-2 2 1,-9 8 0,3-3 0,-2 5-4,2 1 0,-4 1 1,4-1-1,-2 1 0,1-1 1,-3 1-1,4-1 1,-2 0 0,2 1 0,-4-1 0,4 1 0,-4-1 26,-2 1 1,0-1-1,-2 1 5,-4-1 0,2-1 0,-8-5 9,-1-5 1,-3 2 0,-1-2 0,-1-2 0,1-2-20,-1-2 1,1 0-1,-1 0-83,1 0 0,-1 0 0,1-2-89,0-4 0,1-4 1,2-7-265,3-1 0,7 1 413,-2-1 0,4-7 0,2-2 0</inkml:trace>
  <inkml:trace contextRef="#ctx0" brushRef="#br0" timeOffset="1889">2289 228 7503,'11'0'-514,"1"2"473,2 4 1,1-4 0,3 3 41,-1-3 1,-5-2 0,-1 0 0,3 0 61,1 0 1,-3 0-1,0 0-98,1 0 1,-3 0 0,2 0 27,1 0 0,-3-5 0,0-3 1,-3-2 0,-1 4-34,-6-5 0,-2 1 9,-4-2 1,3 5-19,-9 7 1,0 0 44,-5 0 0,-1 7 1,3 5-1,1 2 6,3-3 1,7 5 0,-4-5 0,2 5 28,0 1 0,0-5 1,6 0-1,0 1 23,0 3 1,0 1 0,2 1 13,4-1 1,-2 1 0,8-1-8,1 1 1,-3-9-1,2-1 66,1 0 0,3-6 0,1 4 0,1-5-63,-1-1 0,1 0 1,-1 0-1,1 0-7,-1 0 0,1-1-57,-1-5 0,8 4 0,2-6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9.876"/>
    </inkml:context>
    <inkml:brush xml:id="br0">
      <inkml:brushProperty name="width" value="0.08571" units="cm"/>
      <inkml:brushProperty name="height" value="0.08571" units="cm"/>
      <inkml:brushProperty name="color" value="#5B2D90"/>
    </inkml:brush>
  </inkml:definitions>
  <inkml:trace contextRef="#ctx0" brushRef="#br0">106 245 7569,'15'-18'-42,"-3"1"0,-2 5 0,-7 1-345,3-3 0,0 4 352,-6-1 0,0 5 0,-2-4 86,-4 2 1,-3 3-1,-9 5 1,1 0 10,-1 0 1,1 5 0,-1 3-41,1 2 1,5 0-1,3 3 1,1-1-6,4 1 0,2 3 0,4 1-31,4 1 0,-2-1 1,7 1-1,3-3 28,1-3 0,3 3 0,-3-3 0,-1 4-16,-2 1 0,-1 1 0,7-3 1,-3-1-12,-3-3 0,3 1 6,-3 5 1,-4-5-19,-2 0 1,-6-8 0,-6 1-41,-6-3 0,-3-2 0,-3 0 0,1 0-77,-1 0 0,1 0 1,1-2-1,3-2 142,1-1 0,0-9 0,-5 4 0</inkml:trace>
  <inkml:trace contextRef="#ctx0" brushRef="#br0" timeOffset="587">333 297 6436,'11'0'27,"-1"2"93,-2 4 1,5 4 0,-3 7-117,0 1 0,0-3 0,-7-1 13,3-3 1,2-1 0,-4 4 12,2-3 1,0-5-5,-6 6 0,2-8-24,3 1 1,-3-5 0,4-5-45,-4-7 1,-2-4 0,0-1 6,0 0 0,0 5 0,0 0 3,0-1 0,0-3 27,0-1 1,2 7 15,4 4 1,-2 4 14,7 2-28,1 0 1,0 6 0,-3 2 0,1 0 11,0-1 1,-4 5-1,3-4 1,1 1 54,0 5 0,-5-4 1,5 1-21,-2 3 0,0-4-95,-2 1 71,-5-7-17,7 4 0,-8-16 0,-2-3-8,-4-5 1,5 4 0,-5 1 1,4-3 1,4-1-1,4-3 8,5 1 0,-1 5 0,1 2-23,3 3 0,-4 1 1,1 6-38,3 0 0,-4 2 53,1 4 0,-7 3 1,4 7-1,-2-3-56,0-1 1,1-2 0,-3 3 0,2-1-67,-2 1 0,4-3 1,0 0 41,1-2 81,3 5 0,5-11 0,1 6 0</inkml:trace>
  <inkml:trace contextRef="#ctx0" brushRef="#br0" timeOffset="1216">1119 350 7374,'-18'-12'-405,"1"2"0,-1 2 422,1 5 1,5 1 0,1 2 0,-3 0-1,-2 0 0,5 0 1,-1 2 17,-1 3 1,5-1-1,2 8 1,4 2 1,2 1-1,0 3-36,0-1 1,8-5 0,3-1 0,5 1-23,1-2 0,1-1 0,-1-5 0,1 2 8,-1-2 0,1-2 0,-1-2 1,1 0-41,-1 0 1,-5 0 0,-1 0 0,1-2 10,-2-4 0,3 2 0,-5-7 0,0-3-11,0-2 1,-3-1-1,-5 0 1,0-1 25,0 1 1,0-3 0,-1-1 0,-3-2 4,-2 1 1,-6-3 0,4 2 0,1 1 15,-1 3 1,-4-4-1,4-1 1,1 3-19,-1 2 0,-4 1 1,5 3-1,-1 1 13,0 2 0,-6 3 8,3-3 153,3 4 1,0 10-1,8 4-113,0 6 0,0 3 1,0 3-1,0-1 4,0 1 0,2-1 0,2 3 0,4 1-15,2 2 1,-1 0 0,5-5 0,-3-1-25,3 1 1,2-1-1,1 1-8,1-1 0,-1-5 1,0-2-1,1-3 5,-1-3 1,1-2 0,-1-2 0,-1-2 4,-5-4 1,5 2-1,-4-7 1,1-3-5,-1-1 1,3-3 0,-3 1-1,4-1-17,1 1 1,-5-3 0,-1-1 0,1-2 30,-2 2 0,-3-5 0,-7 3 147,0 2-97,0 9 1,-2 4 0,-3 10 0,-5 4 13,0 6 0,-3 11 0,7 4 1,2 2-161,2 0 1,2 0 0,2 6 0,6 0 82,9 0 0,8 8 0,10 2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8.175"/>
    </inkml:context>
    <inkml:brush xml:id="br0">
      <inkml:brushProperty name="width" value="0.08571" units="cm"/>
      <inkml:brushProperty name="height" value="0.08571" units="cm"/>
      <inkml:brushProperty name="color" value="#5B2D90"/>
    </inkml:brush>
  </inkml:definitions>
  <inkml:trace contextRef="#ctx0" brushRef="#br0">35 385 7288,'0'12'-933,"0"-1"1029,0-7 0,2 10 1,4-8 1,-2-1-1,5-6-65,-1-5 0,4 2 0,-5-6 0,1 0-48,0 1 1,0-3-1,-2-5-19,5-1 0,-3-1 0,-2-3 1,-2-1 24,2 2 1,-5-1 0,5 1 0,-4-2-34,-2 1 1,0-3 0,0 2 0,0 0 33,0-3-3,-8 7 84,-1 2-80,-9 1 4,9 6 210,-7 1-202,6 1 1,-1 8 19,-1 0 1,6 0 3,-5 0 1,1 8 0,-2 3 0,5 5 1,-1 1 0,6 1 0,-4-1 0,4 3 6,2 3 1,0-4-1,0 5 1,0-5-2,0-2 0,0 3 0,2 1 15,4 2-8,-4 1-16,13-7-88,-5 1 0,5-1-57,-3 1 0,4-7 0,-5 1 0,5 2 31,1 1 0,7-3 0,-1-3-559,-2-1 647,-1-2 0,-3 2 0,1 1 0</inkml:trace>
  <inkml:trace contextRef="#ctx0" brushRef="#br0" timeOffset="1183">541 368 7569,'-5'-18'-540,"-1"1"1,-2 1 467,2 5 104,4-5-7,-5 14-7,-1-6 1,4 8 130,-8 0 0,6-6-65,-5 1 1,-1-1 0,-5 6-52,-1 0 1,1 6 17,-1-1-181,1 9 163,7-4 3,-5-1-13,13 7-56,-6-14 0,8 13 1,0-3 30,0 4 0,0-5 0,2-1-1,4-2 0,3 3 0,9-5-22,-1-2 0,1-2 0,-1-2 0,1 0-19,-1 0 1,-5 0 0,-1 0-1,1-2 5,-2-4 1,3 2 0,-5-5 0,0-1-13,0 0 1,3 4 0,-5-5 3,-2-3 0,0 5 86,2-3 137,-4 0-151,5 3-21,-7 1 1,0 10 7,0 4 1,0-3 0,2 9-17,4 2 0,-2 1 16,8 3 1,-7-3 0,5-1 39,-2-3 1,0-5 10,-2 6-3,-5-8 0,9 3 1,-6-8-55,2-5 1,0 2 0,-6-8 0,0-1-33,0-3 0,6 4 1,-1 1-1,1-3 1,0-1-1,0-3-4,-2 1 0,3 5 7,-1 0 0,6 1 0,-4-5-19,1 5 1,-3 1 38,6 4 1,-1 4-1,5-2 7,-4 8 1,1 0 0,-7 8-9,-2 1 0,4 3 1,-2 1-15,-3 1 1,5-1 0,0-1-45,2-5 1,1-1-1,7-6 49,-1 2 1,-5 0-1,-1-6 1,3 0-1,2 0 0,1-8 0,1-2 6,-1 0 0,0-3 0,1 5 0,-3-2 27,-3-3 0,4-1 0,-7 1 1,1 1-10,-4-2 0,-4-1 1,-2-3 60,0 1 1,-2 5-1,-4 3 2,-6 1 0,3 2 0,-3 6-10,-2 0 1,5 0-1,-1 2-17,2 4 0,2 4 1,6 7-1,0 0-19,0 1 0,0-1 0,2 1 0,2-1-10,2 1 0,8 1 0,-5 3 0,3 1-11,0-2 0,-3 1 0,5-1 0,-2 2-41,1-2 1,-5-1-1,0-3 1,-2 1 11,-1-1 0,1 1 0,-6-1-18,0 1 1,-2-9 56,-4-3 1,3-4 8,-9-2 0,8-2-51,-2-4 0,4 2 1,2-7-1,0-3 19,0-1 1,2 3 0,4 0 0,4-1-97,-1-3 1,7-1-1,-4-1 1,3 1 41,3-1 1,-1 7 0,-1-1 0,-3-1 25,-1-3 1,-3-1 0,5-1 0,-4 1 19,-2-1 1,-3 1 61,-5-1 0,-2 1 0,-3 1 86,-7 5 1,2-3 34,-1 8 0,1 2-79,-2 10 1,3-2-1,5 8 1,-2 1-7,2 3 1,2 1-1,4 1-21,4-1 0,-2 1 1,7-1-1,3-1-60,1-5 1,3 5 0,-1-6-1,1 1-319,-1 1 0,8-6 1,5 3-1,1-1 316,-2-4 0,11 6 0,-3-1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6.504"/>
    </inkml:context>
    <inkml:brush xml:id="br0">
      <inkml:brushProperty name="width" value="0.08571" units="cm"/>
      <inkml:brushProperty name="height" value="0.08571" units="cm"/>
      <inkml:brushProperty name="color" value="#5B2D90"/>
    </inkml:brush>
  </inkml:definitions>
  <inkml:trace contextRef="#ctx0" brushRef="#br0">594 35 6749,'-10'18'45,"1"-1"1,5 1-1,-4 1 1,-2 4 8,-3 7 1,-1 3-1,1 3 1,1 3-27,-2 2 0,-3 6 0,-4-5 1,-3 3 7,3 3 1,0 1 0,-1-1-1,-1-1-11,2 2 0,1-5 0,3 1 0,-1-3-15,1-3 0,5 4 1,1-2-1,-3-2-50,-1-3 0,-3-8 1,1-3-1,-1-2-16,1 0 0,-1 1 1,1-9-1,1-1-79,5-3 1,-5-7-1,6 4-532,1 0 667,-7-6 0,14-2 0,-6-10 0</inkml:trace>
  <inkml:trace contextRef="#ctx0" brushRef="#br0" timeOffset="554">542 0 6889,'11'0'39,"1"0"0,-2 2 0,3 2 0,-3 4-34,-2 2 0,5 1 0,-1 7 0,4-1 51,1 1 0,2 1 1,3 4-1,3 5 0,2-1 0,4 8 1,8-2-1,2 6-22,-2-1 1,5-1 0,3 0 0,1 2-57,-1 2 0,7 1 0,-5-3 1,1 2 14,6-2 1,-9 3-1,5-1 1,-1-2-2,-1-2 1,-5 2 0,-2-3 0,-3-3 6,1 0 1,-2-5 0,-8-3 0,-4-4-52,-2-5 1,-1-3 0,-7 5-44,1-1 1,-1-1 0,-1-3-284,-5-1 0,-3-6 378,-8 5 0,-8-7 0,-1 4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0.785"/>
    </inkml:context>
    <inkml:brush xml:id="br0">
      <inkml:brushProperty name="width" value="0.08571" units="cm"/>
      <inkml:brushProperty name="height" value="0.08571" units="cm"/>
      <inkml:brushProperty name="color" value="#5B2D90"/>
    </inkml:brush>
  </inkml:definitions>
  <inkml:trace contextRef="#ctx0" brushRef="#br0">1590 18 7263,'-10'0'-1340,"1"0"1542,3 0 13,4 0 11,-6 0 0,8 0 59,0 0-247,-8 0 1,4 1-41,-7 5 0,5 2 0,-4 6 1,2-3 15,5 3 1,-5 7 0,0 2 0,0 1-41,0 1 0,-5-4 0,3 8 0,-1 1 18,-1-3 0,0 6 0,-5-4 1,1 4 8,5 2 0,-9 5 0,7 1 0,-1-2-1,-1-2 0,-1-8 0,-1 0 0,-1 2 0,5-4 0,-1 1 1,-2-1-1,3-2 0,-3 0 0,7 0 1,-3-3-1,0 1-1,3-2 0,-7-1 1,6-3-1,-1 1 0,-1-1 1,0 1 0,-3-1 0,1 1 0,3-1 0,5-1 0,-4-3 0,2-1 0,-3-6-226,5 5 0,-4-7-395,10 2 621,-4-4 0,28-10 0,-5-2 0</inkml:trace>
  <inkml:trace contextRef="#ctx0" brushRef="#br0" timeOffset="656">1607 0 6163,'12'0'349,"0"2"-306,1 4 1,-3-2 0,2 5 0,1 1 4,3 0 1,-5-4-1,1 5 1,2 1-10,1-2 0,4 5 0,3-3 0,1 3 16,-2 3 0,5-1 0,-1 1 0,2-1-13,4 1 0,0-1 0,0 1 0,-2 1 5,2 4 1,2-3 0,2 3-1,0-2-43,0 3 0,0-3 1,-2 6-1,-2-2-14,-2-3 1,0-1 0,6 0 0,-2 3 41,-4-3 1,4 0 0,-5 1 0,1 1 10,0-2 1,-2-1 0,2-3 0,-4 1-9,0-1 0,-5-5 0,3-1 0,-3 1-45,-3-2 0,0 3 0,1-7 0,-3 0-90,-3 2 1,4-4-300,-5 7 1,-3-5 398,-2 6 0,-12-1 0,-4 7 0</inkml:trace>
  <inkml:trace contextRef="#ctx0" brushRef="#br0" timeOffset="1689">1 1188 6286,'9'11'564,"-3"1"-672,-4 2 0,4 1 1,0 2-1,-2 1 135,-2-1 1,-2 1 0,2-1 0,1 3 8,3 3 0,0-4 0,-6 7 0,2-3-9,4 0 1,-4 1-1,4-7 1,-3-1 31,3-5 1,-4 5 0,6-5 23,0 5 1,-4-6-1,5-3 82,-1 1 0,6-6-76,-3 4 0,5-4 1,1-2-28,1 0 0,-1-2 0,1-2-73,-1-2 1,1 0-1,-1 6-94,1 0 1,-1 0-267,0 0 0,1 0 115,-1 0 1,1 0-1,-3-2 256,-3-3 0,4 3 0,-7-6 0</inkml:trace>
  <inkml:trace contextRef="#ctx0" brushRef="#br0" timeOffset="2960">682 1415 7569,'-10'0'0,"-4"-2"-222,9-4 25,-9 4 1,10-6 163,-7 8 0,5 0 8,-6 0 1,0 0 23,-5 0 1,5 6 0,3 2 3,1 1 1,-4 3 0,6 6-4,3-1 1,1 1 0,2-1-30,0 0 1,2-5-1,3-2 7,7-2 0,-2 3 0,1-5-29,3-2 1,1-2 0,3-2 5,-1 0 1,1-8-8,-1-4 0,-1-3 0,-3-3 11,-1 1 0,-8 0 70,2-1 1,-4 1 190,-2-1-117,0 8 11,0 3-63,0 7 1,0 2 0,2 1 0,2 5-1,3 2 18,3 4 1,0 1 0,3 1-26,-1-5 0,-6 3 20,5-8-26,-7 7 0,6-11 13,-4 4 0,-4-2 3,4 2 0,-3-4 1,3 3 1,-4-5-54,4-5 0,-2 3-21,2-4 0,-4-4 1,3-1-54,-3-5 1,-2-1 1,0-1 0,0 1 0,0-1-9,0 1 43,8 7 19,-6 2 63,6 0-65,-8 7-39,0-7 1,8 8 14,1 0 1,3 0 1,0 0 0,-1 8 2,7 3 17,-9-3 2,7 7-17,-14-13-75,13 14 0,-5-8 1,8 3-14,-1-5-55,1 4 11,-9-8 102,15 6-94,-13-8 161,14 0 0,-7 0 0,-1 0 0,1 0 0,-9 0 0,7 0 1,-6-2-1,7-4 0,-7 4 0,5-14 1,-11 12-43,8-7 86,-8-1 1,5 0 0,-5 1 141,2-3 1,0-1 0,-8-1-29,-4 5 1,2 1-1,-7 6-78,-3-2 0,-1 0 0,-3 6-14,1 0 0,5 0 1,0 0-1,1 2-110,1 4 0,-5 4 0,5 7 14,0 1 1,2-1-1,8 3 5,0 3 0,0-10 0,0 5 0,0-3 1,2 1 7,4 1 1,2-5-1,5-2 1,-1-2-14,2-5 28,1 7 0,3-8 0,-1 4 1,1-4 0,-1 4 0,1-1 0,-1-1-8,0-2 37,1 6 0,-3-4-26,-3 8 0,-2-7 0,-4 7 1,-2-2-7,7 1 1,-7 5-2,2-4 1,-4-3 2,-2 3 1,0-6 0,-2 3-35,-4-1 22,-4 6 0,-1-12 0,-1 4 1,-2-5-1,-1-1-50,-3 0 1,9-1 25,3-5 0,4-4 0,2-7-2,0-1 0,8 1 1,3-1-1,5 3 8,1 3 0,1-4 1,-1 7 38,1-1 1,-7-4 0,1 7-1,2-3 30,1-4 1,-3 5-1,-1-3-12,3-1 1,-6 3 0,-2-2 3,-4-1 0,-2 3 0,0-2 102,0-1 1,-2 5-14,-4 2 0,2 4-41,-8 2 0,6 2 1,-3 4-1,1 6 12,4 3 1,2 4 8,2 5-176,0 3 1,6-6-36,0-3 0,7-5 0,-1 5 1,4-1-1,1-1 113,1-5 0,7 5 0,2-6 0</inkml:trace>
  <inkml:trace contextRef="#ctx0" brushRef="#br0" timeOffset="3632">2568 1502 6299,'15'-12'16,"-3"1"1,4 7 0,-7-4 0,3 2 7,0 0 1,-7-5 0,5 3 0,0 0 31,0 0 1,-7-5-53,3 1 1,-4 3 0,-4-1 0,-4 2 1,-3 2 0,-9 6 0,1 0-1,-1 0 1,7 0 0,-1 0 66,-2 0 0,7 2-30,1 4 0,4 4 0,4 7-11,4 1 0,3-7 0,9 1 1,-1 2-27,1 1 0,-1 3 0,1-1 0,-1-1-11,1-5 1,-3 5-1,-1-5-14,-3 5 0,-1 1 52,2 1-36,-5-1 0,-8-1 1,-5-5-1,-6-5-21,-3-4 1,-3-2 0,1-2-50,-1-4 1,7 4-1,1-5-667,2-1 741,2-2 0,6-15 0,0-2 0</inkml:trace>
  <inkml:trace contextRef="#ctx0" brushRef="#br0" timeOffset="4223">2882 1467 7197,'10'0'-826,"4"-2"1018,-9-4-47,9 4 0,-4 2-113,7 12 0,-7-2 1,-2 1-34,-1 3 0,1 1 0,4 3-143,-6-1 119,-4 1 123,-2-1-62,0-7 0,0-4 0,0-12-33,0-6 0,0-3 0,0-3 10,0 1 0,0-1 22,0 1 0,1 0-29,5-1 1,4 6-1,7 3-5,1 1 1,-1 2 0,1 6-1,-1 2-5,1 4 1,-1-2 0,1 7-5,-1 3 0,-5-4 0,-3 1 3,-1 3 1,0 0 0,-4-1 0,2-1-30,-2 1 0,-2-3 67,-2 2 111,0-8-133,0 3 1,0-9-1,0-3-4,0-7 0,0 2 1,0-1-4,0-3 0,1-2 0,3-1-14,2 0 0,6 5 0,-4 2 25,1 2 0,3-3 0,5 5 12,1 2 0,-1 4-17,1 6 1,-3-2 0,-1 7 23,-2 3-71,-9 2 0,7 1 0,-6 0 0,2 1 0,-2-1-348,-2 1 1,3-1-101,1 1 485,8-1 0,-4 1 0,7-1 0</inkml:trace>
  <inkml:trace contextRef="#ctx0" brushRef="#br0" timeOffset="4990">3878 1572 7569,'-2'-12'-86,"-4"1"-46,-6-3 1,3 6-1,-3 0 57,-2 1 1,5 5 0,-3-4 107,-2 4 0,5 2 0,-3 0-9,-1 0 0,3 0 0,0 2-35,2 4 0,1-2 4,1 7 1,4 1-45,-4 5 0,6-5 31,6 0 0,4-8 0,7 1 19,0-3-2,1-2 0,-1 0 0,1 0 0,-1 0-1,1 0 0,-1 0 0,1 0 0,-1 0 8,1 0 1,-1 0 0,-1-2-1,-3-2-3,-1-1 1,-6-1 0,3 4 33,-1-4 1,-2-4-19,-6-7 0,6-1 0,0 1-16,-3 0 0,-1-1 1,-2-1 3,0-5 0,0 5 0,0-4 0,0 3-7,0 3 1,0-6 0,-2-3-1,-1-1-69,-3-4 0,-6-2 1,6-2-1,1 2 54,-3 4 0,4-2 0,-6 8 98,2 1 0,3 9-20,5 1 0,-6 6-51,0-5 0,0 9 0,4 2-19,-4 9 1,4 7 0,-3 1 0,3 1 8,2-1 0,0 7 1,0 1-1,0 2 2,0 4 1,2 2-1,1 2 1,5-2-5,2-4 0,-4 4 0,5-6 0,1 2 15,-2 0-11,5-7 10,-5 11-8,7-14 0,3 6 0,1-7 0,2-3 0,-1-1 13,-3-2 0,5-7 0,-1 5 0,-2-2 1,-1-4 0,3-2 1,0-2-1,-2 0-17,-1 0 1,-3-2-1,1-2 1,-3-4-23,-3-2 0,2-1 1,-7-7-1,1 1-39,0-1 1,0 1 0,-5-2 0,3-3 38,-2-1 0,-2-6 0,0 4 1,2-1 11,2 1 1,0-4 0,-6 6 0,0 1 89,0 3 1,0 2 78,0-1 0,-2 8 1,-2 7-108,-2 6 0,-6 7 0,6 10 0,1 3-79,-3 6 1,6 4 0,-4 2 0,4-2-119,2-4 0,8 10 0,6-4 144,7 2 0,6-1 0,8-1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3.588"/>
    </inkml:context>
    <inkml:brush xml:id="br0">
      <inkml:brushProperty name="width" value="0.08571" units="cm"/>
      <inkml:brushProperty name="height" value="0.08571" units="cm"/>
      <inkml:brushProperty name="color" value="#5B2D90"/>
    </inkml:brush>
  </inkml:definitions>
  <inkml:trace contextRef="#ctx0" brushRef="#br0">1 0 7445,'10'0'-890,"3"2"942,-7 4 1,2 2 0,-4 5 0,2-1-21,-3 1 1,-1 3 0,-2 1-27,0 1 1,0-1 0,0 1 0,0-1 15,0 1 1,0-1 60,0 1 1,6-7-33,0 1 0,8-8 0,-3 2-29,5-4 1,1-2 0,1 0 0,-1 0-54,1 0 1,-1-2 0,3-2-1,1-2-90,2 2 1,0 2-1,-3 0 1,1-2-52,2-2 1,7 1 0,-7 3 171,-2-4 0,6-4 0,1-7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4.039"/>
    </inkml:context>
    <inkml:brush xml:id="br0">
      <inkml:brushProperty name="width" value="0.08571" units="cm"/>
      <inkml:brushProperty name="height" value="0.08571" units="cm"/>
      <inkml:brushProperty name="color" value="#5B2D90"/>
    </inkml:brush>
  </inkml:definitions>
  <inkml:trace contextRef="#ctx0" brushRef="#br0">122 53 7236,'0'-12'-341,"0"1"1,0 5 456,0-6 1,-1 9 315,-5-3-325,4 4 0,-8 2-202,4 0 0,4 8 0,-4 3 75,5 5 0,1-5 0,0 1 22,0 2 1,5 1 0,3 1 0,0-3 27,0-1 1,5-6-1,-1 3 1,1 1 9,-1 0 1,4-1 0,-7 5-20,1-2 1,4-7 0,-7 5 1,3-2 0,-6 0 3,2-2 0,-6-5 0,-6 7-25,-6 0 0,-3-6 0,-3 4 0,1-2-110,-1 1 1,1-3-1,-1 4 1,1-2-33,0 2 0,-1-4 0,1 4-530,-1-4 671,1 5 0,7-12 0,2 3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5.392"/>
    </inkml:context>
    <inkml:brush xml:id="br0">
      <inkml:brushProperty name="width" value="0.08571" units="cm"/>
      <inkml:brushProperty name="height" value="0.08571" units="cm"/>
      <inkml:brushProperty name="color" value="#5B2D90"/>
    </inkml:brush>
  </inkml:definitions>
  <inkml:trace contextRef="#ctx0" brushRef="#br0">175 52 5924,'0'-9'53,"-2"1"-146,-3 8 54,3 0 35,-6-8 1,10 6 3,4-3 107,-4 3 26,5 2 57,-7 0 288,0 0-407,0-8-64,0 6 9,0-6 0,0 16-8,0 4 1,0 3 0,0 2 0,0 1 10,0-1 1,0 1 0,-2-1 0,-1 3 0,-3 3 0,0 2 0,4 6 1,-2-2-13,-2 2 1,0 2 0,5 2 0,-3 0-13,-2 0 1,0 0 0,6 2 0,0 2-8,0 2 0,0 1 1,2-3-1,2 4-8,2 1 1,1-3-1,-3 6 1,4 1-6,2 3 0,-4 1 0,3-1 0,1-3 6,0-1 1,-6-3 0,3 5-1,-1-5 4,0-1 0,0 6 1,-6-5-1,2 1 9,4-4 0,-5-5 0,5 1 1,-4 0 18,-2-2 1,6 4 0,0-10-1,-2 2-8,-2-2 1,-2 4-1,2-6 1,2 1-2,1-5 1,1-4 0,-6-1 0,0-1 60,0 1 0,2-1 0,2 1 19,2-1 0,0 0 0,-4 1-58,3-1 0,-3-5 24,4 0 0,-4-1-163,-2 7 101,0-8 0,0-1-246,0-3-23,0-4 1,-2 6 120,-4-8 1,2 0 0,-7 0 0,-3 0 158,-1 0 0,-3 0 0,1 0 0</inkml:trace>
  <inkml:trace contextRef="#ctx0" brushRef="#br0" timeOffset="420">1 2288 7569,'11'0'-149,"1"0"1,-6 0-437,5 0 633,-7 0-94,12 0 0,-12 0 36,7 0 0,-1 2 0,4 2 47,-3 2 0,-5 5-64,6-5 0,-1 6-212,7-7 1,-6 1 0,-1-6 238,3 0 0,-5 0 0,3-2 0,2-3 0,-5 1 0,3-8 0,2-2 0,-1-1 0,1-3 0,-4 1 0,-3 0 0,5 5 0,-6 0-85,-2-1 128,-2 5 237,-2 0 0,-8 10 0,-4 4-260,-3 6 0,-1-3 1,3 3-1,1 1-65,-2 3 0,5 0 0,-1-3 1,0-3 44,0-2 0,-1-3 0,-7-5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2.485"/>
    </inkml:context>
    <inkml:brush xml:id="br0">
      <inkml:brushProperty name="width" value="0.08571" units="cm"/>
      <inkml:brushProperty name="height" value="0.08571" units="cm"/>
      <inkml:brushProperty name="color" value="#5B2D90"/>
    </inkml:brush>
  </inkml:definitions>
  <inkml:trace contextRef="#ctx0" brushRef="#br0">245 18 6528,'0'17'90,"0"1"0,-6 1 0,-2 3-73,-2 1 1,5 8 0,-5-2 0,0 4 0,2 2-60,1 0 0,-7 0 0,4 0 0,-1 0-17,-1 0 1,2 0 0,-3 0 0,1-2-52,-1-4 0,-3 2 1,0-8-1,3-2 14,1-1 0,6-3 96,-5 1 0,7-1 0,-4 1 0</inkml:trace>
  <inkml:trace contextRef="#ctx0" brushRef="#br0" timeOffset="308">419 1 7334,'12'0'-211,"0"0"0,1 0 0,3 0 245,1 0 0,3 0 1,3 0-1,6 0 33,4 0 1,8 7-1,1 5 1,1 3-47,0 3 1,3-1 0,-5 1 0,-2 1-89,-2 5 1,-2-3 0,-2 6-227,-4-2 234,4 6 0,-14-9 0,3 5 0,-7 0 1,-3 0 0,-7-4 0,5 5 0,-2-1 58,-4 0 0,-10-6 0,-4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7.585"/>
    </inkml:context>
    <inkml:brush xml:id="br0">
      <inkml:brushProperty name="width" value="0.08571" units="cm"/>
      <inkml:brushProperty name="height" value="0.08571" units="cm"/>
    </inkml:brush>
  </inkml:definitions>
  <inkml:trace contextRef="#ctx0" brushRef="#br0">0 122 7386,'12'-15'-736,"-1"3"0,-7 2 670,2 5 1,-2 3 452,2-4-195,-4 4-35,6 2 36,-8-8-26,0 6-128,0-6 1,0 10 5,0 4 0,0 4 0,0 7-32,0 1 0,0-7 0,0 1 1,0 2-16,0 1 0,2 3 1,1-1-9,3 1 0,6-7 0,-4-1 0,-1 0-30,1-1 1,6-5 9,-3 2 0,5-4 1,1-2-7,1 0 0,-1 0 0,1 0 0,-1-2-5,1-4 0,-3 2 0,-1-5 0,-3-1-5,3 0 0,-4 4 73,1-5 1,-5 1 0,4-4 87,-2 3-78,-3 7-13,-12-4-7,-3 8 1,0 8-13,4 4 0,5 3 0,2 1 1,3-3 17,2-1 0,8-6 1,-3 5-4,5 3 0,1-6 0,1-1-20,-1 1 1,-5-6-1,0 4-15,1-4 1,3-4 0,-1-4 10,-3-6 0,3 3 0,-5-3 0,2-1 0,-1-3 1,-7-1 0,4-1-1,-2 1 3,0-1 0,0 1 0,-6-1 1,0 1 0,0-1 1,0 1-1,0-1-24,0 1 0,-8 7 1,-2 2-1,-2 3-56,1-1 1,-1 0-1,-5 6 1,-1 0-17,1 0 0,-1 6 0,3 2-216,3 1 312,-3-5 0,13 12 0,-6-7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2.527"/>
    </inkml:context>
    <inkml:brush xml:id="br0">
      <inkml:brushProperty name="width" value="0.08571" units="cm"/>
      <inkml:brushProperty name="height" value="0.08571" units="cm"/>
      <inkml:brushProperty name="color" value="#FF0066"/>
    </inkml:brush>
  </inkml:definitions>
  <inkml:trace contextRef="#ctx0" brushRef="#br0">0 35 7541,'10'-1'200,"-2"-3"0,-1-2-188,5 2 1,4 2 0,1 2 0,0 0-617,1 0 0,1 0 604,5 0 0,3-8 0,8-1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2.119"/>
    </inkml:context>
    <inkml:brush xml:id="br0">
      <inkml:brushProperty name="width" value="0.08571" units="cm"/>
      <inkml:brushProperty name="height" value="0.08571" units="cm"/>
      <inkml:brushProperty name="color" value="#FF0066"/>
    </inkml:brush>
  </inkml:definitions>
  <inkml:trace contextRef="#ctx0" brushRef="#br0">156 538 6383,'17'-8'98,"1"-1"-42,-1-9 1,-1 6 0,-3 1 53,-1-3 1,-1-1 0,5-3-79,-4 1 1,1-1 0,-7 1 0,0-1-114,2 1 0,-7-1 1,5-1-1,-4-2 28,-2-3 1,0-1-1,0 4 1,0-2 32,0 1 1,-6-3-1,1 2 1,1 1 72,2 3 1,0 3 0,-2 3 70,-2 1 1,-2 3-41,3-3-60,3-4 0,-14 14 0,6-1-2,1 6 0,-1 7 0,6 8 1,-2-1-6,2 1 0,2 1 0,2 2 0,0 4 80,0 3 0,0-1 1,0 4-1,0-4-31,0-2 0,0 4 1,0-3-1,0-1-19,0 0 0,2 4 1,2-6-1,2-1-14,-2-3 1,4-1 0,-1-1-1,3 1-29,4-1 1,-5-5 0,3-3-1,0 1-105,-3 0 0,7-6 1,-4 2-96,3-5 0,3-1 0,-1 0-357,1 0 393,-1 0 1,-5 0 0,-3-1-37,-1-5 1,4 2 195,-6-8 0,-1-7 0,-5-8 0</inkml:trace>
  <inkml:trace contextRef="#ctx0" brushRef="#br0" timeOffset="224">86 311 7114,'-18'0'-932,"1"0"1373,-1 0 1,7 0 199,-1 0-746,8-8 1,-2 6 0,12-4-1,6 5 145,3 1 1,3 0 0,-1 0 0,1 0-88,-1 0 1,8 0 0,3 0 0,1 0-209,0 0 0,-6 0 0,4 0 0,-2 0 255,-3 0 0,5 0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1.126"/>
    </inkml:context>
    <inkml:brush xml:id="br0">
      <inkml:brushProperty name="width" value="0.08571" units="cm"/>
      <inkml:brushProperty name="height" value="0.08571" units="cm"/>
      <inkml:brushProperty name="color" value="#FF0066"/>
    </inkml:brush>
  </inkml:definitions>
  <inkml:trace contextRef="#ctx0" brushRef="#br0">243 1 7463,'0'11'-377,"0"1"394,0 1 0,0-3 1,0 2-1,0 1 1,0 5-73,0 5 1,0-2-1,0 9 1,0 1 103,0 2 1,0 2-1,0-1 1,0 1 7,0 0 1,-2 0 0,-2 2 0,-2 2-17,2 2 0,2-1 0,2-5 0,-1 0-14,-5 0 1,4 0-1,-4 0 1,4-2-34,2-4 1,0 2-1,0-6 1,0 1 16,0-1 1,0 4 0,0-6 0,0 1-23,0 1 1,0-6-1,0 4-298,0-3 0,0-3-269,0 1 31,0-1 547,0 1 0,-8-9 0,-1-1 0</inkml:trace>
  <inkml:trace contextRef="#ctx0" brushRef="#br0" timeOffset="197">51 996 7569,'-12'0'-14,"1"0"0,5-6-73,-6 0 63,8 1 1,-2 5-1,10 1-43,2 5 0,8-4 0,-3 6 48,5 0 0,1 0 0,1 3 1,-3-3-133,-3 0 0,3-6 1,-3 5-195,4 1 0,1-6 345,1 4 0,-1-4 0,0-2 0</inkml:trace>
  <inkml:trace contextRef="#ctx0" brushRef="#br0" timeOffset="310">278 996 7527,'10'-8'-188,"-5"6"241,-10-4 1,1 6 0,-8 6 0,0 6-148,3 3 0,-7 3 1,5 1-1,-3 3-156,2 1 1,-1 6 249,7-6 0,-8 8 0,5-3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49.526"/>
    </inkml:context>
    <inkml:brush xml:id="br0">
      <inkml:brushProperty name="width" value="0.08571" units="cm"/>
      <inkml:brushProperty name="height" value="0.08571" units="cm"/>
      <inkml:brushProperty name="color" value="#FF0066"/>
    </inkml:brush>
  </inkml:definitions>
  <inkml:trace contextRef="#ctx0" brushRef="#br0">227 367 7497,'12'0'-386,"-2"-2"453,-3-4 1,-7-3-1,-7-7-43,-3 5 0,4 3 0,-6 6 10,-1-4 0,-3 4 0,-1-4 0,-1 4-39,1 2 0,-1 2 0,1 2 0,-1 4-30,1 2 1,0 1 0,1 7 18,4-1 1,-1 1 0,7-1-1,2 1 5,2-1 0,2 0 0,0 1-3,0-1 1,2 1 14,4-1 1,4-1 0,7-4-33,1-7 0,-1-3 0,0-2 0,1 0 14,-1 0 1,1-7 0,-1-5 0,-1-4-53,-5-1 0,5-1 0,-6 1 0,1-1 9,1 1 1,-6-6 0,4-2 0,-3-1 19,-3 1 1,0-4 0,0 4 0,2-1 34,-2 1 0,-2-6 0,-2 4 0,0 0-5,0 4 0,0-3 0,0 3 44,0 2 1,0 1 217,0 3-240,-8 7 1,4 2-1,-6 10-16,2 4 1,3-2 0,5 8 8,0 1 1,0 3-1,0 1 1,0 1 36,0-1 0,0 3 0,0 1 0,0 2-8,0-1 1,0 5 0,0 0 0,0 0 20,0-4 0,2 3 1,1-3-1,5-2-6,2-1 0,-6-3 0,4 1 0,-1-3-10,5-3 1,-2 3 0,1-5 0,3 0-45,1-5 1,-3 3-1,0-2 1,1-2-45,3-2 1,1-2 0,1 0-26,-1 0 1,-1-2-1,-3-2 1,-1-4 30,2-1 0,-5-1 0,1-4 0,-2 3 33,-4-3 1,3 4 0,-1-1 71,-2-3 1,-2-1 478,-2-3-220,0 8-309,0 3 0,0 9-101,0 3 1,6 5 0,2 8-105,1-1 1,-3-5 0,6-1-360,1 3 0,-3-6 552,2-2 0,-1-5 0,7-1 0</inkml:trace>
  <inkml:trace contextRef="#ctx0" brushRef="#br0" timeOffset="179">751 70 7454,'0'-11'-192,"-2"1"61,-4 2 1,4 4 0,-3 10-38,3 6 1,2-3-1,-2 3 1,-2 2 31,-2 1 1,0 3 0,6-1 89,0 1 46,0-1 0,0 1 0,2-3 0,4-3 0,-4 3 0,6-5 0</inkml:trace>
  <inkml:trace contextRef="#ctx0" brushRef="#br0" timeOffset="740">786 280 7569,'17'0'-54,"1"0"1,-6 0 0,-1 0-49,3 0 0,-1-2 0,1-4 1,-2-4-1,-1-1 127,-1-1 1,4 6 0,-7-3 0,1-1 84,0 0 0,-2 4 14,-6-5 1,-2 7-105,-4-2 1,-4 4 0,-5 4-16,3 4 1,-3-2-1,3 7-19,-4 3 0,5 1 0,1 3-6,2-1 1,2 1 0,6-1 12,0 1 0,2-3 0,2-1 1,4-2 6,2 1 0,-1-3 0,5 1 15,-2 3 0,-1 0 0,5-1 0,-3-1-14,-1 1 1,-8-3 0,4 0 18,-1-2-54,-5 5 0,6-9 0,-10 6-5,-4-2 1,2-3 0,-7-5-252,-3 0 1,-1 0-318,-3 0 526,1 0 0,7-2 1,6-3 80,8-7 0,6-2 0,7 1 0,1 1 0,-1-1 0,1-3 0,-1-1 0,1-1 0,-1 1 0,1-1 0,-1 3 0,0 1 10,1 2 1,-3 7 0,-1-5 0,-4 0 15,-3 0 0,1 5 301,-2-7 0,4 2 245,7-1-467,-7 3 1,4 10-1,-7 4-53,3 5 0,-6 11 0,2 1-96,-4-2 0,3 5 0,1-3 1,-2 0-58,-2 2 1,4-5 0,0 3-1,-2-2-87,-2 3 0,-2-11 0,2 5 0,1-3 188,3 1 0,8 1 0,-5 1 0</inkml:trace>
  <inkml:trace contextRef="#ctx0" brushRef="#br0" timeOffset="851">1397 245 7051,'12'-6'0,"0"-2"-897,1-1 897,3 5 0,1-12 0,1 7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48.527"/>
    </inkml:context>
    <inkml:brush xml:id="br0">
      <inkml:brushProperty name="width" value="0.08571" units="cm"/>
      <inkml:brushProperty name="height" value="0.08571" units="cm"/>
      <inkml:brushProperty name="color" value="#FF0066"/>
    </inkml:brush>
  </inkml:definitions>
  <inkml:trace contextRef="#ctx0" brushRef="#br0">34 141 7569,'-12'0'-1001,"0"0"996,8 0 0,-1 0 1,10 0 30,7 0 0,4 0 1,1 0-1,0 0 28,1 0 0,-1-6 0,3-2 0,1 0 22,2 1 1,3-1-1,-5 4 1,2-4-39,-1-2 1,3 7 0,0-5-1,0 2-7,1 0 1,-3-5 0,-4 5 0,3 2-21,1 2 1,0-4 0,-5-2 19,-1-1 0,1 5-24,-1-2 0,-5 4-7,-1 2 0,-7 2 0,2 4 0,-4 5 12,-2 5 0,-2 3 1,-2 3-1,-4 3-4,-1 2 1,-1 0-1,-4 4 1,3-2-10,-3 2 1,-1 0-1,-5 0 1,1-3 6,1-3 1,-9 4-1,10-4 1,-3 0-66,1 1 0,1-3 0,1-6 0,-1-1 31,1-4 1,0 1-1,-3-7 1,1 0 22,1 2 1,-3-6 0,9 3-12,-3-3 0,3-9 0,2-5 26,3-4 0,1-1 8,6-1 1,8 3 0,3 3 44,5 6 0,1 4 1,1 2-1,-1 0 0,1 0 0,-1 0 0,-1 2-30,-5 4 1,5-4-1,-5 6-130,5 0 0,1-1-8,1 5 0,-1 2 0,1-8-24,-1-3 1,-5 5 0,0-2-235,1-2 0,3-2 363,1-2 0,1 0 0,-1 0 0</inkml:trace>
  <inkml:trace contextRef="#ctx0" brushRef="#br0" timeOffset="208">295 350 7498,'0'10'-189,"0"-2"1,8-14-1,4 0 166,3 2 1,3 2-1,-1 2 1,1 0-90,-1 0 1,7 0 0,-1 0 0,-2 2-123,-1 4 0,-3-4 234,1 4 0,7 3 0,2 1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47.230"/>
    </inkml:context>
    <inkml:brush xml:id="br0">
      <inkml:brushProperty name="width" value="0.08571" units="cm"/>
      <inkml:brushProperty name="height" value="0.08571" units="cm"/>
      <inkml:brushProperty name="color" value="#FF0066"/>
    </inkml:brush>
  </inkml:definitions>
  <inkml:trace contextRef="#ctx0" brushRef="#br0">175 0 6994,'-10'0'-23,"-5"0"141,13 0 1,-6 2 0,8 4-28,0 6 0,2-3 1,2 3-1,2 1-27,-2 3 0,-3 1 0,-1 1 0,2-1 0,4 1 1,-4 5 0,4 0 0,-4 1-49,-2 1 0,0-6 0,0 7 0,0-3-8,0 0 1,0 2 0,0-3 0,0 1 3,0-2 0,0 5 0,0-1 0,0 0 9,0 0 1,-2 4 0,-2-3-1,-2 1-34,2 4 1,2-4-1,2 2 1,0 0-36,0-2 0,0 4 0,0-5 0,0-1 23,0 0 0,0-2 0,0-5 0,0-1 7,0 1 0,0-1 1,0 1-38,0-1 1,0-5-94,0-1 0,2-1-76,4 2 1,-4-3-486,4-3 10,-4-4 699,-2 6 0,0-8 0,0 0 0</inkml:trace>
  <inkml:trace contextRef="#ctx0" brushRef="#br0" timeOffset="250">0 1031 7479,'18'0'213,"-1"0"1,1 1-277,-1 5 1,-5-4 0,-1 4 0,1-2-110,-2 2 0,5-2 0,-3 5-15,3-1 0,-3-2 1,0-6-1,-1 2-305,-1 4 492,6-4 0,-7 5 0,9-7 0</inkml:trace>
  <inkml:trace contextRef="#ctx0" brushRef="#br0" timeOffset="383">350 961 7499,'0'-18'213,"0"8"0,-2 3 0,-2 9-323,-2 3 0,-2 5 0,4 8 1,-2-1-590,3 1 699,-7 7 0,0-6 0,-7 6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3.565"/>
    </inkml:context>
    <inkml:brush xml:id="br0">
      <inkml:brushProperty name="width" value="0.08571" units="cm"/>
      <inkml:brushProperty name="height" value="0.08571" units="cm"/>
      <inkml:brushProperty name="color" value="#FF0066"/>
    </inkml:brush>
  </inkml:definitions>
  <inkml:trace contextRef="#ctx0" brushRef="#br0">35 10 6929,'0'-10'-1,"0"18"0,0-2 0,0 11 61,0-1 0,-2-6 1,-2 1-1,-1 3 20,1 1 0,2 5 0,2 1 0,0 4-9,0 2 0,0 1 0,0 3 1,-2-2-21,-4 2 1,4 2 0,-4 2-1,4 0-39,2 0 1,0-6 0,0 0 0,0 2 28,0 2 1,0 2-1,2-2 1,2-2-15,2-2 1,0-2 0,-6 4-1,0-4-7,0-1 0,0-3 1,0-6-1,0 1-40,0-1 0,0 1 39,0-1 0,0-5 59,0-1-194,0-7 1,2 2-318,4-12 0,-4 2-663,3-7 1096,5 7 0,-8-12 0,6 7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5.486"/>
    </inkml:context>
    <inkml:brush xml:id="br0">
      <inkml:brushProperty name="width" value="0.08571" units="cm"/>
      <inkml:brushProperty name="height" value="0.08571" units="cm"/>
      <inkml:brushProperty name="color" value="#FF0066"/>
    </inkml:brush>
  </inkml:definitions>
  <inkml:trace contextRef="#ctx0" brushRef="#br0">53 18 7569,'17'-9'-843,"-7"1"897,-3 8 1,-7 2 0,-2 2 0,-1 3-15,-3 3 1,-2 0 0,4 5-1,-2 1-1,2 3 1,-3 5 0,1-1 0,0 6 1,-2 4 0,6 2 0,-3 0 0,3 2-49,2 3 0,0-3 0,-2 6 0,-2-2 20,-2 0 0,0 1 0,6-3 0,0 2 23,0-2 1,0-3 0,0-1-1,0 0 16,0 0 1,0 0 0,0 0 0,2-2-34,4-4 1,-4 2 0,4-6 0,-2 1-28,1-1 0,-3-2 0,4-5 1,-2-1 13,2 1 1,-4-7-1,4 1 94,-4 1-48,-2-5-63,0 0 1,1-8-343,5 0-129,-4 0 1,6-2-50,-8-4 532,0 4 0,0-5 0,0 7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8.615"/>
    </inkml:context>
    <inkml:brush xml:id="br0">
      <inkml:brushProperty name="width" value="0.08571" units="cm"/>
      <inkml:brushProperty name="height" value="0.08571" units="cm"/>
      <inkml:brushProperty name="color" value="#FF0066"/>
    </inkml:brush>
  </inkml:definitions>
  <inkml:trace contextRef="#ctx0" brushRef="#br0">140 70 6353,'0'-9'213,"0"-7"-194,0 7 0,-2-7 41,-4 4 62,4 5 1,-11 9 0,5 1-33,-2 3 0,6 14 0,-3-3 1,1 3-41,0-1 0,-2 6 1,4 2-1,-1 2-46,1 1 1,-4-1 0,2 6-1,0 0 23,-2-1 1,7 1 0,-5 0 0,4 0-1,2 0 0,-6 6 1,0 0-1,2-3-3,2-1 0,2-2 0,0 0 0,0-2-3,0-4 1,0 2 0,0-7-1,2-3-23,4-2 0,-4-1 0,6-1 17,0 1 0,-5-3 0,7-1-209,-2-2 75,5-9 1,-9 11-970,8-8 784,-8 0 0,2-6 304,-12 0 0,-4 0 0,-7 7 0,-1 3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3:00.444"/>
    </inkml:context>
    <inkml:brush xml:id="br0">
      <inkml:brushProperty name="width" value="0.08571" units="cm"/>
      <inkml:brushProperty name="height" value="0.08571" units="cm"/>
      <inkml:brushProperty name="color" value="#FF0066"/>
    </inkml:brush>
  </inkml:definitions>
  <inkml:trace contextRef="#ctx0" brushRef="#br0">245 525 7569,'-7'9'-199,"-5"-3"0,-4-4 0,-1-2 0,-1 0 71,1 0 1,-1-6-1,1-1 1,0-1 132,-1 0 1,1-6 0,-1 3 45,1-5 1,5-1-1,2-1 1,3 1-33,3-1 1,2 1 0,2-1 0,0 1-17,0 0 1,0-1 0,2 1 0,4-1 7,5 1 1,-1-1 0,2 1 0,1 1 13,3 5 0,7-3 0,0 8 4,-1 2 1,-3 4 0,-2 4-1,1 4 0,-1 2 0,-1 1 1,-3 7-1,-1-1 21,2 1 1,-1 5 0,1 2 0,-4 2 19,-3 4 1,5 2-1,-6 4 1,0 4-4,1 6 0,-5 3 1,4 2-1,-2 1-16,2-1 0,-4 6 1,6 1-1,-3-3-73,1-2 1,6-3-1,-4-3 1,1-3-68,5-2 1,-4 3 0,1-5 0,3-4-48,1-6 1,3 0 0,-1-8-1,1-3-14,-1-7 1,1 1 0,-1-9 0,1-1 149,-1-2 0,8-9 0,2-3 0</inkml:trace>
  <inkml:trace contextRef="#ctx0" brushRef="#br0" timeOffset="338">629 594 7569,'-9'0'-859,"1"2"882,8 4 1,0-2 0,-2 8 110,-4 1 1,-2 5 0,-5 3 0,1 4-36,-1 3 1,-3-5 0,-1 8 0,-1 4-34,1 4 1,-1 9 0,-1-3 0,-2 1-63,-3 1 0,-1-1 0,4 7 0,-3-3-43,3-3 1,-4 3 0,0-3 0,-1 1-83,1-1 0,2 2 0,5-9 1,3-1 31,3-2 1,-3-4-1,5-2 1,0-4 17,5-2 1,3-1 0,2-7 0,0 1-562,0-1 632,0-7 0,7-2 0,3-24 0,7-3 0</inkml:trace>
  <inkml:trace contextRef="#ctx0" brushRef="#br0" timeOffset="1342">996 18 7265,'-8'18'-437,"7"-9"724,-15-1-382,14-8 0,-12-2 26,9-4 0,-3 2 2,2-7 1,4 5 43,-4-6 1,6 8-1,6-1 14,6 3 0,3 2 0,3 0 0,-1 0 52,1 0 0,-1 0 0,1 0 11,-1 0 0,1 6 1,-3 1-1,-1 1 19,-3 0 0,-7 5 0,4-1-63,0 4 0,-6 1 0,3 0 0,-3 1 14,-2-1 1,0 1 0,0-1 0,0 1-33,0-1 0,-5 1 1,-3-1-1,0 1 46,0-1 0,-3 1 1,3-1-1,0 1-12,0-1 0,-5-1 1,1-3-1,-1-1-18,1 1 0,-4-3 0,5 0 0,-5-1-16,-1 1 0,-1-6 0,1 4 1,-1-2-15,1-1 0,-1 1 0,1-6-33,0 0 1,-1 0 57,1 0 5,7 0-28,2-8 0,8 5-43,0-9 0,8 2 14,4-1 0,3-3 41,3 8 0,-1 0 28,0 6 0,1 0 1,-3 2 9,-3 4 1,-2-4-1,-4 4 5,5-4 0,-1 4 0,2 1 14,1 3 1,-3-4 0,2 6-22,1 1 1,-3-3 0,1 2-17,3 1 1,-4 1 0,-1-1 0,1-3 31,0-2 1,1 3 0,7-5-4,-1-2 0,1 0 1,-1 0 10,1 2 0,-1-1 1,1-5-40,-1 0 1,-5 0-1,-1-1-9,3-5 0,-4 4 0,-1-6-14,-1 0 1,6-1 0,-3-9 0,-3 6 31,-2 1-38,-4 7-249,-2-12-107,0 14-82,0-5 175,0 7 1,0 2-1,2 2 279,4 1 0,-4 1 0,13-6 0,-5 0 0</inkml:trace>
  <inkml:trace contextRef="#ctx0" brushRef="#br0" timeOffset="1469">1433 542 7553,'-18'0'46,"1"0"1,5 0-406,1 0-89,7 0 448,-4 0 0,16 0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7.869"/>
    </inkml:context>
    <inkml:brush xml:id="br0">
      <inkml:brushProperty name="width" value="0.08571" units="cm"/>
      <inkml:brushProperty name="height" value="0.08571" units="cm"/>
    </inkml:brush>
  </inkml:definitions>
  <inkml:trace contextRef="#ctx0" brushRef="#br0">17 10 6921,'0'-10'-173,"-5"10"1,-1 12 189,2 3 0,2-3 0,2 0 0,0 1-9,0 3 0,0 1 1,2 1-82,4-1 0,-2 1-14,7-1 0,-5-1 0,6-5-48,1-5 135,3-4 0,1-2 0,1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8.961"/>
    </inkml:context>
    <inkml:brush xml:id="br0">
      <inkml:brushProperty name="width" value="0.08571" units="cm"/>
      <inkml:brushProperty name="height" value="0.08571" units="cm"/>
      <inkml:brushProperty name="color" value="#FF0066"/>
    </inkml:brush>
  </inkml:definitions>
  <inkml:trace contextRef="#ctx0" brushRef="#br0">0 52 7113,'0'18'-1140,"0"-1"1144,0 1 1,0-7-1,2 1 871,4 2 1,-2-5-799,8 3 1,-7-8-245,7 2-110,0-4 0,-1-2-13,1 0 1,-10 0 76,-2 0 0,-2 2 0,-10 1 213,-1 3 0,-3 8 0,-1-4 0</inkml:trace>
  <inkml:trace contextRef="#ctx0" brushRef="#br0" timeOffset="642">35 314 7473,'-6'18'0,"1"-1"-183,1 1 0,2-1 119,2 1 0,0-1 1,0 1-1,-2 1 76,-4 4 1,4-3 0,-4 3-1,4-4 101,2-1 0,0-1 0,2-1 40,4-4 1,-2-3-104,8-3 0,-1-4 1,5 2-28,-5-8 1,5 0 0,-6-8-1,1-1-10,1-3 1,0-1 0,5-1 0,-1-1-61,-5-4 1,5-3 0,-7-5 0,3 2-75,0-2 1,-3-2-1,5-2 1,-2-1-3,1-5 1,-3 4-1,0-4 1,-3 6 108,-3 6 0,-2 4 0,-2 7 0,0 1 286,0-1-213,0 9-43,0 1 0,-6 16 0,1 3 42,1 5 0,-4 3 1,2 3-1,2 1 41,2-2 0,2 6 1,0 3-1,0 1-23,0-2 1,0 2 0,0-6-1,0 2-55,0 4 0,2-6 0,2-1 0,4-5-38,2-1 1,-1-1 0,5 1 0,-3-3-119,3-3 0,-2 1 0,3-7 0,3 0-47,-5 2 0,11-6 0,-7 3 0,2-3 8,1-2 0,-3 0 174,1 0 0,-1 0 0,1 0 0</inkml:trace>
  <inkml:trace contextRef="#ctx0" brushRef="#br0" timeOffset="762">350 210 7569,'17'0'-665,"8"-8"1,2 4 664,8-8 0,8 1 0,2-7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7.661"/>
    </inkml:context>
    <inkml:brush xml:id="br0">
      <inkml:brushProperty name="width" value="0.08571" units="cm"/>
      <inkml:brushProperty name="height" value="0.08571" units="cm"/>
      <inkml:brushProperty name="color" value="#FF0066"/>
    </inkml:brush>
  </inkml:definitions>
  <inkml:trace contextRef="#ctx0" brushRef="#br0">0 53 7137,'2'-10'-222,"4"4"319,6 4 0,3-4 0,3 0-204,-1 3 1,1-1-1,-1 0 98,1-2 0,-1 0 1,1 6-1,-1 0-10,1 0 0,-1 0 1,1 0 13,-1 0 0,-5 0 25,-1 0 1,-5 0 0,4 2-13,-2 4 0,-5 4 1,-6 7-1,-5 1-3,-2-1 0,4 0 1,-5 1-1,-3-1 18,-1 1 0,-1 5 0,2 0 0,3-1 4,-3-3 1,1 1 0,-1 1-1,2 2 41,-1-1 1,5-3 0,0-2-23,0 1 1,7-1-1,-5 1 10,4-1 1,4 1-36,4-1 1,3-1 0,9-5-20,-1-5 1,1-2 0,-1 0 0,1 2-93,-1-2 0,-5-2 0,-1-2 0,3 2-58,1 3 0,3-3 0,-1 4-197,1-4 1,-7-2 344,1 0 0,0 0 0,5 0 0</inkml:trace>
  <inkml:trace contextRef="#ctx0" brushRef="#br0" timeOffset="209">18 367 6389,'17'0'-35,"1"0"0,-1-2 0,1-2 106,-1-2 1,7 0 0,-1 5 0,-2-3-79,-1-2 1,3-2 0,2 4-1,0-2-68,1 2 0,5-3 75,-2 1 0,4-8 0,2 5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6.785"/>
    </inkml:context>
    <inkml:brush xml:id="br0">
      <inkml:brushProperty name="width" value="0.08571" units="cm"/>
      <inkml:brushProperty name="height" value="0.08571" units="cm"/>
      <inkml:brushProperty name="color" value="#FF0066"/>
    </inkml:brush>
  </inkml:definitions>
  <inkml:trace contextRef="#ctx0" brushRef="#br0">228 0 6946,'0'18'114,"0"-1"0,0 1 0,0-1 1,0 0-67,0 1 1,0 5 0,0 2 0,0 3-19,0 3 0,0 2 0,0 2 1,0-1-25,0 1 0,0 2 0,0 2 1,0 2-32,0-2 0,0 3 0,0-1 1,0-2 10,0-2 1,0-8 0,0 0 0,0 2 2,0 2 0,0 0 0,0-4 0,0-6 7,0-3 1,2 3 0,1 0-1,3-1-105,-2-3 1,4-1 0,-2-1-82,-2 1 1,-1-1 17,3 0 1,-4 1-393,4-1 564,-4-7 0,-10-2 0,-1-8 0</inkml:trace>
  <inkml:trace contextRef="#ctx0" brushRef="#br0" timeOffset="238">1 1031 7569,'0'9'-183,"1"1"168,5-4 0,2-2 0,6 5 0,-5 1-56,-1 0 0,6-6 0,-3 3-117,5 1 1,1-6 0,1 4 0,-1-4 47,1-2 1,-1 0 0,1 0 139,-1 0 0,1 0 0,-1 0 0,1-8 0,-1-2 0</inkml:trace>
  <inkml:trace contextRef="#ctx0" brushRef="#br0" timeOffset="354">297 1048 7569,'10'-17'-461,"-2"5"311,-8 0 0,-8 8 171,-4-1 0,5 10 0,1 7 0,2 2-141,-2-3 0,4 11 1,-4-5-1,5 2 21,1 1 1,-6 3 0,0 2 98,2 3 0,-6 1 0,1 6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6.014"/>
    </inkml:context>
    <inkml:brush xml:id="br0">
      <inkml:brushProperty name="width" value="0.08571" units="cm"/>
      <inkml:brushProperty name="height" value="0.08571" units="cm"/>
      <inkml:brushProperty name="color" value="#FF0066"/>
    </inkml:brush>
  </inkml:definitions>
  <inkml:trace contextRef="#ctx0" brushRef="#br0">0 174 7569,'0'17'-41,"0"1"0,6-7 7,0 1 1,2-2-21,-2 1 0,-3 5 118,9-5 0,-6 5 320,6 1-420,-1 1 1,7-3 59,-1-3 1,-5-4-91,-1-8 1,-5-6-1,4-2 1,0 0-18,-1 1 0,-5-7 0,4 2 0,-2-3 27,0-3 0,5-1 0,-5-2 0,0-5-40,2-1 1,-6 6 0,5-4-1,-1 1 101,0 1 0,0 0 1,-6 5 290,0 1-244,0-1 0,-2 9 80,-4 3 1,4 6-1,-4 6 1,2 5-75,-1 5 1,3 1 0,-4 1-1,4-1-26,2 1 0,0-1 1,0 1-1,0-1-8,0 1 0,0 5 1,0 0-26,0-1 1,6-3 0,1-4 0,1-1-95,0-2 1,4-6 0,-5 3-1,3-1-64,4-4 0,-5 4 0,3-3-219,2-1 1,1-2 377,3-2 0,-1 0 0,1 0 0</inkml:trace>
  <inkml:trace contextRef="#ctx0" brushRef="#br0" timeOffset="158">227 156 7163,'-17'0'-329,"9"0"389,8 0 1,8 0-1,9-2 1,3-2-18,3-1 0,4-7 0,10 6-43,4 2 0,-4-6 0,5 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4.589"/>
    </inkml:context>
    <inkml:brush xml:id="br0">
      <inkml:brushProperty name="width" value="0.08571" units="cm"/>
      <inkml:brushProperty name="height" value="0.08571" units="cm"/>
      <inkml:brushProperty name="color" value="#FF0066"/>
    </inkml:brush>
  </inkml:definitions>
  <inkml:trace contextRef="#ctx0" brushRef="#br0">1 36 5960,'0'10'275,"0"-3"-133,0-7 312,0 0-363,8 0 1,-4-6 0,7 1-20,3 1 0,1 0 1,3 0-75,-1-2 0,-5 0 0,0 4 0,1-1 24,3-3 1,1 0 0,1 6 26,-1 0 1,-5 0-1,-1 0 28,3 0-55,-6 0 1,-1 8-1,-7 3 1,0 5-37,0 1 1,0 1 0,-2 1 0,-1 2 28,-3 3 0,-8 5 1,3-4-1,-3 0-31,2 1 0,-3 5 0,3-4 1,-1 2 13,1 0 0,-2-8 1,7 5-1,-3-3-35,-4 0 1,7 0 0,-1-5-25,0-1 1,0 1-81,-3-1 83,3-7 0,8-4 51,0-12 0,2 2 0,2-8 0,3 1 42,3 1 0,-4-3 0,4 5 60,-3-2 1,7 6-61,-2-2 1,3 4-7,3 2 1,-3 2 0,-1 2 0,-3 2-102,3-2 0,-6 0 1,-1 0-132,1 2 0,2 1-119,7-1 1,-5-4-232,0 4 553,-8-12 0,11-4 0,-5-7 0</inkml:trace>
  <inkml:trace contextRef="#ctx0" brushRef="#br0" timeOffset="150">210 333 7543,'-7'9'-167,"-5"-3"94,4-4 1,2-2 0,12 0-48,6 0 1,3-6 0,3 1 0,-1 1-39,1 2 0,7-4 1,4-2 157,4-2 0,2-1 0,0-7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7.835"/>
    </inkml:context>
    <inkml:brush xml:id="br0">
      <inkml:brushProperty name="width" value="0.08571" units="cm"/>
      <inkml:brushProperty name="height" value="0.08571" units="cm"/>
      <inkml:brushProperty name="color" value="#E71224"/>
    </inkml:brush>
  </inkml:definitions>
  <inkml:trace contextRef="#ctx0" brushRef="#br0">53 404 7569,'10'-8'0,"-2"4"-194,-8-7 10,0 7 1,-8-4 206,-4 8 1,3 6 0,-3 1-36,-2 3 0,7 2 76,1 5 0,4 1 0,4-1-35,4 1 1,1-7 0,7-1 0,-2-2-88,1-4 0,9-2 0,1-2 0,0 0 21,2 0 0,-5 0 0,5-2 19,0-4 1,-5-4-1,1-7 1,-7-1 34,-9 1 1,-3-1-1,-2 1-11,0-1 0,-2 1 0,-3-1 1,-7 1-39,-4-1 0,-1 9 0,-1 1 1,1 2 23,0 0 1,-7 1 0,1 5-1,0 0-118,-3 0 0,7 1 1,-4 5-14,3 6 139,11-4 0,1 7 0,8-5 0</inkml:trace>
  <inkml:trace contextRef="#ctx0" brushRef="#br0" timeOffset="226">472 107 7569,'10'-8'-27,"0"6"0,-6-2-66,2 8 1,-1 0 0,-5 10-1,0 3 5,0 4 1,0 3 0,0-5 0,0 3 14,0 1 1,0 0-1,0-4 1,2 1-47,4-3 0,-4 11 0,4-11 119,-4 2 0,-2 1 0,0-3 0</inkml:trace>
  <inkml:trace contextRef="#ctx0" brushRef="#br0" timeOffset="782">385 282 7409,'18'0'-282,"-3"-2"0,-1-2 0,-3-2 1,3 2 266,1 2 0,5 2 0,1 0 0,4 0 51,3 0 0,-5 0 1,6 0-1,0 0-19,-2 0 0,6 0 0,-6 0 0,3-2-13,-1-4 0,-8 2 0,2-5 0,-3-1-1,-3 0 0,-1 5 0,-3-5 1,-3 0-11,-2 0 1,-1-1 64,-1-7 0,-4 1 74,4-1 1,-6 9-123,-6 3 0,2 4 0,-5 4 0,1 4 14,4 5 0,0 3 0,0-1 0,-2 1-38,3 5 1,1-1-1,2 5 1,0-3-2,0-3 1,0 2-1,0 3 1,0 1 7,0-2 0,2-1 0,1-3-16,3 1 0,0-7-149,-6 1 174,8-8 0,-6 2 0,6-10 0,-3-4-1,1-2 0,2-1 1,-4-7-1,4 1-22,1-1 0,3 1 0,3-1 1,-1 1 41,-2 0 1,-1 1 0,7 2 0,-1 5-19,1 1 0,-1 2 0,1 6 0,-1 0 81,1 0 0,-1 0 0,0 0 0,1 0-25,-1 0 0,-1 8 0,-2 4-30,-3 3 1,-1 3-1,1-1 1,-5 0-258,-4 1 1,-2-1 0,0 1-95,0-1 1,-2-1 321,-4-4 0,-3 3 0,-9-5 0</inkml:trace>
  <inkml:trace contextRef="#ctx0" brushRef="#br0" timeOffset="1119">1520 334 7341,'12'0'-1119,"0"0"998,1 0 0,3-2 1,1-2 160,1-2 0,-1-1 0,1 3-11,-1-2 1,-5-6-1,-3 4 77,-1-1 1,-2 3-47,-6-6 1,0 6 0,-2-3-45,-4 1 0,-4 2 0,-7 6 0,0 0 19,-1 0 1,-1 0 0,-3 0 0,-3 0 0,-2 0 1,6 8-1,-3 2 1,5 1 108,1 1 0,3 0 1,3 5-171,6 0 1,5-5-1,1 0 1,1-1-59,5-1 1,4 4 0,9-7 0,3 1-57,1 0 1,8-2 138,-2-6 0,12 8 0,4 1 0</inkml:trace>
  <inkml:trace contextRef="#ctx0" brushRef="#br0" timeOffset="1523">2271 159 7435,'-8'-15'-224,"-3"3"1,-5 6-1,-1 4 140,-1 2 1,1 0 0,-2 0 0,-3 0 155,-1 0 0,0 0 0,3 0-4,-3 0 0,4 8 0,-5 4-38,5 3 0,7 3 0,2-1-7,3 1 1,1-7 0,8 1 15,4 2 0,3-1 0,9 1 0,-1-5-63,1-1 0,-1 0 0,1-4 1,1 4 13,4 1 1,-3-3 0,3 4 0,-4 0-11,-1-1 1,-6-3 0,-1 4 0,1-1-21,-2 1 1,-3 2 14,-7 5 1,0 1 26,0-1 1,-7-7 0,-5-2-1,-4-3 12,-1 1 0,-2 0 0,-3-6 1,-3 0-11,-2 0 0,4 0 1,-5 0-1,3 0-19,4 0 0,1-6 0,3 0 0,-1 1-351,1-3 0,7 4 366,4-8 0,5 1 0,1-7 0</inkml:trace>
  <inkml:trace contextRef="#ctx0" brushRef="#br0" timeOffset="1727">2446 247 7431,'0'11'-768,"0"1"790,0 1 0,0 3 1,0 1-49,0 1 1,0-1-1,2 1 1,2-1-135,2 1 0,-1-1 0,-3-1-30,4-5 190,-4 5 0,14-14 0,-7 6 0</inkml:trace>
  <inkml:trace contextRef="#ctx0" brushRef="#br0" timeOffset="1873">2533 72 7569,'-8'-27'-1429,"7"2"1429,-15 7 0,6 16 0,-7 4 0</inkml:trace>
  <inkml:trace contextRef="#ctx0" brushRef="#br0" timeOffset="2251">3127 159 7569,'-17'-7'-109,"-1"5"0,-5-6 0,0 8 49,1 0 1,-9 0-1,0 0-140,0 0 197,0 0 0,-4 2 0,2 4 0,2 3 43,2 1 1,13 4 0,1-7 0,5 3-67,6 4 1,2 1 0,2 3 0,2-3 17,4-3 1,4 3-1,7-3 1,1 2 49,-1-3 1,6 5 0,3-5 0,-1 3-1,0-2 1,4 3 0,-5-3 0,-3 3 0,-2 3 0,-1-7 0,-3 1 238,-3 2 0,-4 1-194,-8 3 1,-10-7 0,-7-1 0,-11-2-159,-5-4 1,-4-2 0,-3-1 0,-7 3 66,-3 2 1,-3 0 3,1-6 0,-8 0 0,-2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7.157"/>
    </inkml:context>
    <inkml:brush xml:id="br0">
      <inkml:brushProperty name="width" value="0.08571" units="cm"/>
      <inkml:brushProperty name="height" value="0.08571" units="cm"/>
      <inkml:brushProperty name="color" value="#E71224"/>
    </inkml:brush>
  </inkml:definitions>
  <inkml:trace contextRef="#ctx0" brushRef="#br0">1 36 6637,'17'17'461,"-1"1"-390,-5-1 1,3 6 0,-6 1 0,0-1-36,-1 2 1,-1-3 0,-6 7 0,0 0-119,0-2 1,0 6 0,0-4 0,0 2 38,0-2 0,0 2 1,-2-7-1,-2-3-201,-2-2 0,-1-1 1,3-1-122,-2 1 365,0-9 0,-2-9 0,-1-9 0</inkml:trace>
  <inkml:trace contextRef="#ctx0" brushRef="#br0" timeOffset="330">71 106 7569,'0'-18'-36,"0"1"0,2 5 1,3 0-134,7-1 0,4 3 1,1 0 94,1 3 1,-1 1-1,2 6 1,3 0 54,1 0 0,0 0 0,-5 0 0,-1 0 2,1 0 1,-1 2 98,1 4 0,-3-2 16,-3 7 1,-4 1-1,-10 3-56,-4-3 0,-2-2 0,-6-6 0,3 1 1,-3-1 1,-1 4 0,-3-2 0,1-2-26,-1-2 1,1 3 0,-1 1 0,1-2-49,-1-2 1,1-2 0,0 2-1,-1 2-67,1 2 0,5 2 0,0-5-86,-1 3 0,5 8 0,4-4-19,8-1 1,2 1-1,9-6 202,5 2 0,9-1 0,-2-5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5.652"/>
    </inkml:context>
    <inkml:brush xml:id="br0">
      <inkml:brushProperty name="width" value="0.08571" units="cm"/>
      <inkml:brushProperty name="height" value="0.08571" units="cm"/>
      <inkml:brushProperty name="color" value="#E71224"/>
    </inkml:brush>
  </inkml:definitions>
  <inkml:trace contextRef="#ctx0" brushRef="#br0">18 262 7569,'17'0'-318,"-5"0"172,0 0 140,-1 0 0,1 0 0,0 0 0,1 0 32,3 0 0,7 0 0,2-2 0,1-2-10,-1-2 0,6-1 0,-2 3 0,2-2-38,-2 2 0,2-4 0,-6 1 0,1-3-29,-1-4 1,-8 5-1,-7-3 91,-2-2 0,3-1 0,-5-3 6,-2 1 1,-4-1-1,-6 1 1,-5 0 0,1 1 0,-2 2 50,-1 3 1,-3 7 11,-1-2-77,-1 4 0,7 2 0,1 2 3,2 4 0,-4 4 1,7 7-1,1 1-2,2-1 1,2 8 0,0 2 0,0 2-24,0 1 0,8-1 1,1 6-1,3 0-17,0-1 1,-1 7-1,7 0 1,-1-2-2,1-2 1,-3-2-1,-1 0 1,-5-1 3,-1 1 1,4-2 0,-6-4 0,-2-3-4,-3-1 1,-1-6-1,0 5 9,0-5 0,-7-3 1,-5-3-1,-5-3-12,-7-2 1,3-3-1,-8-5 1,-2 0-32,-2 0 1,-2-2 0,0-3-1,0-7-14,0-4 1,2 3-1,2-3 1,4-1-132,2 3 0,1-9 0,7 6 0,-1-3 9,1 1 1,7 1 0,4 1 0,5-1 176,1 1 0,7-1 0,3 1 0</inkml:trace>
  <inkml:trace contextRef="#ctx0" brushRef="#br0" timeOffset="263">944 105 7569,'11'-8'-382,"1"-3"1,-8 1 410,2-2 1,-4 10-1,-1 0 37,5 6 1,-2 10-1,6-1 1,0 7-21,-1 3 1,-5 2-1,4-1 1,-2 3-27,0 0 0,-1 6 0,-3-4 0,2 2-11,2-2 0,0 4 1,-6-6-1,0 0-249,0-3 0,0 1 0,-2-2 0,-2-1-81,-2-3 1,-7-2 320,1 1 0,-4-1 0,-1 1 0</inkml:trace>
  <inkml:trace contextRef="#ctx0" brushRef="#br0" timeOffset="486">524 507 7569,'-15'-8'0,"3"-4"-107,6-3-17,5 5 1,8 2-1,5 8 1,3 0 126,3 0 1,-6 0 0,-1 0 0,3 0-11,1 0 0,3 0 1,-1 0-1,1 0-64,-1 0 1,6 0 0,3 0 0,-1 0-149,0 0 0,4 0 1,-4 0 218,3 0 0,1 0 0,6 0 0</inkml:trace>
  <inkml:trace contextRef="#ctx0" brushRef="#br0" timeOffset="659">1101 367 7483,'6'12'7,"-1"-1"1,9-5 0,-2 4 0,3-1-218,3 1 1,-1-4 0,1 4 0,-1-1 39,0 1 0,1-6 0,-1 2-130,1-4 300,-1 5 0,-7-5 0,13 6 0,-3-8 0</inkml:trace>
  <inkml:trace contextRef="#ctx0" brushRef="#br0" timeOffset="906">1537 402 7074,'-9'8'262,"-5"-5"0,6 7-219,-1-2 1,3 4 0,-6-5 0,1 3 0,1 4 0,-6-5 1,7 3-1,-3 2 16,0 1 1,1 4-1,-7 3 1,1 3-36,-1 2 0,1-4 0,-1 7 1,-1-1-33,-4-2 1,3 6 0,-3-4 0,4 2-49,1-2 0,1 4 0,-1-6 1,1 2-130,-1 0 0,7-5 0,1 3 0,2-2 184,4-3 0,-5 5 0,-1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4.436"/>
    </inkml:context>
    <inkml:brush xml:id="br0">
      <inkml:brushProperty name="width" value="0.08571" units="cm"/>
      <inkml:brushProperty name="height" value="0.08571" units="cm"/>
      <inkml:brushProperty name="color" value="#E71224"/>
    </inkml:brush>
  </inkml:definitions>
  <inkml:trace contextRef="#ctx0" brushRef="#br0">263 367 7569,'-12'0'-246,"0"0"-36,9 0 0,-13 0 345,4 0 1,-3 6 0,-3 1-1,1 1-17,-1 0 0,1 4 0,0-7 0,-1 1 10,1 2 0,1-4 0,3 6 0,3-1-18,2 1 1,-4 2 0,7 5-46,1 1 0,2-1 0,4-1 1,2-3-9,1-1 1,9-2 0,-2 3 0,5-3 4,6-2 1,-1 3 0,7-5 0,0-2-33,-2-2 0,12-4 0,-4-4 0,0-6 2,-4-3 0,2-3 0,-6 1 1,0 0 38,-4-1 1,-3-5 0,-5-2 0,-1-3 15,-2-3 1,-9 6 0,3 2-1,-6 3 17,-6 3 1,-3-1-1,-11 1 1,-3 1-23,-6 5 1,-4 3 0,-2 8-155,0 0 105,0 0 0,-6 0 0,1 2 0,3 2-34,6 2 1,0 5 0,7-3 0,5 2-304,5 3 1,1-3 375,7 2 0,8-1 0,8 7 0</inkml:trace>
  <inkml:trace contextRef="#ctx0" brushRef="#br0" timeOffset="376">891 53 7569,'0'-18'-108,"-1"3"-55,-5 3 1,2 4-1,-8 8 136,-1 0 0,-1 8 0,2 4 0,5 3 73,-1 3 0,6 5 1,-6 0-1,2 0 39,0 3 0,1-5 0,5 8 1,0 2-44,0 2 0,0 2 1,0 2-1,0 2 55,0 1 1,0 1-1,2-4 1,1 2-60,3 2 0,2 5 0,-4-3 1,2 0-73,-2-1 0,0 5 1,-1-6-1,3-3 3,-2-1 1,-2-4 0,-2-2-1,0-4 2,0-1 1,-2-3-1,-4-6 1,-3 1 19,-1-1 1,-6-1 0,3-3 0,-7-3-16,-3-2 1,0-2 0,5-6-1,1 0-148,-1 0 1,-1-8 0,-2-4 0,-3-3-689,3-3 860,2 1 0,1-16 0,1-4 0</inkml:trace>
  <inkml:trace contextRef="#ctx0" brushRef="#br0" timeOffset="505">472 576 7557,'18'-7'-54,"-1"-5"0,8 2 0,5 1 0,3 1 1,1 4-1,3 0 54,4-2 0,4-3 0,7-9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6.895"/>
    </inkml:context>
    <inkml:brush xml:id="br0">
      <inkml:brushProperty name="width" value="0.08571" units="cm"/>
      <inkml:brushProperty name="height" value="0.08571" units="cm"/>
      <inkml:brushProperty name="color" value="#E71224"/>
    </inkml:brush>
  </inkml:definitions>
  <inkml:trace contextRef="#ctx0" brushRef="#br0">0 1 7569,'10'0'-6,"-2"0"0,-8 8 0,0 3 91,0 5 0,6 7 0,-1 0 1,-1-1 40,-2-3 0,-2 1 1,0 1-1,0 2-91,0-1 1,6 3 0,0 0 0,-2 0-293,-2 1 0,-2-3 0,0-4 0,0 3 257,0 1 0,0 0 0,0-5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8.052"/>
    </inkml:context>
    <inkml:brush xml:id="br0">
      <inkml:brushProperty name="width" value="0.08571" units="cm"/>
      <inkml:brushProperty name="height" value="0.08571" units="cm"/>
    </inkml:brush>
  </inkml:definitions>
  <inkml:trace contextRef="#ctx0" brushRef="#br0">53 18 7569,'-10'-7'-640,"2"5"1,1-6 454,-5 8 0,4 8 185,2 3 0,4-3 0,2 8 0,0-7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8.421"/>
    </inkml:context>
    <inkml:brush xml:id="br0">
      <inkml:brushProperty name="width" value="0.08571" units="cm"/>
      <inkml:brushProperty name="height" value="0.08571" units="cm"/>
      <inkml:brushProperty name="color" value="#E71224"/>
    </inkml:brush>
  </inkml:definitions>
  <inkml:trace contextRef="#ctx0" brushRef="#br0">0 262 6259,'10'-7'113,"-2"5"1,-6-6 0,1 10 48,3 4 1,0 3-118,-6 9 1,2-3-1,2-1 60,2-2 0,7-3-39,-1 3 1,-2 2 0,1-9-1,3-1 5,1-2 0,3-2 0,-1 0 0,1-2-10,-1-4 1,8-3-1,5-9 1,3 3 4,1 3 1,1-9 0,0 3 0,0-1-30,0-1 1,0-3 0,2 0-1,2 0 13,2-3 0,5 7 0,-3-6 0,0 1-273,-1 1 0,5 6 0,-6 7 223,-3 2 0,7 2 0,0 6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0.005"/>
    </inkml:context>
    <inkml:brush xml:id="br0">
      <inkml:brushProperty name="width" value="0.08571" units="cm"/>
      <inkml:brushProperty name="height" value="0.08571" units="cm"/>
      <inkml:brushProperty name="color" value="#E71224"/>
    </inkml:brush>
  </inkml:definitions>
  <inkml:trace contextRef="#ctx0" brushRef="#br0">0 18 6163,'18'0'631,"-3"-2"-483,-3-4 1,3 5 0,-3-5-126,4 4 0,1 2 0,1 0-25,-1 0 0,-5 0 0,-1 0-248,3 0 0,1 0-460,3 0 710,-1 0 0,-7 8 0,-2 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0.175"/>
    </inkml:context>
    <inkml:brush xml:id="br0">
      <inkml:brushProperty name="width" value="0.08571" units="cm"/>
      <inkml:brushProperty name="height" value="0.08571" units="cm"/>
      <inkml:brushProperty name="color" value="#E71224"/>
    </inkml:brush>
  </inkml:definitions>
  <inkml:trace contextRef="#ctx0" brushRef="#br0">1 1 7569,'2'10'-304,"4"-5"1,-2-3 318,7-2 0,1 0 0,5 2-82,1 4 0,-1-4 1,1 4-1,1-4 67,4-2 0,-3 0 0,5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1.208"/>
    </inkml:context>
    <inkml:brush xml:id="br0">
      <inkml:brushProperty name="width" value="0.08571" units="cm"/>
      <inkml:brushProperty name="height" value="0.08571" units="cm"/>
      <inkml:brushProperty name="color" value="#E71224"/>
    </inkml:brush>
  </inkml:definitions>
  <inkml:trace contextRef="#ctx0" brushRef="#br0">209 140 6799,'-18'0'18,"1"0"0,-1 0 0,1 0-35,-1 0 1,1 0 0,-1 0 60,1 0 0,5 0 0,1-2-24,-3-4 1,4 3-21,-1-9 1,7 0-39,-2-5 1,6 1 0,6 3 0,5 3 19,5 2 1,1-3 0,1 5 0,-1 2 2,1 2 1,1-4 0,3 0-1,1 2 14,-2 2 1,-1 2 0,-3 0-1,1 0 20,-1 0 0,0 0 0,1 2-15,-1 4 0,1 4 16,-1 7 1,-7 1-2,-4-1 0,-4 1 1,-2-1-1,-2-1 8,-4-5 0,-2 5 1,-5-6-1,1 1 4,-2 1 1,5-2 0,-3 3 0,0-1 38,3 1 1,-7 3-12,5 1 0,1 1 1,0-1-34,2 1 0,3-1-42,5 1 1,0-1-1,0 1-44,0-1 0,0-5 1,0-1-1,2 1 0,1 0-103,3-1 1,6 1-1,-4 5-42,1 1 1,-3-3-1,4-1 205,-2-2 0,5-1 0,-3 7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41.425"/>
    </inkml:context>
    <inkml:brush xml:id="br0">
      <inkml:brushProperty name="width" value="0.08571" units="cm"/>
      <inkml:brushProperty name="height" value="0.08571" units="cm"/>
      <inkml:brushProperty name="color" value="#E71224"/>
    </inkml:brush>
  </inkml:definitions>
  <inkml:trace contextRef="#ctx0" brushRef="#br0">1 18 7569,'1'10'146,"5"-4"61,-4-4 1,8-2-208,-4 0 0,-4-16 0,5-3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8.782"/>
    </inkml:context>
    <inkml:brush xml:id="br0">
      <inkml:brushProperty name="width" value="0.08571" units="cm"/>
      <inkml:brushProperty name="height" value="0.08571" units="cm"/>
      <inkml:brushProperty name="color" value="#E71224"/>
    </inkml:brush>
  </inkml:definitions>
  <inkml:trace contextRef="#ctx0" brushRef="#br0">203 53 7569,'0'12'-97,"1"-3"-15,5-1 1,-4 12 0,4-1 0,-4 6 0,-2 4 16,0-2 1,0 6-1,2-3 1,2 3 72,2 2 1,-1-1 0,-5-1-1,0-2 19,0-1 1,0-7 0,0 4 0,0-2-62,0-3 1,0-3-1,0-2 1,0 1 63,0-1 0,0 1 0,8-1 0,2 1 0</inkml:trace>
  <inkml:trace contextRef="#ctx0" brushRef="#br0" timeOffset="187">45 490 7569,'-17'-8'-884,"-1"-4"763,9 5 1,9-7 0,13 8-1,9 2 5,7 2 1,6 2-1,3 0 1,5-2 115,2-3 0,-4 3 0,3-6 0,-1 0 0,-4-4 0,5 5 0,1-9 0,7 6 0</inkml:trace>
  <inkml:trace contextRef="#ctx0" brushRef="#br0" timeOffset="763">761 367 7503,'-27'6'0,"2"0"-115,0-2 0,0-2 16,-5-2 1,-1 0-1,6 0 1,0 2 114,0 4 1,1-2 0,7 5 0,-1 1 24,1 0 0,5 1 0,3 7 0,1-1-10,4 1 1,2-1-1,2 1 1,0-1-132,0 1 1,0-1-1,2-1 1,4-3 77,6-1 0,3-6 0,2 3 1,1-1-11,-1-4 1,7-2-1,1-2 1,0-2-15,0-4 0,4-2 0,-3-5 0,-1 1 12,0-1 0,-2-3 0,-5-1 0,-1-1 5,1 1 0,-3-1 1,-3 1-1,-4 1 49,0 5 104,-7-5-135,7 6 1,-10 1 0,-4 3 37,-5 4 0,-3 4 0,1 2 0,3 3 58,2 3 1,-5 0-1,3 3 1,0-1-27,4 2 1,4 1-1,2 3-33,0-1 0,0 1 1,2-1-7,4 0 0,-2-7 0,8-4 1,1-2-25,3 2 1,3-4-1,3 3 1,3-3-50,2-2 0,-6-5 1,3-3-1,-3-2 1,2-3 1,-5-3-1,1-1 1,-5-1 27,-1 1 0,1-1 0,-1 1-14,-1-1 1,-8 7 141,2-1-70,-4 0 1,-8 5-1,-2 5 30,-2 5 1,7 11 0,-3-2-35,4 3 1,2 3-26,0-1 1,0 1-44,0-1 1,8 1 0,3-3 0,5-3-141,1-6 1,1-5 0,-1-1 177,1 0 0,-1-7 0,-1-5 0,-5-3 0,5-11 0,-7-1 0</inkml:trace>
  <inkml:trace contextRef="#ctx0" brushRef="#br0" timeOffset="1206">1146 71 7569,'-10'-18'0,"0"6"0,6 1 67,-2-3-465,1 6-375,5 1 595,0 7 1,0 7-1,0 5 180,0 4 0,5-5 0,1 1 0,-2 1 91,-2 3 1,4 3 0,0 3 0,-2 3-45,-2 2 0,3 0 0,3 4 0,0-3 4,0-3 1,3 4-1,-3-4 1,0 0-45,0 1 0,5-3 0,-1-4 1,1 3-21,-1 1 0,9-2 1,-3-7-1,3-3-6,4 3 0,-5-6 1,5-2-1,-2-4 13,1-2 0,5 0 1,-6 0-1,-2 0-2,-1 0 0,-3-8 0,1-2 0,-3-2 40,-3 1 0,1-1 262,-7-5 1,-2 1-217,-10 5 0,2 3 0,-7 8 32,-3 0 0,-1 0 57,-3 0-66,9 8 0,3-7 0,12 5-79,5-4 0,5-2 1,1 0-1,1 0-11,-1 0 0,1 0 1,-1-2-1,1-2-699,-1-1 0,-1-9 686,-5 2 0,-3-11 0,-8-4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6.906"/>
    </inkml:context>
    <inkml:brush xml:id="br0">
      <inkml:brushProperty name="width" value="0.08571" units="cm"/>
      <inkml:brushProperty name="height" value="0.08571" units="cm"/>
      <inkml:brushProperty name="color" value="#E71224"/>
    </inkml:brush>
  </inkml:definitions>
  <inkml:trace contextRef="#ctx0" brushRef="#br0">88 1 7014,'2'25'-93,"3"4"1,-3 6 0,4 6 0,-4 7 122,-2 9 1,0-1 0,0 6 0,-2 0 40,-4 0 1,2-4-1,-5 6 1,-1 0-37,0-1 0,6 3 0,-1-6 1,3 0-18,2 0 0,-6-2 0,0-7 0,2-3-53,2-1 0,0-3 0,-2 3 0,-1-6-296,1-4 1,0-4 330,-2-4 0,4 4 0,-6-6 0</inkml:trace>
  <inkml:trace contextRef="#ctx0" brushRef="#br0" timeOffset="425">577 455 7432,'0'12'-222,"0"-1"1,0 3 0,0 1 252,0 3 0,0 7 1,0 2-1,0 0 0,0-1-46,0-1 0,5 0 0,1 6 0,-2-4 6,-2-2 0,-2 1 1,0-5-1,0 2-147,0-1 0,0-3 0,0-1 0,0-1-247,0 0 403,0-7 0,-8 6 0,-1-7 0</inkml:trace>
  <inkml:trace contextRef="#ctx0" brushRef="#br0" timeOffset="1132">140 787 7316,'17'0'-226,"1"0"1,-1 0-1,1 0 201,-1 0 0,3 0 0,1 0 0,4 0-13,2 0 1,3 6-1,4-1 1,1-1 17,0-2 1,0-8 0,0-1 0,-2-1 5,-4 0 1,4-4 0,-4 5 11,4-3 0,-4 4 0,-1-4 0,-3 1 0,-4 1 19,-1 0 1,-3-3 0,-1 3 0,-3 0 205,-1 0-99,-8 2-100,3 6 1,-7 2 0,-1 2 19,-5 2 1,2 8-1,-6-3 1,0 5-15,1 1 1,5 1 0,-4-1-1,2 1-21,0-1 0,1 1 1,7-1-1,1 1-45,3-1 0,8 1 0,-3-3 6,5-3 0,1-3 1,1-5-1,-1 2 9,1-2 0,5-2 1,0-4-1,-1-4 1,-3-6 1,4 3 0,1-3 0,-3-1 6,-2-3 1,-1-1 0,-3-1 17,-3 1 1,-4 5 2,-8 0 0,-2 8-2,-4-1 1,-4 3-6,-7 2 0,7 2 10,4 3 0,4-1 61,2 8 0,2-2 0,4 1-48,6-5 1,3-4 0,3-2 0,-1 0 57,1 0 0,1 0 1,3 0-1,1-2-62,-2-4 1,-1 2 0,-3-7-1,1-3-8,-1-1 1,-5-3 0,-3 1 0,-1-1-44,-4 1 1,-2-1-27,-2 1 1,-8 1 0,-3 5 0,-5 5-69,-1 4 1,-7 2 0,1 0 0,2 0-33,1 0 1,3 2 0,1 4-347,5 5 503,3-3 0,8 8 0,0-7 0</inkml:trace>
  <inkml:trace contextRef="#ctx0" brushRef="#br0" timeOffset="1417">1572 682 6235,'-12'0'-295,"3"2"470,1 4 0,2 3 1,6 9-1,0-1-144,0 1 0,0-1 0,0 1-12,0-1 0,8-5 1,4-2 37,3-3 0,2-1 0,1-6-32,-1 0 1,1-2-1,-3-4 1,-1-5 31,-2-5 1,-8 5 0,1-1 0,-3-2-55,-2-1 1,-2-3 0,-2 1 0,-3-1-150,-3 1 1,-2 1 0,-7 3-1,-2 3-168,-3 2 0,-5 3 314,6 5 0,-8-8 0,4-2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4.798"/>
    </inkml:context>
    <inkml:brush xml:id="br0">
      <inkml:brushProperty name="width" value="0.08571" units="cm"/>
      <inkml:brushProperty name="height" value="0.08571" units="cm"/>
      <inkml:brushProperty name="color" value="#E71224"/>
    </inkml:brush>
  </inkml:definitions>
  <inkml:trace contextRef="#ctx0" brushRef="#br0">245 262 7569,'8'-17'-288,"-7"7"1,13 4-1,-8 12 320,-2 5 1,0 5 0,0 1 0,1 1-23,-1-1 1,4 7 0,-2 1 0,-2 0-13,-2 0 0,0 4 1,1-5-1,3-3-67,-2-2 0,-2-1 0,-2-1 0,2 1-178,4-1 1,-4 1 246,4-1 0,-4 1 0,-10-9 0,-2-1 0</inkml:trace>
  <inkml:trace contextRef="#ctx0" brushRef="#br0" timeOffset="818">0 576 7466,'8'-15'-283,"4"3"0,3 4 1,3 3 242,-1-1 1,6 0-1,3 6 1,1 0 18,4 0 0,2-6 0,2 0 0,2 2-12,3 2 1,-3-3-1,6-1 1,0 0 5,3-2 0,-3 4 1,0-5-1,-3-1 18,1 0 1,0 4-1,-6-3 1,-2-1 1,-4 0 1,2 5 0,-8-5 7,-1 2 0,-5 0 150,-5 2-119,-5 5 1,-14-7 0,-5 8 0,-4 0 71,-1 0 1,-6 2-1,-1 2 1,1 3-36,-2 3 0,6-4 0,-5 6 0,5 1-19,1 3 0,1 1 0,1 1-58,5-1 0,1 0 0,6 1 0,-2-1 6,2 1 1,4-3 0,4-1 0,4-2-14,2 1 0,1-5 0,7-2 0,-1-4-1,1-2 1,5 6 0,2-1 0,1-1-36,-1-2 1,0-8-1,-4-1 1,3-3 8,-3-4 0,-2-1 0,-3-3 29,-4 1 0,-5-1 1,-7 1-13,0-1 0,0 1 19,0 0 1,0-1 23,0 1 1,-2 7 93,-3 4-84,3 4 1,-6 4 2,8 4 1,0 4 0,0 7 64,0 1 1,0-1 0,0 0-78,0 1 1,6-6-1,1-3 1,1 1-17,0 0 1,6-6 0,-1 1 0,7-3-43,3-2 1,0 0 0,-3 0-1,1 0-27,2 0 1,6-7 0,-4-3 0,1-2 25,-1 1 0,4-1 0,-6-6 0,-1 1 23,-3 0 1,-7 1 0,-3 2 42,-1 3 0,-2 5 1,-6-6-32,0-1 1,-8 5 0,-3 2 175,-5 4 0,-1 4-123,-1 4 1,3 4-1,3 7-33,6 1 0,4-1 0,2 1-50,0-1 0,2-1 0,2-3 0,4-1-51,1 1 1,3-5 0,6 0 0,-1-2-92,1 0 1,-1-1 0,0-5-1,3 0 177,3 0 0,-3 0 0,13-7 0,-6-3 0</inkml:trace>
  <inkml:trace contextRef="#ctx0" brushRef="#br0" timeOffset="961">1380 157 7490,'-16'-2'0,"3"-2"-367,1-1 0,6-1 367,-5 6 0,7 0 0,-4 0 0</inkml:trace>
  <inkml:trace contextRef="#ctx0" brushRef="#br0" timeOffset="1180">1485 0 7022,'11'8'-113,"-1"3"1,-2 5 95,-4 1 0,-2 1 0,-2 1 0,2 3 32,3 1 1,-3 2 0,4-4 0,-4 3-42,-2-3 1,2 0 0,2 1-1,2 1-77,-2-2 1,5-7 0,1-2 0,2 1 102,-1 3 0,1-7 0,5-1 0</inkml:trace>
  <inkml:trace contextRef="#ctx0" brushRef="#br0" timeOffset="1789">1921 419 7210,'16'-2'-943,"-3"-4"893,-1-5 0,-8-5 125,2-1 1,-4 5-4,-2 0-35,0 1 1,-2-5 6,-4 5 0,2 3 0,-8 8-10,-1 0 1,-3 2-1,-1 4-14,-1 5 1,1-1 0,1 2 2,5 1 1,-3 3 0,8 1-36,2 1 0,3-1 0,2-1 9,5-5 1,4 3 0,7-6 0,1-1-47,-1 1 1,9-2 0,1-6 0,2 0-20,0 0 1,4 0-1,4 0 1,-4 0 23,0 0 1,0 0 0,0 0 0,-2-2 32,-2-4 1,-8 2 0,3-5-1,-5-1 35,-2 0 1,-1 4-1,-2-5 91,-3-3 0,-7-1-81,2-3 1,-12 9 0,-6 1 0,-3 2-10,-3 0 1,-5 0 0,-2 6-1,0 0 8,-1 0 0,1 0 0,4 0 1,-2 2-17,1 4 1,3 4 0,3 7-28,5 1 1,3-1 0,10 1-7,4-1 1,-2-1 0,9-5 0,5-3-7,3 0 0,2-6 0,-3 4 0,1-5 13,2-1 0,1-1 1,-7-3-1,1-4 33,-1-2 1,0-1-1,1-7 1,-3 1-1,-3-1 1,2-5 0,-9-2-28,-1-3 1,-2 1-1,-2-4 1,0 2-1,0 0 3,0 2 0,-2-6 0,-2 6 1,-3 0-176,-3 3 1,6 5 0,-4 3 27,1 5 1,5 1 146,-4 4 0,-4 4 0,0-6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3.543"/>
    </inkml:context>
    <inkml:brush xml:id="br0">
      <inkml:brushProperty name="width" value="0.08571" units="cm"/>
      <inkml:brushProperty name="height" value="0.08571" units="cm"/>
      <inkml:brushProperty name="color" value="#E71224"/>
    </inkml:brush>
  </inkml:definitions>
  <inkml:trace contextRef="#ctx0" brushRef="#br0">333 123 6847,'-8'-10'-113,"-4"4"1,-3 4 0,-5 2 114,-3 0 1,4 0 0,-5 0 0,3 0 56,-2 0 1,3 6 0,-3 2 0,4 1-32,1 5 1,1 2 0,-1 1 0,3 0 13,3 1 0,-2-1 0,9 1 0,1-1-50,2 1 1,2-7 0,2 1-1,3 0 23,7-3 1,6 5 0,3-8 0,2-2-37,-1-2 1,3-2 0,0 0 0,0 0 9,0 0 1,5-8 0,-7-4 0,0-3 2,2-3 1,-5 1-1,1-1 1,-5 1 2,-5-1 1,-7 1-1,4-3 1,0-3 1,-6 4 0,2-4-38,-8 3 1,-6 10 0,-8 5 0,1 3-42,0 2 1,-3 0 0,-1 0 0,-2 0 2,1 0 1,3 5 0,3 3 0,3 0 78,1 0 0,8 5 0,-4-3 0</inkml:trace>
  <inkml:trace contextRef="#ctx0" brushRef="#br0" timeOffset="435">612 158 7569,'12'0'-1014,"-1"0"960,-7 0 1,6 0 8,-4 0 1,-2 0 67,7 0 0,-7 7 0,4 3-16,0 0 0,-6 5 11,3-3-37,5 3 1,-8-3 82,4 0 0,-4-10-46,-2-2 1,0-2-1,0-10-14,0-2 1,0-1 0,0-3 0,0 1 15,0 0 1,8-1-1,3 1 1,5-1 4,1 1 1,6-1 0,3 1 0,-1 1 25,0 5 0,4 1 0,-4 6 0,1-2-40,-1 2 0,4 2 0,-6 2 1,-1 0-30,-3 0 0,-1 2 0,-3 4 0,-1 6 10,-3 3 1,-5 3-1,4-1 1,-2 1-141,-5-1 1,-1 1-1,-2-1-43,0 1 0,0-1 1,-2 0 190,-3 1 0,-5-1 0,-8 1 0</inkml:trace>
  <inkml:trace contextRef="#ctx0" brushRef="#br0" timeOffset="768">1293 192 7569,'18'-2'0,"-1"-3"0,0 3 0,1-6-688,-1 0 533,1 6 1,-1-11 0,1 7 72,-1 2 1,-5-4 0,0 0 97,1-1 1,3-3-1,-1-5-46,-3-1 1,-4 7 39,-8-1 1,-2 2 2,-4-1 0,-4 3 0,-7 8 41,-1 0 0,1 0 0,-1 0 0,1 2 36,-1 4 1,1-3-1,1 9 1,3 2-19,1 1 1,8-3 0,-2-1 0,4 3-51,2 2 0,0-5 0,0 1 0,2 0-16,4-3 0,-2 5 1,10-6-1,3-1 33,5 1 0,9-2 0,-2-4-39,4 4 0,9-4 0,3 5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1.962"/>
    </inkml:context>
    <inkml:brush xml:id="br0">
      <inkml:brushProperty name="width" value="0.08571" units="cm"/>
      <inkml:brushProperty name="height" value="0.08571" units="cm"/>
      <inkml:brushProperty name="color" value="#E71224"/>
    </inkml:brush>
  </inkml:definitions>
  <inkml:trace contextRef="#ctx0" brushRef="#br0">123 437 7378,'-2'-12'-505,"-4"0"0,-3 8 544,-9-1 1,7 3-1,-1 4 108,-2 3 0,5-1-60,-3 8 0,2 0 0,-1 5-80,5 1 1,4-1-1,2 0 6,0 1 1,6-1 0,1-1-1,3-2-37,4-3 0,1-5 0,3 4 0,-1-3-1,1-3 1,-1-2-1,1-2 1,-1 0-22,0 0 0,7-2 1,-1-2-1,0-3-26,3-3 1,-7-2-1,4-5 42,-3-1 1,-5 1-1,-1-1 82,-3 1 1,-7 0 96,2-1 70,-4 1-149,-2 7 1,2 4-86,4 12 0,-2 4 0,5 7-27,-1 1 1,6-7 0,-3-1 0,5-2-202,1-4 0,1 3 243,-1-1 0,9 0 0,1-6 0</inkml:trace>
  <inkml:trace contextRef="#ctx0" brushRef="#br0" timeOffset="141">612 262 7569,'0'-17'-467,"0"7"1,-2 2-31,-4 8 497,4 0 0,-5 8 0,7 2 0</inkml:trace>
  <inkml:trace contextRef="#ctx0" brushRef="#br0" timeOffset="624">1049 437 7385,'-2'-18'-571,"-4"3"0,-6 3 533,-3 6 1,-3 2 0,1 0 0,-1-1 90,1 1 0,-6 2 0,-1 2 0,3 0 12,2 0 0,1 6 1,1 1-1,-1 3-39,1 4 1,7-5 0,2 3 0,2 2-52,1 1 1,-1 3 0,6-1 0,0 0 0,8-1 1,3-2-1,5-5 10,1-1 0,1-2 1,1-6-1,2 0 4,3 0 1,5 0 0,-4-2 0,0-2 1,0-2 0,5-7 0,-7 1 0,-2-5 12,-1-7 1,-3 3 0,1-8 0,-1 0 1,0 2 0,-1-6 0,-2 3 0,-5-3-5,-1-1 1,4 1 0,-6 1 0,-3 3 0,-1 0 59,-2 2 0,0 2 0,0 7-5,0 1 1,-2 1-1,-3 5-15,-7 5 0,2 4 0,-1 2-45,-3 0 0,4 8 1,1 3-1,1 5-13,4 1 1,-4 7-1,2 1 1,2 0-27,3 0 0,1 4 1,0-5-1,0-1-58,0 2 1,5-5 0,3 3 0,2-4-147,3-1 247,3-1 0,1 9 0,1 1 0</inkml:trace>
  <inkml:trace contextRef="#ctx0" brushRef="#br0" timeOffset="925">1468 437 7383,'11'0'-483,"1"0"1,0-2 486,5-4 1,1-4-6,-1-7 0,1-1 1,-3 1 29,-3-1 1,-4 7 0,-8-1 160,0-2-135,0 7-41,0-1 0,-8 8 0,-4 0 0,-3 0 27,-3 0 0,1 0 1,-1 2-1,1 4 50,-1 5 0,7-1 0,-1 2 0,0 1-28,3 3 0,1 1 0,8 1 0,0-1-65,0 1 1,0-1-96,0 1 0,8-3 0,5-1 0,9-5-172,7-1 269,4-2 0,2 2 0,0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8.344"/>
    </inkml:context>
    <inkml:brush xml:id="br0">
      <inkml:brushProperty name="width" value="0.08571" units="cm"/>
      <inkml:brushProperty name="height" value="0.08571" units="cm"/>
    </inkml:brush>
  </inkml:definitions>
  <inkml:trace contextRef="#ctx0" brushRef="#br0">1 1 7084,'9'2'-29,"-1"2"0,-2 3 68,0 3 0,0-4 1,-6 6-1,2 1-7,3 3 0,-3 1 0,4 1 0,-2-1-35,2 1 1,-4-1-1,4 0 1,-4 1-86,-2-1 1,0 1 0,0-1-166,0 1 1,1-1-264,5 1 516,-4-1 0,-2 1 0,-9-1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10.836"/>
    </inkml:context>
    <inkml:brush xml:id="br0">
      <inkml:brushProperty name="width" value="0.08571" units="cm"/>
      <inkml:brushProperty name="height" value="0.08571" units="cm"/>
      <inkml:brushProperty name="color" value="#E71224"/>
    </inkml:brush>
  </inkml:definitions>
  <inkml:trace contextRef="#ctx0" brushRef="#br0">70 88 7454,'0'-9'-236,"8"1"1,-4 16 0,6 3 254,-2 5 0,-1 1 0,-3 1 1,2-1-37,-2 1 0,-2-1 0,-2 1 1,0-1-112,0 0 0,0 7 0,0-1 20,0-2 0,-2-1 0,-4-5 0,-4-1 108,1-2 0,-7-9 0,6 13 0,-7-6 0</inkml:trace>
  <inkml:trace contextRef="#ctx0" brushRef="#br0" timeOffset="311">1 298 7569,'0'-18'0,"0"1"0,0-2-69,0-5 0,0 5 0,0-4-97,0 3 0,0 3 0,2-1 0,3 1 0,7 1 202,4 5 0,1-5 0,2 6 0,3-1 18,1-1 0,2 6 0,-3-3 1,3 1-24,2 4 0,-4 2 1,6 2-1,1 0-17,-3 0 1,4 0-1,-8 2 1,-2 2 17,-1 2 1,-3 7 0,1-1 0,-1 3-88,1 3 0,-7-1 0,-1 1 1,-2 1 42,-4 4 1,3-3-1,-1 3 1,-2-3 7,-2-3 0,-8 0 0,-2 1 1,-1-1 14,-5 1 1,-1-1-1,-3 1 1,1-3-6,-1-3 0,-7 3 0,-2-5 0,0 2-21,3-1 1,-1-5-1,2 4 1,2-2-66,1-4 0,3-2 1,-1-2-483,1 0 562,-1 0 0,16-8 0,4-2 0</inkml:trace>
  <inkml:trace contextRef="#ctx0" brushRef="#br0" timeOffset="683">717 315 7569,'17'0'-1120,"1"0"995,-1 0 0,1 0 1,-1 0 154,0 0 1,9 0-1,1-2-31,0-3 0,-2 3 1,-9-6-1,-3 2-8,-1 0 1,-6-5-1,4 3 34,-3-2 0,-1 4 1,-6-5 90,0-3 0,0 4 0,-2-1-81,-4-3 0,-3 6 0,-9 3-27,1 3 0,-1 2 0,1 0 1,-3 0 59,-3 0 0,4 0 1,-5 2-29,5 3 1,2 3-1,-1 6 1,3-3-28,3 3 0,-2 1 0,8 3 0,3-1-39,1 1 0,2-1 0,0 1 0,2-3-6,3-3 0,5 3 0,8-5 0,1 0-32,4-4 1,4 1-1,8-1 1,0-2-484,0-2 547,0-2 0,8-8 0,1-1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09.727"/>
    </inkml:context>
    <inkml:brush xml:id="br0">
      <inkml:brushProperty name="width" value="0.08571" units="cm"/>
      <inkml:brushProperty name="height" value="0.08571" units="cm"/>
      <inkml:brushProperty name="color" value="#E71224"/>
    </inkml:brush>
  </inkml:definitions>
  <inkml:trace contextRef="#ctx0" brushRef="#br0">192 70 7569,'10'-7'-1566,"-2"3"1512,-8-8 168,0 8 122,0-4-140,-8 1 1,4 5 123,-8-4-74,9-4-58,-5 8-43,8-6 1,0 10-20,0 4 0,0-2 0,0 8 0,0 1-5,0 3 1,6 3 0,-1 3 0,-1 3-24,-2 2 1,-2 2 0,0 6 0,0 0 20,0 0 1,0 0-1,0 2 1,0 1-44,0 3 0,0 0 1,2-8-1,2-2 12,2-2 0,0 0 0,-6 4 0,0-4-21,0-5 1,6 1-1,-1-2 1,-1-2-31,-2-1 0,0-3 0,2 1-95,2-1 0,0 1-85,-6-1 0,2-7 243,3-4 0,-3-4 0,6-2 0</inkml:trace>
  <inkml:trace contextRef="#ctx0" brushRef="#br0" timeOffset="229">18 909 6977,'-10'-8'-231,"2"6"1,16-6 233,4 8 1,3 0 0,3 2-29,-1 4 1,0-4 0,1 4 0,-1-4-67,1-2 0,-7 0 0,1 2 0,2 1 17,1 3 74,-5 0 0,5-6 0,-5 0 0</inkml:trace>
  <inkml:trace contextRef="#ctx0" brushRef="#br0" timeOffset="359">402 839 6949,'-18'7'-44,"3"3"1,1 8 0,5-1-186,1 1 0,2-1 229,6 1 0,-8 7 0,-2 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3.603"/>
    </inkml:context>
    <inkml:brush xml:id="br0">
      <inkml:brushProperty name="width" value="0.08571" units="cm"/>
      <inkml:brushProperty name="height" value="0.08571" units="cm"/>
      <inkml:brushProperty name="color" value="#E71224"/>
    </inkml:brush>
  </inkml:definitions>
  <inkml:trace contextRef="#ctx0" brushRef="#br0">53 0 7569,'-5'12'-120,"-1"-1"0,-2 1 27,2 6 0,4-1 1,-4 0-1,4 1 1,2-1-1,0 1 49,0-1 0,0 7 1,0-1-1,0 0 70,0 2 1,0-5 0,0 5 0,0-2-89,0 1 1,0-1 0,0-6 0,0 1-90,0-1 0,0 1-229,0-1 380,0 1 0,-7-9 0,-3-1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3.870"/>
    </inkml:context>
    <inkml:brush xml:id="br0">
      <inkml:brushProperty name="width" value="0.08571" units="cm"/>
      <inkml:brushProperty name="height" value="0.08571" units="cm"/>
      <inkml:brushProperty name="color" value="#E71224"/>
    </inkml:brush>
  </inkml:definitions>
  <inkml:trace contextRef="#ctx0" brushRef="#br0">0 1 7537,'10'0'-1452,"5"0"1223,-13 0 229,6 0 0,0 0 0,2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3.986"/>
    </inkml:context>
    <inkml:brush xml:id="br0">
      <inkml:brushProperty name="width" value="0.08571" units="cm"/>
      <inkml:brushProperty name="height" value="0.08571" units="cm"/>
      <inkml:brushProperty name="color" value="#E71224"/>
    </inkml:brush>
  </inkml:definitions>
  <inkml:trace contextRef="#ctx0" brushRef="#br0">0 1 7422,'0'11'-379,"0"1"0,2-3 379,4 3 0,4-4 0,7-8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4.894"/>
    </inkml:context>
    <inkml:brush xml:id="br0">
      <inkml:brushProperty name="width" value="0.08571" units="cm"/>
      <inkml:brushProperty name="height" value="0.08571" units="cm"/>
      <inkml:brushProperty name="color" value="#E71224"/>
    </inkml:brush>
  </inkml:definitions>
  <inkml:trace contextRef="#ctx0" brushRef="#br0">0 926 7569,'8'9'-191,"-4"1"1,8-6 31,1 2 0,-3 5 1,2-5 135,1-2 1,-3 4-1,2-2 66,1-2 1,-3-2 0,0-4 0,-1-4-36,1-6 1,-4-3-1,5-3 1,1 1-15,-2-1 0,3 1 0,-5-3 0,0-3-13,0-6 0,3-4 0,-3-2 0,0 0 22,0 0 0,-3-6 0,-3 1 0,2-1-84,2-2 0,0 4 0,-6-7 58,0-3 3,0 7 8,8-1-11,-6 0 99,5 6-92,-7 3 3,0 1 106,0 13 0,0-11-45,0 8 0,0 5 0,-2 7 39,-3-3 0,-5 1-35,-8 1 1,1 4-50,0 8 1,7 2 0,2 4-1,2 6 1,0 3 0,1 3 1,5-1-1,0 2 33,0 5 1,0 1 0,0 6-10,0-2-24,0 0 0,2 0 1,3-2-20,7-1 34,-4 5 2,7-12-27,-5 6 1,7-1-1,1-1 0,-1 0 0,1-7 0,-1-3-10,1-1 0,1-6 1,3 3-1,1-1-27,-2-4 0,-1-2 0,-3-2-35,0 0 0,1-2-5,-1-4 64,1-3-6,-1-9 2,1 1-80,-1-1 77,1 1-17,-9-9 44,7 7-38,-14-6 4,13 0-10,-13 5 149,6-5-136,-8 8-8,0-1 25,0 1 104,0-1-105,0 1-6,0-1 69,-8 9-53,6 1 1,-13 2 72,3 0 0,-3 0-5,-3 6 0,7 2 0,1 4-37,2 6 1,2 5-1,6 5 1,0 1-1,0-2 5,0 6-3,0-7-5,8 5 0,-4-2-162,8 1 0,-1 1 27,7-2 1,1-4 0,2 5 0,5-7-1,-1-3 111,0-3 0,14 1 0,-2 6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5.293"/>
    </inkml:context>
    <inkml:brush xml:id="br0">
      <inkml:brushProperty name="width" value="0.08571" units="cm"/>
      <inkml:brushProperty name="height" value="0.08571" units="cm"/>
      <inkml:brushProperty name="color" value="#E71224"/>
    </inkml:brush>
  </inkml:definitions>
  <inkml:trace contextRef="#ctx0" brushRef="#br0">18 507 7550,'-10'0'-612,"2"0"480,8 0 31,0 0 224,8 0-97,2 0 1,1 0 5,1 0 0,0 0 0,5 0 0,1 0 3,-1 0 1,6 0-1,3 0 1,-1 0-41,0 0 1,12 0-1,-2-2 1,2-2-26,-1-1 58,7-1-16,-6 6-105,6 0 0,-8-2 63,0-4 0,-2 4-132,-4-4 0,2 4 36,-8 2-97,8 0 104,-12 0 0,1 0 42,-8 0 77,-1 0 0,-1 8 0,-2-6 0,-8 6 0,0-1 0,0 3 0</inkml:trace>
  <inkml:trace contextRef="#ctx0" brushRef="#br0" timeOffset="285">192 699 7569,'-9'0'-1211,"1"0"1226,8 0 73,0 0 0,8 0 16,3 0 0,5 0 0,1 0 0,3-2-62,3-4 1,2 5-1,6-5 1,-2 2-16,2-2 1,2 4 0,4-6 0,2 3-55,2-1 1,0 0 0,-7 6-1,-1 0-110,-3 0 1,3-6 0,-6 0 0,0 2-164,-4 2 0,-3 2 300,-3 0 0,0-7 0,1-3 0</inkml:trace>
  <inkml:trace contextRef="#ctx0" brushRef="#br0" timeOffset="858">507 18 7569,'-8'-10'-1146,"6"3"859,-6 7 192,8 0 95,-8 0 45,7 0 26,-7 0 50,8 0-10,0 0 1,0 7-52,0 5 0,0 4 0,0 1-17,0 1 0,0-1 1,0 2-1,0 3-3,0 1 0,0 2 1,0-1-1,0 3-21,0 0 0,0 6 0,0-6 0,-2 2-8,-4 0 0,4 0 0,-6 6-14,1 0 22,5-8 1,-6 6 0,6-4-1,-2 4 12,-2 2 0,0 0 0,6-2 1,0-2-23,0-2 1,0 1 0,0 3-1,0-2 8,0-2 0,0-6 0,0 4 0,0-2 6,0-3 1,0 3 0,0-2 0,0-1-1,0-3 1,0-7 0,0-1 24,0 3 0,2-4-33,4 1 21,-4-7 0,6 2-266,-8-12 1,0 2 0,0-7 229,0-3 0,0-2 0,0-1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8.832"/>
    </inkml:context>
    <inkml:brush xml:id="br0">
      <inkml:brushProperty name="width" value="0.08571" units="cm"/>
      <inkml:brushProperty name="height" value="0.08571" units="cm"/>
      <inkml:brushProperty name="color" value="#E71224"/>
    </inkml:brush>
  </inkml:definitions>
  <inkml:trace contextRef="#ctx0" brushRef="#br0">297 87 7487,'-5'-11'-643,"-1"-1"609,0 8 0,6 4 1,0 12 33,0 3 0,0 3 0,0-1 1,2 1-19,4-1 0,-4 3 1,5 1-1,-1 2-38,0-1 1,0-3 0,-6-1 0,0-1-100,0 0 0,0 1 1,0-1 154,0 1 0,-8-1 0,-2 1 0</inkml:trace>
  <inkml:trace contextRef="#ctx0" brushRef="#br0" timeOffset="784">1 122 6319,'7'-9'72,"5"3"1,-2 4 0,1 2-1,3-2-33,1-4 0,3 4 0,-1-4 1,1 4-35,-1 2 0,7-5 0,-1-1 0,0 2-39,2 2 1,1-4 0,5-2 0,-2 1 24,2-1 0,-4 0 1,0 4-1,0-2-3,0 3 0,-5-5 0,1 2 0,-3 2 18,-3 2 50,0 2-44,-7 0 0,-2 2 1,-10 4 21,-4 6 1,2-3-1,-7 3 1,-1 1 44,2 3 1,-3 1 0,5 1 0,0-1-44,0 1 1,3 1 0,5 3 0,0 1-34,0-2 0,0-1 0,2-3-25,3 1 0,5-3 1,6-1 7,-5-3 0,5-7 0,-5 4 1,5-2-37,1 0 1,7-1 0,-1-5 0,-2 0-31,-1 0 0,3-5 0,0-3 0,-1-2 59,-3-3 1,-7 3-1,-1-2 1,1-1 3,-2-3 1,-1-1-1,-5-1 29,2 1 0,-2 5 43,-10 0 1,-4 9 6,-7-3 0,5 4-13,1 2 1,7 8 0,-2 3-22,4 5 0,2 1 0,0 1 2,0-1 0,8 1 1,3-3-24,5-3 1,1 1 0,1-7 0,-1-2-4,1-2 0,1-2 0,3 0 1,1 0-2,-2 0 1,4-2 0,1-4 0,-1-5 18,0-5 0,0-1 1,-3-1-1,-1 1-14,-5-1 0,-1 1 0,-9-1 0,0 1-30,1-1 1,-5 1 0,2-1 0,-6 1-14,-3-1 1,-9 7 0,0 1 0,-5 0-45,-4 1 1,-3 5-1,5-2 1,-2 4 4,1 2 1,-3 0-1,2 0-183,2 0 1,3 8 256,6 3 0,5 5 0,7 1 0</inkml:trace>
  <inkml:trace contextRef="#ctx0" brushRef="#br0" timeOffset="1143">1503 70 7456,'-8'-10'-623,"-4"4"571,-3 5 0,-3 1 0,1 0 154,-1 0 0,1 1 0,1 5-55,5 6 1,-3-2 0,8 1 0,2 3-52,2 1 0,2 3 1,0-1-1,0 1 13,0-1 0,2 1 0,4-1-36,6 1 1,3-3 0,3-3 13,-1-6 1,1-4-1,-1-2 1,1 0 38,-1 0 0,-5-2 1,-1-2-1,1-4 35,-2-2 0,-1-1 0,-5-7 0,2 1-31,-2-1 0,-2 1 0,-4-1 1,-2 1-57,-2-1 0,-7 3 0,1 1 1,-3 5-164,-3 1 1,1 2 0,-3 6 0,-1 0-58,-2 0 0,-7 0 246,7 0 0,-8 15 0,4 5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8.173"/>
    </inkml:context>
    <inkml:brush xml:id="br0">
      <inkml:brushProperty name="width" value="0.08571" units="cm"/>
      <inkml:brushProperty name="height" value="0.08571" units="cm"/>
      <inkml:brushProperty name="color" value="#E71224"/>
    </inkml:brush>
  </inkml:definitions>
  <inkml:trace contextRef="#ctx0" brushRef="#br0">1 228 7569,'0'-10'-1218,"0"2"1402,0 8-111,0-7 11,0 5-31,0-6-1,7 8-37,-5 0 0,14 0 0,-5-2 56,5-4 1,3 4 0,3-4 0,3 4-38,2 2 1,-4 0 0,7 0-1,1 0-1,2 0 2,2 0-145,7 0-9,-5 0 149,6 0 4,-1 0-230,-5-7 212,14 5-17,-14-6-57,-2 8 1,1-2-213,-6-4 81,6 4-19,-16-6-46,5 8 205,-7 0-44,-9-7 93,7 5 0,-14-6 0,5 0 0,-7-1 0</inkml:trace>
  <inkml:trace contextRef="#ctx0" brushRef="#br0" timeOffset="220">682 18 7569,'17'0'-906,"1"0"1192,-1 0-137,1-8 1,-5 7-438,5-5 193,-5 4 0,12 2 69,-7 0 0,-1 0 0,1 0 1,-1 0 28,1 0 0,-1 2 0,1 4 0,-3 5-17,-3 5 1,-4 1 0,-6 1 0,1-1-18,3 1 1,-6 5-1,-9 2 1,-5 0-71,-5 1 0,-11-1 0,-1-4 101,-7 2 0,-15 8 0,-9-3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2.589"/>
    </inkml:context>
    <inkml:brush xml:id="br0">
      <inkml:brushProperty name="width" value="0.08571" units="cm"/>
      <inkml:brushProperty name="height" value="0.08571" units="cm"/>
      <inkml:brushProperty name="color" value="#E71224"/>
    </inkml:brush>
  </inkml:definitions>
  <inkml:trace contextRef="#ctx0" brushRef="#br0">18 0 6375,'0'18'-259,"0"-1"312,0 1 1,-6-1-1,0 1 1,2-1-28,2 1 1,2 5 0,0 0 0,0 0-53,0 3 1,0-7 0,0 4 21,0-3 0,0-3-10,0 1 0,0-1-4,0 1 1,0-1-50,0 0 1,0-5 0,0 0 4,0 1 62,0-5 0,0 0 0,0-8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09.127"/>
    </inkml:context>
    <inkml:brush xml:id="br0">
      <inkml:brushProperty name="width" value="0.08571" units="cm"/>
      <inkml:brushProperty name="height" value="0.08571" units="cm"/>
    </inkml:brush>
  </inkml:definitions>
  <inkml:trace contextRef="#ctx0" brushRef="#br0">1 278 6146,'0'-9'122,"8"1"0,3 8-87,5 0 1,1 0-1,1 0 1,1 0-26,4 0 0,-3 0 0,5 0 0,-2 0-13,1 0 0,1 0 1,-4 0-1,3 0 5,-3 0 1,4 0-1,-2-2 1,-1-2-41,-3-2 1,4-5 0,1 3 0,-3 0-10,-2 0 1,-1-5 0,-3 1 26,-3-3 1,-2-1 0,-6 2 0,1 3-13,-1-3 1,-2-1-1,-2-3 78,0 1 0,-6 5 0,-1 2-13,-3 3 0,4-5 0,-4 4 45,3-1 1,-1 5-4,2-2 1,4 6-44,-4 6 1,4 3 0,2 9-29,0-1 0,0 1 0,0-1 0,0 3-8,0 3 1,6-4 0,0 5 0,0-5 18,2-2 1,-6 1-1,3-1 1,-1 1 22,2-1 0,-4 1 1,4-1-43,-4 1 0,0-7-64,4 1-12,-4 0 66,5 5 1,-9-7 7,-3-4 0,1-4 0,-6-4 14,2-4 1,2 2-27,6-8 1,0 1-8,0-7 1,8 1 0,4 1 0,1 3 2,-1 1 0,4 2 0,-5-3 1,5 3-1,1 2 1,1-5 0,-1 3 0,1-2 23,-1 1 1,0 7 0,-1-4-1,-2 2 143,-3 0 0,1 1 0,5 5 1,1 1-78,-1 5 0,1 4 0,-3 7-20,-3 1 0,3-3 1,-5-1-1,2-2-29,-1 1 0,-5 3 1,4 1-1,-2 1 7,-4-1 0,3 1 0,-1-1 0,-2 1-101,-2-1 1,-2-5 0,2-1-79,4 3 0,-4 1-129,3 3 0,-5-3 282,-5-3 0,-5-4 0,-7-8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2.795"/>
    </inkml:context>
    <inkml:brush xml:id="br0">
      <inkml:brushProperty name="width" value="0.08571" units="cm"/>
      <inkml:brushProperty name="height" value="0.08571" units="cm"/>
      <inkml:brushProperty name="color" value="#E71224"/>
    </inkml:brush>
  </inkml:definitions>
  <inkml:trace contextRef="#ctx0" brushRef="#br0">1 18 6601,'17'-17'0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2.908"/>
    </inkml:context>
    <inkml:brush xml:id="br0">
      <inkml:brushProperty name="width" value="0.08571" units="cm"/>
      <inkml:brushProperty name="height" value="0.08571" units="cm"/>
      <inkml:brushProperty name="color" value="#E71224"/>
    </inkml:brush>
  </inkml:definitions>
  <inkml:trace contextRef="#ctx0" brushRef="#br0">1 1 7409,'15'2'-150,"-3"3"0,3-3 1,-5 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3.778"/>
    </inkml:context>
    <inkml:brush xml:id="br0">
      <inkml:brushProperty name="width" value="0.08571" units="cm"/>
      <inkml:brushProperty name="height" value="0.08571" units="cm"/>
      <inkml:brushProperty name="color" value="#E71224"/>
    </inkml:brush>
  </inkml:definitions>
  <inkml:trace contextRef="#ctx0" brushRef="#br0">0 856 7569,'8'10'-230,"-4"0"-110,8-4 1,-1 1-1,7 7 407,-1-2 0,-5-8 1,-1 1-40,3-3 0,-4-4 1,1-1-1,1-5-25,-2-2 0,5-2 0,-3-5 1,1-1 0,-1 1 0,4-2 0,-5-3 1,3-3-9,-3-2 1,5 0 0,-6-4 0,1 2 3,1-2 1,-6-8 0,3-2-1,-1 0-20,-4-1 1,4 5 0,-2-4 0,-2 4 12,-2 2 1,-2 0 0,0 2 0,0 2 44,0 2 0,0 8 1,-2-3-1,-2 5-25,-2 2 1,-6-1 0,4 1-1,1-1 19,-1 1 43,-6 7-60,12-6 11,-13 15 1,11-7-29,-8 8 0,9 2 0,-5 4 0,2 5 29,0 5 1,0 1 0,6 1 0,0 1-11,0 4 0,0-1 0,0 5 0,0 0 7,0 0 1,8-4 0,2 7 0,1-1-23,1-2 0,0-2 1,5-8-1,1 1-6,-1-1 1,6-5-1,3-2 1,-1-1-7,0 1-47,6-6 61,-12 4-5,14-8 1,-11-2-7,7-4 6,-8-4 0,4-7-73,-7-1 22,7 1 44,-5-1-38,5 1 0,-10-8-8,-3-4 0,4 2 2,-5-3 1,-3 7-46,-2-6 61,3 8 70,-7-5 0,6 9-76,-8 0 2,0-1 133,-8 8 0,4-3-52,-7 7 1,-1 0 0,1 6-30,-1 0 1,0 0 5,-5 0 0,5 2 1,2 4-1,3 6 15,3 3 1,2 3-1,2-1 1,0 2-3,0 5 1,0-5-1,0 6 1,2-1-10,4-1 0,3 0 0,9-5 0,-1-1-104,1 1 0,-1-1 0,1 0 0,-1 1-125,1-1 0,5-7 0,2-2 207,2 0 0,2-6 0,6 5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5.645"/>
    </inkml:context>
    <inkml:brush xml:id="br0">
      <inkml:brushProperty name="width" value="0.08571" units="cm"/>
      <inkml:brushProperty name="height" value="0.08571" units="cm"/>
      <inkml:brushProperty name="color" value="#E71224"/>
    </inkml:brush>
  </inkml:definitions>
  <inkml:trace contextRef="#ctx0" brushRef="#br0">0 454 6319,'0'12'-109,"0"0"0,0-1 185,0 7 1,6-7 133,0 1 1,2-8-135,-3 2 0,-1-4 1,8-4-52,1-4 1,1-4-1,0-5 1,-3 1-25,3 2 0,-1-1 0,1-8 0,-2-3-30,1 3 1,3-4-1,-1-1 1,-1 1-13,-2 0 1,-3-6-1,3 2 28,-6-4 9,3 6 1,-7 0 0,4 5 0,-4-1 29,-2 2 0,-8 1 1,-1 3 28,-1-1 1,-6 7 0,5 1-69,-5 2 0,5 2 1,-1 6 2,-2 0 0,-1 0 0,-1 2 0,5 4 39,5 6 0,4 3 0,2 5 0,0 1-12,0 2 0,0 8 0,0-4 0,2 3 3,4-1 1,1-2 0,7 4 0,-2-4-2,1-2 1,-3 4-1,2-5-57,1-3 58,3-2-5,1-1-36,1-8 1,1 3 1,4-7 1,-3 0 0,3-6 0,-4 0-29,-1 0 1,1-2 0,3-2 0,1-4-91,-2-1 123,-1-11-70,-3 1 53,1-14-8,-1 13 38,1-13-33,-1 6 6,0 0-19,-7-6 150,6 6-130,-14-8 0,5 0 0,-7 8 251,0 2-111,0 7 0,0 1 106,0-1-212,0 9 30,0-7-28,-7 14 135,5-6-112,-14 8-36,14 0 0,-11 2-13,7 4 58,-8 4-33,12 7 0,-7 1-40,3-1 0,4 6 0,-4 1 0,4-3-37,2-2 83,0 7-64,0-7 53,0 6-28,0-7-17,8-1 1,2 1-200,7-1 137,0 1 1,3-7 0,3-1 0,4-2 103,0-4 0,14 5 0,-4 1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5.995"/>
    </inkml:context>
    <inkml:brush xml:id="br0">
      <inkml:brushProperty name="width" value="0.08571" units="cm"/>
      <inkml:brushProperty name="height" value="0.08571" units="cm"/>
      <inkml:brushProperty name="color" value="#E71224"/>
    </inkml:brush>
  </inkml:definitions>
  <inkml:trace contextRef="#ctx0" brushRef="#br0">228 51 7569,'0'-11'-219,"0"-1"11,0-2 0,-2 7 160,-4 1 0,2 6 13,-7 6 0,-1 3 0,-3 9 0,1-3 29,2-3 0,1 4 1,-7-5-1,3 5-10,3 1 0,-4-5 1,5-1 22,-5 3 0,1 2 1,1 1 5,3 0 0,7-5 23,-2 0 1,4-6 15,2 5 0,8-7 0,3 2-17,5-4 1,3-2-1,3 0 1,3 0-30,2 0 0,-4 0 1,6 0-1,0 0-74,-1 0 1,5 0 0,-6 0 0,2 0-194,0 0 1,-6 0 0,4 2 260,-1 4 0,-3-4 0,-6 5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6.229"/>
    </inkml:context>
    <inkml:brush xml:id="br0">
      <inkml:brushProperty name="width" value="0.08571" units="cm"/>
      <inkml:brushProperty name="height" value="0.08571" units="cm"/>
      <inkml:brushProperty name="color" value="#E71224"/>
    </inkml:brush>
  </inkml:definitions>
  <inkml:trace contextRef="#ctx0" brushRef="#br0">0 18 6315,'10'0'170,"6"0"1,-5 0 0,5 0-103,1 0 0,3 0 0,1 0 1,4 0-35,2 0 0,-3 0 0,3 0 1,0 0-155,0 0 0,-4 0 0,7 0 0,1 0 120,2 0 0,2-8 0,-1-2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6.796"/>
    </inkml:context>
    <inkml:brush xml:id="br0">
      <inkml:brushProperty name="width" value="0.08571" units="cm"/>
      <inkml:brushProperty name="height" value="0.08571" units="cm"/>
      <inkml:brushProperty name="color" value="#E71224"/>
    </inkml:brush>
  </inkml:definitions>
  <inkml:trace contextRef="#ctx0" brushRef="#br0">0 0 6019,'18'18'0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7.246"/>
    </inkml:context>
    <inkml:brush xml:id="br0">
      <inkml:brushProperty name="width" value="0.08571" units="cm"/>
      <inkml:brushProperty name="height" value="0.08571" units="cm"/>
      <inkml:brushProperty name="color" value="#E71224"/>
    </inkml:brush>
  </inkml:definitions>
  <inkml:trace contextRef="#ctx0" brushRef="#br0">1 0 7115,'7'10'-369,"-5"-2"1,6-7 310,-8 5-11,0-4 69,8 6 0,2-8 0,7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4.288"/>
    </inkml:context>
    <inkml:brush xml:id="br0">
      <inkml:brushProperty name="width" value="0.08571" units="cm"/>
      <inkml:brushProperty name="height" value="0.08571" units="cm"/>
      <inkml:brushProperty name="color" value="#E71224"/>
    </inkml:brush>
  </inkml:definitions>
  <inkml:trace contextRef="#ctx0" brushRef="#br0">0 18 7465,'0'-10'-270,"2"2"1,4 8 268,6 0 1,3 0 0,3 0-65,-1 0 0,2 2 1,3 2-1,1 2 74,-2-2 0,-1-2 0,-1 0 0,3 1-22,1 3 0,0 0 0,-5-6 0,-1 0-5,0 0 1,-5 6-1,0 0 4,1-2 1,3-2-3,1-2 10,-7 0 11,-2 0-4,-8 0 1,0 1 6,0 5 1,0-2 24,0 8 0,-2-6 1,-4 3-1,-4 1 22,1 0 0,-7-1 0,4 5-39,-3-2 1,-3-1-1,1 7 1,-2-3 1,-5-3 0,5 3 1,-4-3-1,3 4 3,3 1 0,-1 1 1,1-3-1,1-1-70,5-3 1,-3 1 0,6 5-146,-1 1 1,5-6 0,0-3-364,8-1 557,-2-2 0,13-6 0,-5 0 0</inkml:trace>
  <inkml:trace contextRef="#ctx0" brushRef="#br0" timeOffset="413">559 262 7501,'-12'-10'-95,"1"5"0,-3 3 65,-1 2 1,-3 7 0,-1 5 0,-3 2-40,-1-3 0,-2 11 0,4-5 0,-5 2-38,-1 1 0,4 3 1,-4 0-1,1 1 107,5 1 0,-6 2 0,0 8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1.775"/>
    </inkml:context>
    <inkml:brush xml:id="br0">
      <inkml:brushProperty name="width" value="0.08571" units="cm"/>
      <inkml:brushProperty name="height" value="0.08571" units="cm"/>
      <inkml:brushProperty name="color" value="#E71224"/>
    </inkml:brush>
  </inkml:definitions>
  <inkml:trace contextRef="#ctx0" brushRef="#br0">35 86 7569,'0'-10'-211,"0"0"-473,0 4 0,2 4 491,4-3 231,-4-5 1,4 8 203,-12-4-88,4 4 0,-8 4-63,4 4 1,5 4 0,-5 7-1,2-1-30,-2-5 0,4 11 0,-4-5-99,4 2 0,2 1 115,0-3-204,0 1 63,0-1 0,0 1 42,0-1 1,6 1-221,0-1 170,0-7 0,-4 5 0,2-3-62,1 4 1,9-1 133,-2-3 0,3 3 0,3-5 0</inkml:trace>
  <inkml:trace contextRef="#ctx0" brushRef="#br0" timeOffset="267">350 33 7569,'7'-10'-1464,"-5"-5"1606,6 13 0,-8-4-112,0 12 0,0 4 0,0 7 0,2 3-2,4 3 0,-4-4 0,4 6 0,-4-1-34,-2-1 0,1 6 0,3-6 0,2-1-45,-2-3 1,0-1 0,0-1 0,2 1-12,-2-1 0,-1-1 1,1-3-26,2-1 87,0-1 0,-14 7 0,-2-1 0</inkml:trace>
  <inkml:trace contextRef="#ctx0" brushRef="#br0" timeOffset="479">88 313 7397,'-8'-10'-557,"6"-6"1,-4 9 589,12-5 0,0 2 1,9 6-1,5-1-30,-1 1 1,6 0-1,1 0-24,1-2 0,-4 0 0,6 4 1,0-2-1,0-1-76,0 1 1,-1 2 0,3 2 0,-4 0 96,-2 0 0,4-2 0,-6-4 0,8-4 0,-3-7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38.543"/>
    </inkml:context>
    <inkml:brush xml:id="br0">
      <inkml:brushProperty name="width" value="0.08571" units="cm"/>
      <inkml:brushProperty name="height" value="0.08571" units="cm"/>
      <inkml:brushProperty name="color" value="#008C3A"/>
    </inkml:brush>
  </inkml:definitions>
  <inkml:trace contextRef="#ctx0" brushRef="#br0">262 123 7468,'10'-2'-387,"-4"-4"73,-4 4 359,5-5 1,-5 9-4,4 3 1,-6-3 0,-4 6-61,-2 0 1,-5-4-1,3 6 1,0-1 11,1 1 1,-7-4 0,2 3 0,-3-1 0,-3 4 0,1-6 11,-1-2 0,1-2 1,-1-2-13,1 0 0,5 0 0,1 0-10,-3 0 1,-1-6 0,-1-2-32,4-2 1,-1-1 34,7-7 0,0 1-30,6-1 0,2 1-4,4-1 1,-2 9 0,8 1 16,1 0 0,-3 6 1,1-4 15,3 4 0,0 0 0,-1-1 22,-1-3 0,-6 0 0,5 6 14,3 0 0,1 0 0,3 0-10,-1 0 1,1 0 0,-1 0 0,1 0 9,-1 0 0,1 0 0,-1 0 0,1 0 7,-1 0 0,0 0 1,1 0-1,-1 0-12,1 0 0,-1 0 0,1 0 0,1 0 1,5 0 1,-5-6 0,4 0 0,-3 2-6,-3 2 1,4 0-1,-1-1 1,-5-3-9,1 2 1,-1 2-115,3 2 1,-1 0-131,1 0 0,-7 0 238,1 0 0,0 0 0,5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0.128"/>
    </inkml:context>
    <inkml:brush xml:id="br0">
      <inkml:brushProperty name="width" value="0.08571" units="cm"/>
      <inkml:brushProperty name="height" value="0.08571" units="cm"/>
    </inkml:brush>
  </inkml:definitions>
  <inkml:trace contextRef="#ctx0" brushRef="#br0">420 106 7311,'10'-8'-545,"3"4"0,-7-8 568,-2-1 0,-2 3 50,-2-2 1,-2 1-59,-4-7 1,2 9-1,-7 3-26,-3 4 1,4 2-1,-1 0 1,-3 0 6,-1 0 0,-3 0 0,-1 0 0,-3 0 20,-1 0 1,0 0 0,3 0 0,-1 2 19,-2 4 1,-1-3 0,7 9-17,0 2 0,1-5 0,4 3-21,7 2 0,3 1-2,2 3 0,2-1 0,3-1 31,7-5 0,9-1 0,3-6 0,-3 2-8,-2-3 1,5-1 0,-1 0-1,0 2-4,2 2 1,-5 0 0,3-6 0,-3 0-12,-3 0 1,0 0 0,-1 2 0,-2 2-14,-3 2 0,1-1 0,3-3 0,-3 4 0,-2-4 0,-6 6-12,1 0 1,7-5 0,-6 9-12,-2 2 1,-2-5 0,-2 3 21,0 2 1,0-5-1,-2 1 22,-4-2 0,2 3 0,-8-3 15,-1 2 0,3-6 1,-1 4-1,-3-3-16,-2 1 0,-3 0 0,-2-6 0,-3 0-8,3 0 1,-4 0 0,2 0 0,1 0-9,3 0 1,-5 0 0,1 0 0,2 0-23,1 0 0,3 0 0,0 0 0,-1 0-15,1 0 0,-1 0 0,1-2-59,-1-4 0,1 4-214,-1-4 118,9 5 1,1 2 195,8 5 0,8-4 0,1 6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9.162"/>
    </inkml:context>
    <inkml:brush xml:id="br0">
      <inkml:brushProperty name="width" value="0.08571" units="cm"/>
      <inkml:brushProperty name="height" value="0.08571" units="cm"/>
      <inkml:brushProperty name="color" value="#E71224"/>
    </inkml:brush>
  </inkml:definitions>
  <inkml:trace contextRef="#ctx0" brushRef="#br0">158 71 5973,'-10'-8'-31,"3"4"141,7-8 1,7 3 0,5-3 0,4 6-93,1 4 1,1-4 0,-1 1 0,0 1-15,1 2 0,-1 2 1,1 0-1,-1 2 15,1 4 0,-3-3 1,-1 9-1,-4 2 2,-3 1 0,-1 5 0,-6 3 1,0 6 35,0 4 0,0 4 1,-2 2-1,-2 3 11,-1 3 0,-3 0 1,4 3 32,-2-1-105,0-8 0,6 9 0,0-5 0,0-1-94,0 1-64,0-2 195,0-14-213,8 6 198,-6-14-28,13 14 20,-13-21-54,14 11 46,-14-13-73,13 0-107,-5-3 12,0-7 76,5 0 0,-11 0 95,8 0 44,-8 0 146,3-7-38,-7 5 6,0-6-130,0 8 0,-7 2 0,-3 4-7,0 5 1,1 5 0,5 3 0,-2 3-52,2 1 0,2 6 0,2-4 26,0 2 0,0 1-43,0 1 62,0 4-126,0-6 113,0 0-13,0 6 7,0-14-15,0 14 12,0-5-17,0-1-4,0-2-20,0 0 36,0-5-2,0 5 22,0-8-19,-8 1-4,6-1-1,-13 1 23,5-1 1,-7-1-27,-1-5 6,-7 5 74,6-6-69,-14-1-1,13 7 5,-13-14-6,14 6 10,-14-8-8,6 7 82,-1-5-76,3 6 10,8-8-196,-1 0 185,1 0 0,-1 0-1,9 0-218,1 0-8,8-8 206,0 6-175,0-13 194,0 5 0,8-7 0,1-1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39.596"/>
    </inkml:context>
    <inkml:brush xml:id="br0">
      <inkml:brushProperty name="width" value="0.08571" units="cm"/>
      <inkml:brushProperty name="height" value="0.08571" units="cm"/>
      <inkml:brushProperty name="color" value="#E71224"/>
    </inkml:brush>
  </inkml:definitions>
  <inkml:trace contextRef="#ctx0" brushRef="#br0">70 88 7462,'-15'2'-104,"3"4"1,2-2-1,5 7 97,-7 3 0,4 1 0,2 3 0,4-1 13,2 1 1,0-1-1,2 1 1,2-1-30,2 1 0,8-3 1,-3-1-1,5-5-6,1-1 1,7-2-1,-1-6 1,0 0 14,2 0 1,-3-2 0,5-4 0,-2-3-21,-4-1 0,3-6 0,-5 5 0,-3-5 26,-1-1 0,-7-3 0,0-1 0,-2-2 3,-1 1 0,-1 5 0,-8 3 0,-3 3-44,-3-3 0,-2 6 0,-5 2 0,-1 5-25,1 1 0,-6 0 1,-1 0-1,3 1-58,2 5 0,1 2 0,1 6 132,-1-3 0,1 1 0,-1 5 0</inkml:trace>
  <inkml:trace contextRef="#ctx0" brushRef="#br0" timeOffset="425">507 105 7569,'0'10'-735,"0"0"0,0-4 697,0 5 0,0-1 1,0 2 66,0 1 1,0 3 0,0 1 60,0 1 1,6-1-13,0 1 1,-1-7 83,-5 1-80,0-8 0,0 2 0,0-12-73,0-6 1,0-3 0,2-3 0,2 1-48,2-1 0,8-5 1,-3-2-1,5 0 17,1-1 0,1 3 0,-1 6 6,1-1 11,7 1 0,-6 5 0,5 2 0,-5 2 25,-2 5 1,1 1 0,-1 2 0,-1 2 32,-5 3 0,3 5 1,-6 8-1,0-1-89,-1 1 1,-1-1 0,-6 0 0,0 1-69,0-1 0,0 1 0,0-1 0,0 1-110,0-1 0,0-5 125,0 0 0,0-7 88,0 7 0,8-8 0,2 4 0</inkml:trace>
  <inkml:trace contextRef="#ctx0" brushRef="#br0" timeOffset="676">1118 193 7569,'12'-8'-303,"-1"-4"0,-5-1 0,4-1 1,0 5-1,-3-1 250,1 0 0,6-2 1,-5-5 52,1 0 0,4-1-20,-8 1 0,-3 1 0,-8 4 164,-7 7 0,-4 3 0,-1 2 0,0 2 37,-1 3 1,3 5 0,1 8 0,4-1-54,2 1 1,-3 1-1,5 2 1,2 3-87,2-3 0,8-2 1,4-1-1,3-1-264,7 1 0,17-3 222,3-3 0,9 3 0,3-5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2.241"/>
    </inkml:context>
    <inkml:brush xml:id="br0">
      <inkml:brushProperty name="width" value="0.08571" units="cm"/>
      <inkml:brushProperty name="height" value="0.08571" units="cm"/>
      <inkml:brushProperty name="color" value="#E71224"/>
    </inkml:brush>
  </inkml:definitions>
  <inkml:trace contextRef="#ctx0" brushRef="#br0">0 2970 6640,'18'0'-185,"-1"0"1,0 0 0,1 0 215,-1 0 0,-5 0 0,0 0 0,-1-2 1,-1-4 0,6 2 0,-5-6-9,5 3 1,1-5 0,1 4-9,-1-1 0,1-1 0,-1-4 0,0 3-19,1-3 1,-1 4 0,1-1-6,-1-3 14,1-1 1,5-5 0,0-1 0,1-2 13,1 1 1,-6 1 0,7 0 0,-3-3 11,0 3 1,2-4-1,-3 1 1,3 1-23,2-2 0,-4 4 0,4-7 0,-1 1-25,-5 0 1,4 4 0,1-6 0,-1 0 12,0 1 1,0-5-1,-3 6 1,3-2 14,2 0 0,-6 0 0,5-6 0,-3 2 32,0 4 1,6-8 0,-4 6 0,3 0-29,3-2 0,-6 0 1,0-2-1,-2 2-14,1 4 0,5-2 1,-4 6-1,0-1-4,0 1 1,5-4 0,-5 4-1,2-2-2,4-4 0,-4 0 1,2 0-1,0 1-6,-1-1 1,5-2-1,-4-2 1,2 3 8,-2 2 0,2-3 1,-6 6-1,0-2 1,1 0 0,3 8 0,-6-3 1,0 5-1,2 2 0,-5-1 0,5-1 0,-2-3 0,1-1 0,-1 0 0,-6 5 0,3 1 2,3-1 1,-4 1-1,5-3 1,-5-1 7,-1-2 0,1-6 1,2 4-1,3-1-2,-3 1 1,4 0-1,0 3 1,1-1-7,-1 2 0,-2 3 0,-5 5 1,-1 1 3,1-1 0,-1 3 1,1-2-15,-1-1 0,-5 5 1,-3 0-1,1 2 4,0 0 0,1-7 0,7 3 0,-1-1 3,1-1 0,1 0 0,4-5 0,5 1 0,-1 5 0,6-5 1,-4 4-1,4-3 1,2-3 0,0 1 0,-2 0 0,-2-1 1,-2 1 0,-8 1 1,2 3-1,-3 1 5,-3-2 0,1 1 0,-1-1-6,1 2 1,-1 3-1,1-5 1,-1 5-1,1 1 1,-1-6-1,2 3 1,3-3-2,1 2 1,2-3 0,-3 5-1,3-2 0,2 1 1,-4 1-1,6-4 1,3 3-1,0-3 1,1 5 0,-1-3-1,-3 0 14,2 3 1,-4-5-1,0 8 1,0 0-12,0-1 1,-3 5-1,3-4 1,0 4-4,0 2 1,-4 0 0,5 0 0,-1 0-3,0 0 0,-4 2 0,4 2 1,1 3 5,-1 3 0,2-4 0,4 4 0,-2-1 16,-2 1 1,0-4-1,8 4 1,2-1 4,1 1 0,9-4 1,-2 4-1,3-1-9,2 1 1,1 2-1,1 5 1,0 1-30,-1-1 0,3 2 0,-9 3 1,1 3-9,-1 2 1,1 2-1,-7 4 1,0-2 14,2-2 0,1 6 0,9 6 1,-1-2-1,0-2 0,1-2 0,1 2 0,2-1 17,3-1 0,7 10 0,-2-10 0,3 4-5,3 3 0,0-3 0,0 8 0,-2-1 6,-4-1 0,2 0 0,-8-7 0,-2 5 5,-1 2 1,3-1 0,-2 5 0,-3-4-11,-5-3 0,-1 5 0,7-5 1,0 1-5,-1 0 0,9 3 0,-8-3 1,4 0-7,3-1 1,5 5 0,-2-6 0,5-2-9,7-3 0,-4-1 1,4 0-19,-5 0 28,-8 0 1,2 0 0,-6 0 0,-5-2 7,-5-4 1,-7 2-1,-5-6 1,2 1 61,2-1 1,-1 0 0,-5-4-1,0 3-79,0-3 0,0-2 0,0-1 1,0-3-125,0-3 1,2 4-1,2-7 1,1 3-41,-1 0 1,4-7 174,-2 7 0,7-8 0,-3 4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3.409"/>
    </inkml:context>
    <inkml:brush xml:id="br0">
      <inkml:brushProperty name="width" value="0.08571" units="cm"/>
      <inkml:brushProperty name="height" value="0.08571" units="cm"/>
      <inkml:brushProperty name="color" value="#E71224"/>
    </inkml:brush>
  </inkml:definitions>
  <inkml:trace contextRef="#ctx0" brushRef="#br0">87 664 7421,'-17'0'-453,"0"0"1,-1 0 38,1 0 424,7 0 1,2-2 34,8-4 0,0 2 0,2-5-5,4 1 1,4 0-1,9 4 1,2-2-26,3 2 1,7 2 0,-2 1 0,4-3-7,2-2 0,7-2 0,7 4 1,5-4 0,4-1 0,14 3 1,-2-6-1,4 1 7,3 1 1,1-6 0,6 7 0,-3-3-12,2 0 1,3 3-1,3-5 1,2 4-10,2 3 0,-40 0 0,-1 0 0,-1 2 0,-1 0 1,1 0-1,-1 1-3,1 1 1,1 0 0,-1-1-1,1 0 1,1 0 0,0 0-1,1 0 1,-1 1 4,-1-1 0,1 0 0,5-2 0,0 0 0,-2 2 0,-1 0 0,4 0 0,0 1-36,2-1 0,1 0 0,-2-2 0,0 0 0,-1 2 0,0 0 0,0 0 0,-1-1 56,1-2 0,0 0 0,-2 2 0,1 0 0,0 1 0,0-1 0,-1 1 1,0 0-10,-2 2 1,-1 0 0,5-2 0,1 0-1,-6 1 1,0 1 0,2-1 0,-1 2-42,-3 0 1,1 0 0,2 0 0,0 0 0,-2-1-1,-1 0 1,0-1 0,1 0 29,-3 1 0,1 0 1,2 1-1,0 0 0,-1 1 1,-1 0-1,1 0 1,-1 0-37,0 0 1,1 0 0,1 0 0,-1 0 0,43-2 0,0-2 40,0-1 0,4-7 0,-6 4 0,-2 0 78,-1 1 0,3-1 0,0 4 0,-2-4 4,-2-1 1,-1 5 0,-1-2 0,0 2-67,1-2 0,-3 4 1,-4-4-1,-5 4-5,-4 2 1,2-1 0,-3-3-1,-7-2-23,-7 2 0,5 2 0,-10 2 0,1 0 29,-5 0 1,8-6 0,-3 0-1,1 2-2,0 3 0,-1-5 1,1 0-1,1 2 96,-3 2 0,2 0 1,-13-2-1,-2-2-102,-2 3 1,-2 1-1,-2 2 1,-2-2 51,-2-4 1,-8 4 0,2-4-78,-3 4 1,-3 2 0,1-2-490,-1-4 207,-7 4 0,2-5 119,-12 7 0,-4 0 175,-14 0 0,-15-8 0,-4-2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4.161"/>
    </inkml:context>
    <inkml:brush xml:id="br0">
      <inkml:brushProperty name="width" value="0.08571" units="cm"/>
      <inkml:brushProperty name="height" value="0.08571" units="cm"/>
      <inkml:brushProperty name="color" value="#E71224"/>
    </inkml:brush>
  </inkml:definitions>
  <inkml:trace contextRef="#ctx0" brushRef="#br0">36 123 7569,'0'-18'-423,"0"1"37,0-1 0,0 7 1,0-1 403,0-2 0,0 5 56,0-3 1,-8 8 92,-4-2-137,4 4 0,1 4-9,7 4 1,0-2-1,0 8 1,0 1 0,0 3 1,0 1 0,0 1 0,0 1-5,0 4 1,0-1-1,2 5 1,1 0 4,3 0 0,2 2 0,-2 6 0,4 0-6,-1 0 0,7 0 1,-5 0-1,3 0 0,-2 0 1,1 6 0,-5-1 0,0-1 2,0-2 0,3 0 0,-3 2 1,0 3-38,-1 3 0,7-4 0,-4 3 0,1 1 28,1 0 0,0-5 0,3 5 0,-1-2 15,-3-4 0,-1-3 1,4 1-1,-5 0-1,-1-2 0,4 4 1,-6-10-1,-2 2-12,-3-2 1,5 2 0,0-6-1,-2 1 3,-2-1 1,-2 4 0,2-6 0,2 1 35,2 1 1,-1-6 0,-5 4 8,0-3 0,2-3 0,2 1-35,2-1 1,2-1-1,-4-3-14,2-1 1,5 0-121,-5 5 1,6-5-1,-5-1-413,3 3 521,-6 1 0,4 11 0,-8 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3.411"/>
    </inkml:context>
    <inkml:brush xml:id="br0">
      <inkml:brushProperty name="width" value="0.08571" units="cm"/>
      <inkml:brushProperty name="height" value="0.08571" units="cm"/>
      <inkml:brushProperty name="color" value="#E71224"/>
    </inkml:brush>
  </inkml:definitions>
  <inkml:trace contextRef="#ctx0" brushRef="#br0">1 36 6587,'5'-12'-7,"3"2"1,2 2 22,4 5 0,7 1 0,4 2 0,2 0 10,4 0 0,2 0 1,4 0-1,2 0-13,2 0 0,7 0 1,-1 0-1,3 0-71,3 0 0,-1 5 0,0 3 0,1 0-55,-1 0 0,1-1 1,-1-3-1,-2 4 41,-3 2 0,4-4 0,-7 3 72,1-1 0,-3 6 0,-7-5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3.653"/>
    </inkml:context>
    <inkml:brush xml:id="br0">
      <inkml:brushProperty name="width" value="0.08571" units="cm"/>
      <inkml:brushProperty name="height" value="0.08571" units="cm"/>
      <inkml:brushProperty name="color" value="#E71224"/>
    </inkml:brush>
  </inkml:definitions>
  <inkml:trace contextRef="#ctx0" brushRef="#br0">0 16 7405,'8'-9'-245,"4"3"0,5 6 1,8 4-1,10 4 209,10 1 0,7-5 1,9 2-1,4-2 9,3 2 1,8-4-1,-6 3 1,6-3 19,-3-2 1,9 0 0,-14 0 0,0 0-13,-2 0 1,-10 2 0,0 2 0,-7 2-189,-9-2 207,-3-2 0,-2 6 0,0 1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3.907"/>
    </inkml:context>
    <inkml:brush xml:id="br0">
      <inkml:brushProperty name="width" value="0.08571" units="cm"/>
      <inkml:brushProperty name="height" value="0.08571" units="cm"/>
      <inkml:brushProperty name="color" value="#E71224"/>
    </inkml:brush>
  </inkml:definitions>
  <inkml:trace contextRef="#ctx0" brushRef="#br0">18 1 7569,'-10'0'84,"2"0"0,26 0 0,9 0-224,10 0 1,13 0 0,3 0-1,9 0-8,6 0 0,3 0 1,3 0-1,2 0 135,-2 0 0,-3 0 0,-1 0 0,-2 0-86,-4 0 0,-4 0 1,-7 0-1,-3 0 58,-3 0 1,-6 0 0,-12 2 0,-6 2-89,-4 1 129,-9 9 0,-2 3 0,-8 11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24.132"/>
    </inkml:context>
    <inkml:brush xml:id="br0">
      <inkml:brushProperty name="width" value="0.08571" units="cm"/>
      <inkml:brushProperty name="height" value="0.08571" units="cm"/>
      <inkml:brushProperty name="color" value="#E71224"/>
    </inkml:brush>
  </inkml:definitions>
  <inkml:trace contextRef="#ctx0" brushRef="#br0">28 53 7569,'-18'9'-188,"9"-1"0,10-8 1,19 0-1,11 0 191,8 0 1,17 0-1,4-2 1,8-2-6,2-2 1,15-1-1,-7 3 1,3-2 2,5 2 1,-3-4 0,1 2 0,-3 1-9,3-3 1,-1 6-1,-1-4 1,-7 4-129,-3 2 1,-12 0-1,-7 0 1,-11 2 134,-5 4 0,-10 4 0,-1 7 0</inkml:trace>
  <inkml:trace contextRef="#ctx0" brushRef="#br0" timeOffset="233">429 367 7569,'-50'12'-738,"3"-1"1,5-7 881,7 2 0,2 2 1,4-2 0,5-3 0,15-1-128,9-2 1,9 0 0,17 0 0,7 0 46,5 0 1,17-2-1,-1-3 1,4-5-54,2 0 1,10-3 0,-4 5 0,2 0-196,6 0 0,-2-5 0,9 3 0,1-2 64,-3 1 1,12 5 0,-3-4-1,1 1 120,0-1 0,6-10 0,-46 7 0,-1-1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47.567"/>
    </inkml:context>
    <inkml:brush xml:id="br0">
      <inkml:brushProperty name="width" value="0.08571" units="cm"/>
      <inkml:brushProperty name="height" value="0.08571" units="cm"/>
      <inkml:brushProperty name="color" value="#E71224"/>
    </inkml:brush>
  </inkml:definitions>
  <inkml:trace contextRef="#ctx0" brushRef="#br0">53 854 7569,'0'-27'-94,"0"1"0,0 9-45,0-1 1,2 3-1,2 1 1,4 5-1,-1-1 128,1 0 1,6 6 0,-3-1-1,5 3 14,1 2 1,1 7 0,-1 5 0,1 4 17,-1 1 0,-5 0 1,-2 3-1,-1 1-31,1 3 0,-6 5 1,2-6-1,-4 0 26,-2 2 1,0-5 0,0 3 0,-2-5-13,-4-7 0,-4 3 0,-7-8 1,-1-2-33,1-3 0,-1-1 0,1 0 0,-1-1-31,1-5 0,0-4 1,-1-9-1,1-3 22,-1-1 0,3-8 1,1 2-1,4-4 2,3-2 1,1-6-1,6-2 1,0 1 25,0-1 1,0 2-1,0 6 1,2 0 26,4 1 0,3 6 1,9 5-1,1 4-19,4 1 0,-3 3 0,3 3 0,-4 6 96,-1 4 0,-1 2 0,1 0 1,-1 2-70,1 4 0,-3 6 1,-3 11-1,-4 4-8,-1 0 0,-5 6 1,4-6-1,-6 3-19,-6-1 1,1 0 0,-9 4-1,-2-4-8,3-6 0,-1 2 1,-3-1-5,-1-3 0,7-4 0,1-3 8,2-2 1,4-8 18,10 1 1,4-5-1,7-3 1,1-5 1,-1-2 1,7 4 0,-1-5-1,0-1-2,2 2 1,-3-3-1,5 7 1,-2 2-15,-4 2 0,5 0 1,-3-2-1,-2-2-333,-1 3 0,-3 1 333,1 2 0,-1-8 0,1-2 0</inkml:trace>
  <inkml:trace contextRef="#ctx0" brushRef="#br0" timeOffset="495">542 679 7569,'0'-10'-401,"0"1"532,0 3 0,0 2-344,0-8 1,8 7 0,4-7 203,3-2 0,-3 5 0,-1-3-51,3-2 0,0-1 0,-1-3 48,-1 1 1,-8 0 2,1-1 1,-3 6 0,-4 3 5,-3 1 1,-5 4 0,-8 10 58,1 6 1,5-3 0,3 3-10,1 1 0,2 3 0,8 1-15,4 1 0,-2-3 0,7-1 1,3-4-32,1-3 0,3 1 1,-1-4-1,1 2 8,-1-2 1,7-2-1,-1-2 1,0-2-127,2-4 0,-5-2 1,5-5-1,-2 1 72,1-2 0,-1-1 1,-8-3-1,-1 1 19,-2 0 1,-3-3-1,3-1 125,-6-3 1,-4 7 242,-2 5-279,0 9 1,2-3-1,2 12-16,1 5 0,1 5 1,-4 1-1,2 1 3,2-1 0,7 6 0,-3 3 0,2 1-25,-1 4 1,1-4 0,6 2 0,-1 0-96,0-2 0,1 4 0,-3-5 1,-1-1 14,-2 0 0,-7-2 0,5-5 0,-2-1-110,-4 1 1,-2-1-1,-4-1 165,-4-5 0,-11-3 0,-11-8 0</inkml:trace>
  <inkml:trace contextRef="#ctx0" brushRef="#br0" timeOffset="616">734 312 7422,'-9'-27'-335,"3"4"0,4 4 1,2 1 334,0 1 0,13 7 0,5 2 0,1 2 0,1 1 0,5-9 0,2 4 0</inkml:trace>
  <inkml:trace contextRef="#ctx0" brushRef="#br0" timeOffset="913">1101 347 7569,'17'10'-73,"-5"-2"1,0-8-350,1 0 0,3 0 395,1 0 1,-1-2 0,-3-2-1,-3-4-12,-2-1 1,-2-3-1,-6-6 69,0 1 1,-2 5 0,-4 1-26,-6-3 0,3 6 0,-3 3 134,-2 3 1,5 2 0,-3 2-121,-2 3 0,1 5 0,1 7 0,6 1-55,4-1 1,2 1 0,0-1 36,0 1 0,2-7 1,4-1-118,6-2 0,3-2 1,3-6-1,1 0-9,5 0 1,-5 0 0,6 0 124,0 0 0,-5-16 0,5-3 0</inkml:trace>
  <inkml:trace contextRef="#ctx0" brushRef="#br0" timeOffset="1271">1398 277 7569,'-8'-9'-210,"6"1"210,-13 8-62,13 0 0,-6 2 129,8 4 0,0-2 1,2 5-134,4-1 0,3 0 1,9-4-66,-1 2 1,1-1 0,-1-5-5,1 0 0,-3-2 0,-1-3 28,-3-7 1,-7-4-1,2-1 34,-4 0 0,-2-7 0,0 1 0,0 0 73,0-3 0,-6 5 0,-1-6 0,-3 2-30,-4 3 0,5 5 1,-3 3 180,-2 3 0,5 7-111,-3-2 1,8 6 0,-2 6 0,4 5 112,2 5 0,6 1 1,2 1-1,2-1-69,3 1 0,-3-3 1,2-1-1,-1-2-21,-1 1 1,5-3-1,-3 0 1,4-3-57,1-3 1,1 0 0,-1 0-1,2 2-119,5-2 0,1-4 0,6-4 1,-2-4 111,2-2 0,10-9 0,3-8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0.385"/>
    </inkml:context>
    <inkml:brush xml:id="br0">
      <inkml:brushProperty name="width" value="0.08571" units="cm"/>
      <inkml:brushProperty name="height" value="0.08571" units="cm"/>
    </inkml:brush>
  </inkml:definitions>
  <inkml:trace contextRef="#ctx0" brushRef="#br0">1 18 7116,'17'-8'-261,"-5"7"829,0-5-1052,-9 4 215,5 2 1,-10 2-152,-4 4 420,5-5 0,-15 7 0,6-8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46.540"/>
    </inkml:context>
    <inkml:brush xml:id="br0">
      <inkml:brushProperty name="width" value="0.08571" units="cm"/>
      <inkml:brushProperty name="height" value="0.08571" units="cm"/>
      <inkml:brushProperty name="color" value="#E71224"/>
    </inkml:brush>
  </inkml:definitions>
  <inkml:trace contextRef="#ctx0" brushRef="#br0">367 664 7263,'-17'17'-695,"5"-5"1,2 0 557,3 1 137,1-5 0,-2 0 0,-2-8 0</inkml:trace>
  <inkml:trace contextRef="#ctx0" brushRef="#br0" timeOffset="248">210 769 7569,'-23'0'-372,"-1"0"344,1 0 0,0 0 1,0 0-70,1 0 0,9 0 0,1 0 183,-2 0 0,5 0 1,-1-2 259,2-4-342,2 4 0,8-12 0,2 7 0,4-3 24,2-4 0,1-1 0,9-5 0,1-1-8,2-2 0,8-3 1,-1 5-1,3-4-65,1-2 1,3 3-1,2-3 1,4 0-11,1 0 0,-3-2 1,4-6-1,-2 2-26,-5 4 0,-1-4 1,-2 4-1,-2-2-21,-4 2 0,-4-3 0,-7 9 0,-3 2-61,-3 1 1,-4 3-1,-8 0-54,0-1 217,0 8 0,-16-5 0,-3 5 0</inkml:trace>
  <inkml:trace contextRef="#ctx0" brushRef="#br0" timeOffset="448">507 18 7487,'-10'0'-139,"4"0"1,12 0 125,6 0 1,5 0 0,5 0 0,1 0 64,-2 0 1,5 0-1,-1 0 1,0 2-47,0 3 1,4 3-1,-5 6 1,-3-3 9,-2 3 1,-7 1 0,-2 3 0,-3-1-196,-3 1 1,-2-1 0,-2 3-1,-2 1 54,-3 2 1,-5 1-1,-10-7 1,-1 1-213,-2-1 337,-8 0 0,11 1 0,-5-1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44.491"/>
    </inkml:context>
    <inkml:brush xml:id="br0">
      <inkml:brushProperty name="width" value="0.08571" units="cm"/>
      <inkml:brushProperty name="height" value="0.08571" units="cm"/>
      <inkml:brushProperty name="color" value="#E71224"/>
    </inkml:brush>
  </inkml:definitions>
  <inkml:trace contextRef="#ctx0" brushRef="#br0">70 1328 7418,'-17'0'-325,"-1"0"0,3 1 0,3 5 330,6 6 0,4-2 103,2 1 1,0-5 99,0 6-158,8-8 0,-4 3 1,6-9-49,-2-3 1,3 1 0,-5-8 0,-2-1-45,-2-3 1,-2-1-1,0-1 1,0 1-35,0-1 0,0-7 0,-2-4 1,-2-4 48,-2-2 1,-5 2-1,5 2 1,0 2 55,-2-2 0,6 0 0,-4 2 1,4 5-10,2 5 0,2 7 1,4 3-1,6 1-11,3 4 0,3 2 1,1 2-1,4 0-27,7 0 0,-3 2 1,2 4-1,0 3-31,-2 1 0,6 11 0,-6-3 1,0 1-49,-3 1 1,-5 3-1,-1 0 1,-3 1 42,-3 1 0,-4-6 0,-8 6 1,0-1 53,0-1 0,-8 0 0,-2 3 0,-7 1 0</inkml:trace>
  <inkml:trace contextRef="#ctx0" brushRef="#br0" timeOffset="142">70 1310 7464,'-6'-12'-99,"1"1"1,1-1 0,10-5 0,5 1-76,5 4 1,1-3 0,3 3 0,1-3 92,2-3 0,6 1 0,-3-1 0,1 1 81,4-1 0,2-7 0,2-2 0</inkml:trace>
  <inkml:trace contextRef="#ctx0" brushRef="#br0" timeOffset="397">734 699 7569,'-6'-12'-284,"0"1"-262,-7 7 507,3-4 0,-6 10 1,3 4-1,3 5 53,2 5 0,-3 1 0,5 1 0,0 1 54,-2 4 0,6-3 0,-3 3 1,3-2-39,2 3 1,0-5-1,0 4-29,0-3 0,7-3 0,5-1-64,4-5 1,1-3 0,2-8-7,5 0 1,-5 0 0,6 0 0,-1-2-434,-1-4 502,8-3 0,-4-16 0,8-3 0</inkml:trace>
  <inkml:trace contextRef="#ctx0" brushRef="#br0" timeOffset="630">1031 559 7386,'-18'2'-1287,"1"2"1278,-1 2 0,7 2 46,-1-3 0,8 5 1,-2 7 45,4 1 0,2-1 0,0 1 0,0-1 8,0 1 0,0-7 1,0 1-1,2 0-119,4-3 0,-2 5 0,8-6 0,1 0 24,3-1 1,1 1 0,1-4 0,-1 2-571,1-2 574,-1-2 0,8-10 0,3-2 0</inkml:trace>
  <inkml:trace contextRef="#ctx0" brushRef="#br0" timeOffset="1438">1275 559 6888,'0'-10'-633,"2"3"611,4 7 0,4 0 53,7 0 0,-5 0 0,-1 0-43,3 0 1,-4-6 0,-1-2-23,-1-2 1,4 5-1,-6-7-22,-2-2 1,-2 5 35,-2-3 1,-2 8 38,-4-2 0,-4 4 0,-5 4 0,1 2 91,2 2 0,6 8 0,-3-3-37,1 5 0,2 1 0,6 1-37,0-1 1,2 1 0,4-3 0,4-1-3,-1-3 1,7-7-1,-4 2 1,5-4-50,6-2 1,-3 0 0,5 0-1,-2 0-16,0 0 0,3-8 0,-5-3 0,2-5-45,-1-1 0,-3-1 0,-3 1 0,-3-1 9,-1 1 1,-8-3-1,2-1 1,-5-2-9,-1 1 0,0-3 0,0 2 158,0 1 0,0 3 1,-1 4 436,-5 3-468,4 4 0,-6 10 0,10 4-1,4 6 1,-2 9 0,7 2 0,1 0-18,-2 3 1,5-5 0,-3 8 0,3 0-26,3-2 1,-1 4 0,1-5 0,-3-1-76,-3 0 1,3-2 0,-5-3 14,0 3 0,-2-3 0,-8 3 6,0-4 0,-2-9-13,-4-4 0,-4-4 0,-7-2 0,-1-2 9,1-4 0,-1-4 0,1-9 0,-1-3 9,1-1 0,1-10 0,3 0 0,3-6 6,2 1 1,1-5 0,3 4 0,-2 4 97,2 4 1,4 10 0,4-3 0,2 5-34,-2 2 1,5 5 0,3 2 9,3 2 0,3 1 0,-1 3 1,1-2 0,-7 0 1,-1 8 11,-2 4 1,-2 4 0,-6 7 0,0 1-22,0-1 1,0 1-1,0-1 1,-2-1-68,-4-5 1,2 5 0,-6-5 0,1 3-49,-1-2 0,4 1 0,-4-5 0,1 0-67,-1-1 13,6-1 1,-4-14-1,8-3 1,2-7 135,4-5 0,-2-2 0,8-4 0,-1-12 0,7 4 0</inkml:trace>
  <inkml:trace contextRef="#ctx0" brushRef="#br0" timeOffset="1568">1782 227 7420,'17'-17'-251,"1"1"0,-1 5 240,1 5 1,-1 4-1,1 4 77,-1 4 0,0-2 0,-1 7 0,-2 3-81,-3 1 1,1 3 0,5 1-1,1 2-113,-1 3 0,-5-1 0,0-5 0,-1-1-160,-1 0 1,-2 1 287,-8-1 0,7 1 0,3-1 0</inkml:trace>
  <inkml:trace contextRef="#ctx0" brushRef="#br0" timeOffset="1668">2044 350 7220,'17'-35'-786,"1"5"724,-1 1 0,8 6 0,6-6 1,8 0-31,8 2 0,11-6 92,6 4 0,12-12 0,3-4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59.993"/>
    </inkml:context>
    <inkml:brush xml:id="br0">
      <inkml:brushProperty name="width" value="0.08571" units="cm"/>
      <inkml:brushProperty name="height" value="0.08571" units="cm"/>
      <inkml:brushProperty name="color" value="#E71224"/>
    </inkml:brush>
  </inkml:definitions>
  <inkml:trace contextRef="#ctx0" brushRef="#br0">751 3266 7569,'0'-27'-489,"0"4"388,0 3 0,-6 3 0,-1 1 0,-3 3 120,-4 1 1,-1 8-1,-3-2 1,1 4-337,-1 2 1,7 0 110,-1 0 206,8 0 0,-4 0 0,8 0 0</inkml:trace>
  <inkml:trace contextRef="#ctx0" brushRef="#br0" timeOffset="5605">1118 3161 7569,'-12'0'-779,"1"0"0,7-2 749,-2-3 318,4 3-233,2-6 0,2 8-28,4 0 0,3 0 1,9 0-1,-1 0-16,1 0 1,-1 0-1,1-2 1,-1-4-12,1-5 0,-1-5 0,1-1 0,-1-1-4,1 1 1,5-1 0,0-1-1,-2-3 8,-1-1 0,-3 0 0,1 5 0,-3 1 5,-3-1 0,9-5 0,-3-2 0,1 0 6,1-1 1,-3-5-1,2 0 1,3-5 5,1-5 0,6 0 0,-4 4 1,3-2-21,3-1 1,-4-7 0,0 4-1,0 1-10,0-1 1,-5 0 0,1 4 0,-2-1 5,3 1 1,-5 8 0,4 2-1,-3 0-3,-3 1 1,1 1 0,-1 6 0,1-2-6,-1 1 0,0 1 0,1 0 0,-1-3 10,1 3 0,-1-4 0,1 0 1,-1-1-4,1 1 0,1-6 1,2 4-1,3 0 9,-3 3 1,-1-1-1,-3 2 1,0 2 29,1 1 0,-1 3 1,1-1-35,-1 1 1,1 1 0,-3 3 0,-1 1-4,-2-2 0,-1 5 0,7-3 0,-1 0 1,1 3 1,-1-7 0,0 5 0,1-7-3,-1-5 1,1 3 0,-1-3 0,1 4 5,-1 1 1,7 1-1,-1-1 1,-4 1 19,-5-1 0,1 1 0,-3 0 0,2-1-16,-3 1 0,5 1 1,-7 2-1,3 3-3,0-3 1,-6-1-1,5-3 1,3 1-19,1-1 0,3 1 0,-1-1 1,1 1 5,-1-1 0,1 1 0,-1 0 0,1-1 2,-1 1 0,2-1 1,3 1-1,1 1 1,-2 5 1,-7-5 0,-2 4 0,1-1 38,3 1 1,-5-3-1,1 3-5,2-4 1,1-1 0,1 0-20,-5-1 0,3 6 1,-6 1-1,1-1-9,5 2 1,-4-5 0,1 3 0,3-1 10,1 1 1,-3-4 0,0 5 0,1-3 11,3 3 1,1-5-1,1 6 1,-3-1-23,-3-1 1,3 2 0,-3-3 0,4 3-8,1 2 1,-5-3-1,-3 3 1,1 0-1,0 0 1,1-5 0,7 1 1,-1-3 1,1 3-1,-1 2 1,1 1 0,-1-1 1,1 0 0,-1-3 0,1 3 1,-1 2 0,0-3 0,-1 3 0,-2 0 0,-3 0 0,1-3 0,3 3 0,-1 0 0,-2 0 0,-1 1 0,7 3 0,-1-2 0,1 2 0,1-4 0,2 0 0,3 1 0,-3-1 0,-2-4 0,-1 6 0,-1 1 4,1-3 1,-1 4-1,1-6 9,-1 3 0,1-1 0,-1 4 0,1-2 0,-1-2 0,1 4 0,-1-1-4,0 1 0,1 0 1,-1 0-1,1-2-2,-1 2 0,7-3 0,-1 1 0,-2 2-9,-1 2 0,-1-4 0,2 0 3,3 2 1,-1 2-1,-6 2 1,1 0-11,-1 0 1,-5 0 0,0 0-1,1 0 8,3 0 0,-5 6 0,1 0 1,2-2-1,1-2 1,3 4 0,-1 0 0,1-1 14,-1 3 0,0-6 1,1 4-1,1-2-5,5 2 0,-5-5 0,4 5 1,-1-2-1,1 2 0,-4-4 0,5 4 0,-5-2-5,-1 1 0,-1-3 1,0 6-1,1-2 2,-1 0 1,1 2 0,-1-3 0,1 5-8,-1 0 1,1 3 0,-1-5 0,1 2-6,-1 3 0,1 1 1,1 0-1,2-3 8,3 3 0,-1-1 0,-6 1 0,1-2-13,-1 1 1,1-3 0,1 2-1,2 1 32,3 3 1,1-5 0,-4 1-1,3 2 3,-3 1 0,6 3 1,0-1-1,2 2-18,1 5 0,-3-5 0,4 4 0,-4-3-7,-2-3 0,4 3 1,-4 1-1,1 2 2,-1-1 0,4 3 0,-4 0 0,0 0-5,1 1 1,3 5 0,-4-4 0,2 2 1,4 0 1,-4 0 0,3 4 0,1-2 3,2-2 1,-4 0-1,0 6 1,0 0-2,-2 0 1,6 0 0,-6 0 0,2 0 15,0 0 0,1 0 0,3 0 0,-2-2 4,-2-4 0,6 4 1,5-4-1,-1 4-16,-2 2 0,0 0 1,2 2-1,3 1 11,3 3 1,-4 0 0,3-4 0,1 2 3,0 1 0,-1 9 0,3-5 0,-4 3 2,-1 0 1,-5-3-1,4 5 1,-4-3 5,-2 3 1,5-1-1,1 1 1,0-3-5,2 3 1,-5-1 0,9 1 0,2-4 18,1-3 0,2 5 0,1-6 0,-3-3-13,-3-1 1,3-2-1,-3 0 1,3 0-16,3 0 0,-1-2 0,2-2 1,3-4 6,1-2 1,0 5 0,-6-7-1,1-2-12,-1-1 1,1 3 0,-1 0 0,-2-3-62,-3-7 1,-4 3-1,-8-5 1,0 3 5,0-2 0,-2 1 1,-2-7-1,-2-2-367,2-2 1,-4-2 0,2 0 411,2 0 0,2 0 0,2 0 0</inkml:trace>
  <inkml:trace contextRef="#ctx0" brushRef="#br0" timeOffset="7088">978 3755 7362,'-17'0'0,"-1"0"-1103,1 0 809,-1 0 295,1 0 87,-1 0-65,9 0 1,1-2 35,8-4 1,-2 5-3,-4-5 0,-3 2-2,-9-2-59,8 4 1,5-6-3,10 8 1,5-2 0,9-2-1,3-1 7,1 1 0,8 2 0,0 0 0,6-2 12,4-2 0,0-2 0,-5 5 0,5-3-5,6 2 1,3 2 0,3 2 0,-1-2-1,0-4 1,7 4 0,1-6 0,2 3-4,4-1 0,-4 0 0,4 6 0,4-2-9,3-4 1,5 4 0,-2-4 0,1 4 7,-3 2 1,13-1 0,-9-3 0,4-2 21,3 2 0,0 0 0,3 0 0,-3-2-6,-3 3 1,3 1 0,-4 0-1,3-2-15,-3-2 0,3 0 1,-9 6-1,1 0-2,2 0 0,-12 0 0,6 0 0,-1 0-10,3 0 0,2 0 1,-4 0-1,-1 0 2,-1 0 1,10 0 0,-10 0 0,3 0 1,5 0 1,-4 2 0,7 2 0,1 2 1,-3-2 1,1-2 0,-4-2 0,3 0 11,1 0 1,1 0 0,-7 0 0,-2 0 7,1 0 0,1 0 1,-4 2-1,0 1-15,0 3 0,0 0 0,1-6 0,1 0-4,-2 0 0,4 0 0,-10 0 0,4 0-4,2 0 1,-1 0-1,1 0 1,0 0 15,0 0 1,0 0-1,2 0 1,-1 0 0,-1 0 1,12 0 0,-8 0 0,3 0 39,-1 0 1,1 2-1,1 2 1,-2 2-56,-4-2 0,3-1 0,-7 1 0,6 2-4,0-2 0,1 0 0,-1 0 0,-2 2-2,2-3 1,-1 1 0,-3 0 0,0 2 33,0-2 1,-2-2-1,-4 0 1,-6 2-13,-4 2 1,-1-1-1,-3-5 1,-1 0-43,-3 0 1,-7 0-1,2 0 1,-6 0 30,-6 0 0,2 0 0,-6 0 0,0 0-70,1 0 0,-3 0 0,-6-2 1,1-1-8,-1-3 0,1 0 1,-3 4-1,-1-2 74,-2-2 0,-9-7 0,5 3 0</inkml:trace>
  <inkml:trace contextRef="#ctx0" brushRef="#br0" timeOffset="8138">7492 2376 6345,'-5'-12'-88,"-1"0"1,-6 6 205,6-5-107,0 7-36,6-4 0,2 8 27,4 0 0,-4 0 1,6 2 18,-8 4 1,-6-2-1,0 7 1,2 3 8,2 2 0,2 1 1,0 2-1,0 3-10,0 1 0,0 8 1,2-2-1,2 4-12,2 2 1,0 0-1,-4 0 1,2 2-4,2 4 0,1-3 1,-3 9-1,2 0-5,-2-3 0,4 7 0,-1-7 0,1 3-3,0-1 1,0 1 0,-4 3 0,1-1-2,-1-3 0,-2-5 0,-2 4 0,2-2-10,4-5 0,-4 5 0,4-2 1,-4-2-63,-2-3 0,0-1 0,0-2 0,0-2 76,0-1 0,-8-1 0,-2 6 0</inkml:trace>
  <inkml:trace contextRef="#ctx0" brushRef="#br0" timeOffset="9196">2009 2166 7114,'17'-8'-1208,"-7"6"1218,-2-5 0,-10 7 1,-4 0-116,-6 0 81,4 0 17,1 0-17,7-8 0,-8 6 57,-4-4 0,3 4 1,-3 2 18,-2 0 1,5 0 30,-3 0-58,8 0-37,-4 0 1,10 0 13,4 0 1,-4 8 0,4 3 1,-4 5 0,0 1 0,2 1 8,1-1 1,7 3 0,-6 1-1,0 4 1,1 3 0,-3 1 0,6 6 0,-2-1 1,-4 1 0,3 2 1,-1 2-1,-2 4 3,-2 1 1,4 1 0,0 4-1,-2-3 2,-2 3 0,-2 1 1,0 2-1,0-1-15,0-5 0,5 11 0,1-5 0,-2 1 0,0-1-12,2 0 1,-4-9 0,4 9 2,-5-1 1,5-3 0,0-1 0,-2-4 1,-2-1 0,-2-5 0,0 4 1,2-4-2,4-2 1,-4-2 0,3-2 0,-3-4-26,-2-2 1,6 0 0,0-3 0,-2 1-25,-2-2 1,4-1 52,0-3 0,7 1 0,-3-1 0</inkml:trace>
  <inkml:trace contextRef="#ctx0" brushRef="#br0" timeOffset="25218">1834 2725 7378,'0'-18'-621,"-2"9"444,-4 3 1,-3-2 0,-9 2 197,1 2 0,-1 2 0,1 4 27,-1 4 0,-5-2 0,-2 10 0,-2 3-15,-5 4 1,-1 11-1,-1-3 1,-3 6-70,-4 5 0,4-1 0,-4 10-158,4 5 150,-5-2 1,-1 10-1,-5-3 1,3 3 9,2 0 1,-5-2 0,3-8 33,0 1 0,-5-1 0,5 1 0</inkml:trace>
  <inkml:trace contextRef="#ctx0" brushRef="#br0" timeOffset="25526">1921 2917 7569,'-25'0'-103,"4"6"0,-8 2-72,-2 1 0,-2 3 0,-2 5 1,-2 3-1,-2 1 133,-2 2 0,-7 8 0,1 0 1,-3 6 32,-3 4 1,7 8 0,-3-3 0,-1 3-20,-1-3 0,-5 5 0,9-7 0,-1 3 3,1-1 0,-1-5 0,7 4 0,2-2 9,2-5 0,8-1 0,2-4 0,4-2-17,7-2 0,7-13-21,9 1 54,15-11 0,5-6 0,15-10 0</inkml:trace>
  <inkml:trace contextRef="#ctx0" brushRef="#br0" timeOffset="25719">1642 3371 7569,'15'-17'-626,"-3"-1"484,-4 8 1,-18 3 0,-5 7 134,-7 0 0,-7 0 1,4 2-1,0 3 13,-1 7 1,-5 4 0,2 3 0,-4 4-43,-2 6 0,-2 4 1,-3 4-40,-7 4 47,4 4 1,-7 9 0,3 2 0,-3 2-92,-2-1 0,5-3 0,2-2 119,3 1 0,1-1 0,6 1 0</inkml:trace>
  <inkml:trace contextRef="#ctx0" brushRef="#br0" timeOffset="25902">2044 3301 7016,'-37'20'0,"-4"3"-229,-6 6 0,-5 12 0,-6 5 0,-4 5 0,-2 1 229,0 0 0,13 5 0,1-3 0,5-3 0,4-3 0,6 4 0</inkml:trace>
  <inkml:trace contextRef="#ctx0" brushRef="#br0" timeOffset="26447">7562 2987 7523,'8'-18'2,"-4"3"1,8 3-1,-1 4 39,-1 1 1,5 5 0,-3-4 0,6 4-154,5 2 0,-2 0 1,8 0-1,2 2 72,2 4 1,8-4 0,2 3-1,1-1-41,5 2 0,3-4 1,5 4-1,3-4 24,2-2 0,0 0 0,4 2 0,-4 2-102,-2 1 0,-2 3 0,-5-4 0,-3 2 159,-3-2 0,-5 6 0,-7-1 0</inkml:trace>
  <inkml:trace contextRef="#ctx0" brushRef="#br0" timeOffset="26677">7440 3336 7409,'-27'-8'-532,"4"-1"471,11-9 0,6 6 0,14 3 0,9 1 18,10 4 0,10 0 1,10 0-1,9-1 6,4 1 1,16-4 0,-2 2 0,5 0-27,3-1 1,-7 5 0,5-4 0,-2 4 9,-5 2 0,-1-6 0,-2 0 0,-4 2 53,-8 2 0,8 2 0,-19 0 0,13 0 0</inkml:trace>
  <inkml:trace contextRef="#ctx0" brushRef="#br0" timeOffset="26914">7754 3546 7569,'-17'0'-567,"-1"0"377,9 0 1,3 0 0,12 0 136,5 0 0,17 0 1,10 0-1,15 0-12,7 0 1,4-6-1,8-2 1,1 0 83,3 1 0,8 1 0,-5 4 0,1-2-56,-5-2 0,1 0 0,-6 6 0,-8 0-15,-6 0 1,-11 0 51,-4 0 0,-4 0 0,-3 0 0</inkml:trace>
  <inkml:trace contextRef="#ctx0" brushRef="#br0" timeOffset="27148">7824 3720 7569,'-35'10'-122,"10"0"66,8-4 0,11-3 0,17 7 24,13-2 0,15-2 0,7-4 0,5 1-136,1 3 1,14 0 0,6-8-1,5-4 69,7-5 1,1 1 0,4-2 0,3-1 72,1-3 1,-6 1 0,-7 1 0,-3 3 25,-3-3 0,-4 4 0,-6-1 0,-4-1 0,-8-6 0</inkml:trace>
  <inkml:trace contextRef="#ctx0" brushRef="#br0" timeOffset="27515">7737 2952 7160,'-2'-10'-628,"-4"4"1,-4 4 635,-7 2 1,-1 0-71,1 0 65,7 0 0,3-2 8,7-3 1,2 1 0,3-6-18,7 2 1,3 1-1,5 3 1,3-4 18,6-2 1,6 4-1,4-5 1,2-1-7,-2 2 0,5-3 0,1 7 0,-1 0 0,-3-2-7,4 6 0,-8-13 0,5 5 0</inkml:trace>
  <inkml:trace contextRef="#ctx0" brushRef="#br0" timeOffset="27719">7562 2830 7424,'-17'0'-283,"7"-8"1,6 6 0,16-4 0,11 4 166,8 2 1,12-6 0,3-1 0,7-1 90,5 0 0,-2-4 0,6 5 25,-1-3 0,5-2 0,-4-5 0</inkml:trace>
  <inkml:trace contextRef="#ctx0" brushRef="#br0" timeOffset="28448">7440 3406 7569,'-10'0'-761,"3"0"0,28-6 830,8 0 0,8-7 0,0 1 1,3-2 23,7 3 0,5-5 0,7 5 1,5-3-107,4 2 0,-4-3 0,2 5 0,3 1-70,5 3 1,4-2 0,-4 2 0,-1 2-46,-5 2 0,0 2 128,-10 0 0,-7-7 0,-9-3 0</inkml:trace>
  <inkml:trace contextRef="#ctx0" brushRef="#br0" timeOffset="28715">7877 3615 7569,'27'-1'0,"-2"-3"-108,0-2 1,2-6 0,10 4-138,4-1 0,4 3 0,7-4 0,0 1 0,-1 1 219,-5 0 1,9-6 0,-7 5-1,1-1-9,1 4 0,-7-2 35,-2 3 0,-4-9 0,-3 4 0</inkml:trace>
  <inkml:trace contextRef="#ctx0" brushRef="#br0" timeOffset="28981">7894 3406 7569,'-23'-2'-195,"-1"-4"0,3 2-680,10-7 841,-5 7 0,14-6 1,-4 4 123,4-5 0,4-3 0,4 0 0,6 5-58,3 1 1,10-6 0,5 5-1,1-3-9,-2 0 1,10 7 0,-5-5 0,5 2-28,4 4 0,-6 2 0,5 2 1,-1 0-327,0 0 0,0 0 330,-6 0 0,0 8 0,0 2 0</inkml:trace>
  <inkml:trace contextRef="#ctx0" brushRef="#br0" timeOffset="30773">8086 3074 7424,'-11'-6'-552,"-1"0"0,6 1 486,-6 5 92,9 0 0,-7 0-42,4 0 1,-4 0 8,-7 0 1,5 0 0,3 2-4,1 3 0,0-3-3,2 4 3,4-4 10,-13 6 0,7-4 0,-6 5 18,3-1 1,5 0 45,-6-2 0,3 3 39,-3 9 8,-4-8-65,14 5 1,2-13 0,14 4-21,7-4 1,1-4 0,7-2 0,4-4-27,6-1 0,5 3 1,9-4-1,-1 0 17,0 1 0,7 3 0,-1-4 1,-2 2-101,-2 5 1,-3 1-1,-3 2 1,-3 0 7,-2 0 1,-10 0-1,-10 0 1,-6 2 74,-5 3 0,4 5 0,-7 7 0</inkml:trace>
  <inkml:trace contextRef="#ctx0" brushRef="#br0" timeOffset="31023">7527 3354 7569,'12'-8'-177,"0"-2"6,1 0 0,3 3 0,3 7 0,4-2 0,7-2 105,2-2 0,11-2 0,6 4 0,5-3 44,4-3 1,0 0 0,-5-3-1,1 3-40,4 2 0,-3-4 0,3 7 0,-6 1 62,-5 2 0,11-6 0,-4-2 0</inkml:trace>
  <inkml:trace contextRef="#ctx0" brushRef="#br0" timeOffset="31320">7580 3179 7354,'-8'-18'-464,"8"3"0,0 1 0,10 5 464,5 1 0,10-6 0,6 3 1,6-3 6,4 2 0,8-3 1,-3 3-1,3-1-21,-3 1 0,3-2 0,-9 7 0,-1-1-38,-2 0 0,-8 0 52,0 3 0,0-5 0,6-8 0</inkml:trace>
  <inkml:trace contextRef="#ctx0" brushRef="#br0" timeOffset="31565">7423 2899 7422,'1'-9'-580,"5"1"1,6 2 455,3 0 1,9-7 0,1 3 0,0-2 116,0 1 1,5 5 0,-5-6 0,0 1 12,0 1 0,4-4 0,-5 7 1,-3-1-8,-2 0 1,-1 0 0,-1 3 0,9 3 0,1-6 0</inkml:trace>
  <inkml:trace contextRef="#ctx0" brushRef="#br0" timeOffset="31777">7510 2690 7405,'-18'0'-349,"1"0"1,5-2-1,3-4 402,1-6 0,2 3-32,6-3 1,8 2 0,5-3 0,9 3-57,7 2 0,4 1 0,2 3 0,0-4-46,0-2 1,1 6 0,3-1-1,2 3-143,-2 2 224,-2 0 0,-2-8 0,0-2 0</inkml:trace>
  <inkml:trace contextRef="#ctx0" brushRef="#br0" timeOffset="32157">7632 3615 7256,'12'-9'-271,"-1"1"1,3 2 0,1-2 316,3-1 0,5 3 0,2-4-15,3 2-6,1-5 0,6 9 1,0-6-1,0 1-3,-1-1 0,7 0 1,2-1-1,0 3-86,-1 0 1,7 4-1,-3-6 1,3 3-57,-3 3 0,3 2 0,-6 0 1,-1-2 119,1-2 0,6 0 0,-5 6 0</inkml:trace>
  <inkml:trace contextRef="#ctx0" brushRef="#br0" timeOffset="32423">7964 3738 6826,'8'9'-298,"3"-1"1,5-2 236,1 0 1,9 0 0,5-6-1,7 0 43,9 0 1,3-8 0,5-4 0,3-3 32,6-3 0,-2 7 1,0-1-1,0 0-30,0 3 0,-5-7 1,1 6-1,-4-1-12,-1-1 0,3 2 1,-2-3-1,-5 3 27,-5 2 0,-3-5 0,-6 3 0</inkml:trace>
  <inkml:trace contextRef="#ctx0" brushRef="#br0" timeOffset="33185">1817 3546 6542,'-18'0'-131,"1"2"1,-1 3 0,1 5 131,-1 0 0,-1 11 1,-5-3-1,-5 3-14,-4 4 0,-7 2 0,-3 8 0,-4 0-17,-7 0 1,7 0 0,-5-2 0,4-4 21,3-6 1,2 3-1,8-5 1,2-4-2,4-3 0,4-10 1,23-4 0,12-14 8,15-7 0,4-6 0,14-8 0</inkml:trace>
  <inkml:trace contextRef="#ctx0" brushRef="#br0" timeOffset="33552">1991 3284 7334,'8'-10'-1001,"-8"4"906,-10 4 1,-11 2 0,-4 2 0,-1 2 106,1 2 1,-6 5 0,2-3 0,-4 0 10,-2 0 0,0 5 1,-2-1-1,-1 4-15,-3 1 1,-2 2 0,2 3 0,-3 1-12,-1-2 1,-3 5 0,7-1 0,2 0-14,2 0 0,4-1 0,2-7 0,4 0-61,2 1 0,7-1 40,7 1 1,9-8 0,2-7 24,9-6 0,9-1 1,3-8-1,4-3 19,3-7 0,-5 3 0,4-6 0,-2 1 24,-3 1 0,-3 0 0,-2 5 0,-1 1 98,-4-1 1,1 7 0,-7-1-68,-2-2 1,-10 7-1,-8 3-65,-7 8 1,0 5-1,-8 9 1,-2 1-58,-2 5 1,-8 3-1,-2 6 1,-1-2-61,-5-2 0,4 4 120,-1 2 0,-1 11 0,-5-9 0</inkml:trace>
  <inkml:trace contextRef="#ctx0" brushRef="#br0" timeOffset="35815">2987 2655 7569,'0'10'-249,"0"5"1,0-11 0,2 6 301,3-2 0,-1-3 210,8-5-182,-8 0 0,4-2 1,-8-3-79,0-7 0,0 2 1,0-1-1,0-3-40,0-2 0,0-1 0,0 0 0,0-3-31,0-3 0,-6 2 1,-2-9-1,0-1 37,0-2 0,-3 4 1,3 2-1,0 0 123,1 0 0,1 5 0,6-1-31,0 4 0,0 7-15,0 0 0,7 9-30,5-3 1,4 4 0,1 2-21,1 0 0,5 6 1,0 1-1,-2 3-6,-1 4 1,-3-1 0,1 1 0,1-3-106,4 3 0,-3 2 1,3 1-1,-3 1-190,-3-1 1,-5 2-1,-1 3 305,3 1 0,-6 0 0,-3-5 0,-10-1 0,-5 1 0</inkml:trace>
  <inkml:trace contextRef="#ctx0" brushRef="#br0" timeOffset="35969">3039 2568 7408,'0'-12'-971,"2"0"970,4-1 0,3-1 1,9 1-1,-1 1-24,1-2 1,5 5 0,2-3 0,1 0-106,-1 3 1,4-7-1,-4 5 130,2-5 0,2-1 0,6-1 0</inkml:trace>
  <inkml:trace contextRef="#ctx0" brushRef="#br0" timeOffset="36228">3580 2079 7345,'0'-18'-450,"0"1"1,0-1 471,0 1 1,-2 7-10,-3 4 1,1 10-1,-6 4 1,0 2 71,1 3 1,-3 5 0,-5 3 0,1 2-16,4-1 0,-3 3 0,5-2 0,0-2-11,5-1 0,3-1 1,2 3-48,0 1 0,7 0 0,5-7-88,4-5 1,3-3-1,2-8 1,3 0-106,-3 0 1,4-2 0,0-4 0,1-5 180,-1-5 0,6-9 0,-4-2 0</inkml:trace>
  <inkml:trace contextRef="#ctx0" brushRef="#br0" timeOffset="36557">3947 1887 6572,'-10'0'160,"-5"1"-118,3 5 0,-3 4 0,-3 7 6,1 1 0,1-1 0,3 1 0,3-1-6,2 1 0,2-7 1,6 1-72,0 2 1,2 1-29,4 3 0,4-9 0,7-3 0,3-4-110,3-2 1,-2-2-1,8-2 1,1-3 166,-3-3 0,6-10 0,-6-7 0</inkml:trace>
  <inkml:trace contextRef="#ctx0" brushRef="#br0" timeOffset="37140">4209 1817 6323,'18'0'34,"-1"-8"-40,0-4 0,1-3-41,-1-3 0,-7 7 41,-4-1 103,-4 0 0,-10 3-22,-4 3 1,-3 6 0,-3 6-25,1 5 0,5 5 0,3 1 1,1 1-30,4-1 0,2-5 0,2 0 0,2-1-40,4-1 0,4 3 1,7-7-1,0-2 20,1-2 1,-1-2 0,3 0 0,1-2-137,2-4 0,7-3 1,-7-9-1,0 1 55,2-1 1,-5 1 0,3-1 0,-5 1 33,-7-1 0,-3 1 0,-8-1 1,0 1 122,0 0 0,0 5 0,-2 2 196,-4 2 1,2 1 8,-7 1 0,7 6-238,-2 0 0,4 2 0,2 9 0,0 3-29,0 2 0,6 7 0,2 2 0,1 2-46,5 4 1,-4-6 0,1 1 0,3-3-79,1 0 1,3 2 0,-3-3 0,-1 1 14,-2-2 0,-3-7 1,3-2-1,-6 1-160,-4 3 1,3-5 160,1 1 0,-8-6 1,-9 4 91,-5-3 0,-1-7 0,-1-7 0,3-5 0,3-7 0,-11-7 0,3-9 0</inkml:trace>
  <inkml:trace contextRef="#ctx0" brushRef="#br0" timeOffset="37311">4506 1729 7422,'12'-29'-95,"-1"0"0,-5 8 1,6-2-1,-1 3-16,-1 3 0,6 5 0,-5 2 0,5 3 111,1 3 1,-5 0-1,0 0 1,1-2 5,3 2 0,-5 2 0,-1 4 0,0 4-20,-1 6 1,-5 5-1,2 4-24,-4 3 0,-2-1 0,-2-5 0,-2 1-79,-2 4 0,-7-3 0,1 3 1,-1-4-4,1-1 120,-4-9 0,7 7 0,-9-6 0</inkml:trace>
  <inkml:trace contextRef="#ctx0" brushRef="#br0" timeOffset="37550">4768 1328 7569,'8'-18'-515,"-6"9"468,13-7 0,-11 14 0,8-4 76,1 4 0,-3 8 1,0 2-1,-1 2 3,1 3 0,-4 3 0,4 1 1,-1 1-75,1-1 0,0 1 0,3-1 1,-3 0-25,-2 1 1,5-3 0,-3-1-1,2-2 54,-1 1 1,-1 3 11,2 1 0,3 1 0,-5-1 0</inkml:trace>
  <inkml:trace contextRef="#ctx0" brushRef="#br0" timeOffset="37657">5047 1450 7569,'12'-18'-585,"0"1"438,-1 7 1,9-11 0,1 3 146,2-1 0,16 0 0,-2 1 0</inkml:trace>
  <inkml:trace contextRef="#ctx0" brushRef="#br0" timeOffset="38552">7859 2620 7569,'-17'0'-536,"-1"0"0,3-2 592,3-4 1,4 2 28,8-7 1,0-1 0,0-5-15,0-1 1,2 1 0,2-3 0,4-1-36,2-2 1,-5-1-1,7 5 1,2-4-35,1-6 1,1-4 0,-3-2 0,-1 0-29,1 0 1,3-2 0,3-4 0,1-3 2,-3-1 0,5-4 1,-11 7-1,3 1 64,-3 4 1,3-2 0,-8 12-136,-2 0-337,5 2 152,-7 15 1,4 2 115,-12 8 0,4 2 163,-3 4 0,-5 4 0,0 7 0</inkml:trace>
  <inkml:trace contextRef="#ctx0" brushRef="#br0" timeOffset="39227">7632 996 7427,'8'-18'-601,"-6"7"450,4-1 0,3 8 0,3-2 212,3 4 0,3 2 0,-1 0 0,1 2-70,-1 4 1,7 4 0,-1 7 0,-4 1-4,-5-1 1,-1 1-1,-5-1 1,0 1-26,0-1 1,-2 1-1,-4-1-11,3 1 0,-5-1-5,0 1 1,-7-9 0,-11-3 0,1-4-11,-1-2 0,1 0 0,-1 0 0,1-2 39,-1-4 0,-5-5 0,0-11 0,1-1 21,3 2 0,-4-5 1,1 1-1,5 0 70,3 0 0,5-4 0,-3 3 1,6 1 26,4 0 0,2 2 0,0 5 0,2 1-65,4-1 0,-2 1 1,8 1-1,3 3-28,6 1 0,-1 0 0,5-3 1,-2 1-1,1 3 1,5 7-1,-4-4 1,0 2-13,0 0 1,-1 1-1,-7 6 1,1 3 6,-1 2 1,-5 14 0,-3-3 0,-1 2 3,-4 1 1,-2-1-1,-2 3 1,0 1-14,0-2 1,0 4-1,-2-1 1,-2-3 10,-2-2 0,-7-3 1,1-2 8,-3-3 0,-3-5 0,1 4 120,-1-2 0,9-5-83,3-8 1,6 3 0,6-6-32,5 0 0,10 4 0,3-5 0,-3 1-12,-1 4 1,3 2-1,0 2 1,-2 0-162,-1 0 0,-3 0 1,1 0-206,-1 0 365,1 8 0,-1-6 0,1 5 0</inkml:trace>
  <inkml:trace contextRef="#ctx0" brushRef="#br0" timeOffset="39798">8121 839 7569,'18'7'-495,"-1"-5"1,0 4 430,1-4 1,-3-4-1,-1-2 1,-4-3 53,-2-3 1,-1 4-1,-3-6 34,2-1 0,0-3-66,-6-1 1,0-1 67,0 1 0,-2 7 0,-4 4-17,-6 4 1,3 2 0,-1 2 0,0 4-2,1 6 0,5 3 0,-4 3 4,0-1 1,6 1 0,-2-1 0,6 1 9,4-1 0,8 1-23,-3-1 0,5-1 0,1-5 1,1-5-18,-1-4 1,1-2-1,-1 0 1,1 0 12,-1 0 0,6-6 0,1-2 1,-3-1-65,-2-5 0,-1-1 0,-1-3 1,-1 1 37,-4-1 0,1-5 0,-5 0 0,0 1 44,-1 3 0,-1 1 0,-6 1 0,0 0 136,0-1 1,0 6 271,0 1-306,0 7 1,0 4-1,2 12-51,4 3 1,-4 8 0,6 1 0,-1-3-50,5-2 1,4 7 0,-1 1 0,-1 2-1,-3 0 0,1-2 0,5 4 0,1-4 6,-1-1 0,-5 3 0,-2-6 0,-2 0-109,-5 2 1,5-11 0,-2 4-1,-2-3-186,-2 1 1,-4-7 37,-4-3 0,2-4 236,-7-2 0,-9-8 0,-7-1 0</inkml:trace>
  <inkml:trace contextRef="#ctx0" brushRef="#br0" timeOffset="39928">8313 350 7569,'10'-8'-242,"-4"-4"0,-4 3 1,0-1-159,3 2 400,-3 2 0,14 6 0,-6 0 0</inkml:trace>
  <inkml:trace contextRef="#ctx0" brushRef="#br0" timeOffset="40266">8732 612 7569,'12'0'0,"0"0"-335,1 0 0,1-8 28,-3-4 0,3 3 0,-8-3 293,-2-2 1,-4 1 0,-4-1 0,-4 4-8,-2 3 0,5-5 1,-5 4 311,2-1 1,-5 5-168,1-2 1,4 6 0,2 6-93,4 5 0,2 5 1,0 1-1,0 1-47,0-1 1,0 1 0,0-1 15,0 1 0,8-1-82,4 1 0,3-7 1,3-1-1,-1-2-476,1-4 557,-1-2 0,8-10 0,3-2 0</inkml:trace>
  <inkml:trace contextRef="#ctx0" brushRef="#br0" timeOffset="40732">8977 454 7542,'-8'-9'-134,"6"3"63,-4 12 0,4 3 0,2 9 46,0-1 0,0-5 1,2 0 6,4 1 1,2-3-1,5 0-129,-1-3 1,0 5 56,5-6 0,1 0 0,-3-8 1,-1-2 19,-3-2 1,-5-8 0,4 3 0,-2-5 31,-4-1 1,3-1 0,-1 1 0,-2-2 4,-2-5 1,-2 3 0,0-8 0,0 0 28,0 2 0,0-6 0,0 5 1,0 1 78,0 4 1,0 4 246,0 1 1,-2 8-184,-4 5 1,4 12-81,-4 11 0,6 5 0,4 6 1,4-6-57,2-3 1,-4 3-1,5 0 1,3-1-115,1-3 1,-3 4 0,0 1-53,1-3 0,-3-2 0,0-1 23,-3-1 1,1-7 88,-2-4 1,-4-6 0,4-6 0,-4-6 59,-2-3 0,0-4 0,2-3 1,2-3 14,1-2 1,7 0 0,-4-4 0,1 3 63,5 3 0,7 0 1,5 4-1,-1-3-80,0 3 0,6 7-8,-2 3 0,4-9 0,2-7 0</inkml:trace>
  <inkml:trace contextRef="#ctx0" brushRef="#br0" timeOffset="41532">839 2585 7569,'17'12'-262,"0"-1"1,1-5-1,1 6 1,3 3 0,1 3 219,-2-1 0,5 10 0,-3-9 0,-2 1-1,-1 1 0,-3-3 0,0 1 1,1 1 15,-1 4 0,-5-3 1,-2 3-1,-1-4 27,1-1 0,-6-1 0,2 1 0,-4-1 0,-2 1 0</inkml:trace>
  <inkml:trace contextRef="#ctx0" brushRef="#br0" timeOffset="42307">88 2218 7546,'-16'-17'5,"4"-1"-89,-3 1 0,21 7 1,-1 4-1,9 6-23,4 6 1,-1-2 0,0 6-1,1 0 104,-1-1 1,-1 3 0,-2 3-1,-3-1-7,3-2 1,-5-1 0,1 7 7,-2-1 1,4 1-9,-7-1 0,1-5 0,-8-3 0,-4-1-42,-5-4 0,-7-2 20,-5-2 1,-2-8 0,-4-3 0,5-5 15,5-1 0,2-3 1,-1-3-1,3-4-5,3 0 0,2-6 0,4 4 0,-3-4 13,-1-2 1,2 6 0,10-1 0,2-1 33,2-2 1,13 0 0,-1 2 0,3 4 22,4 2 0,-3-2 0,5 7 0,-2 5-16,-4-1 0,5 9 0,-3 1-49,-2 4 0,-3 10 1,-7 3-1,-3 5 1,0 1 1,-6 1 0,4 1 0,-6 4-12,-6 6 1,-2-1-1,-6-1 1,3 0 8,-3 0 0,-1-6 1,-1 3-1,3-7 13,1-5 1,6 1 66,-5-7 0,7 2-15,-2-2 1,12-4-1,5 4 1,5-4-5,1-2 0,3-6 1,1-2-1,4 0-26,2 0 1,-3-3-1,3 3 1,-2 0-42,-4 1 1,5-1-1,-3 4 1,0-2-282,2 2 0,-5 2 304,3 2 0,-3 0 0,-3 0 0</inkml:trace>
  <inkml:trace contextRef="#ctx0" brushRef="#br0" timeOffset="42858">629 1887 7569,'17'-8'-990,"-1"4"834,-4-8 1,3 8-1,-3-3 98,3-1 0,-3 6 0,-2-6 0,-1 2 214,1 1 0,-6-3 0,4 2-138,-1-6 0,-5 3 0,4-3-26,-4-2 1,-2 5-23,0-3 32,-8 8 1,-1-4-8,-9 8 0,8 2 0,5 4 0,1 6 104,-2 3 0,4 3 1,-4-1-69,4 1 0,4-1 0,2 1 0,4-3-11,2-3 0,1-3 0,7-5 0,-1 2-43,1-2 0,1-2 0,2-4 0,3-2-2,-3-2 0,-2-7 0,-1-1 1,-1-5-38,1-4 1,-1-1 0,-1 7 0,-5-3 14,-5-3 0,2 4 0,-2-5 0,-2 5 21,-2 2 0,-4 5 0,-4 2 0,-4 0 79,0 1 1,-3 3-1,5-4 199,-2 2-140,7 3 1,-3 7-48,12 3 0,3 3 1,9 6-1,1-3-29,4 3 1,-1 3 0,5 5 0,-2 1-50,-4-2 1,5 5-1,-3-1 1,-2 0-3,-1 0 1,-3-1 0,1-5-73,-1 4 0,-7-3 1,-4 3-1,-4-4-76,-2-1 0,0-1 1,-2-1-336,-4-5 498,-4-3 0,-15-8 0,-2 0 0</inkml:trace>
  <inkml:trace contextRef="#ctx0" brushRef="#br0" timeOffset="42974">839 1467 7556,'9'-7'-256,"1"-1"1,-4-4 255,5 6 0,13-3 0,3-1 0</inkml:trace>
  <inkml:trace contextRef="#ctx0" brushRef="#br0" timeOffset="43507">1345 1537 7569,'8'-17'-122,"3"-1"0,3 7-101,-2-1 0,1 0 122,-7-5 0,6-1 1,-7 1-82,-1 0 0,4 5 0,-4 2 166,-6 2 1,0 3 0,-10 5 159,-1 0 0,-3 0-86,-1 0 1,5 7-1,3 5-24,1 4 1,2 1 0,6 0-22,0 1 0,6-1 1,2 1-1,1-3-6,5-3 0,1 2 1,3-7-1,-1 1-36,1 0 0,-1-2 0,1-6 1,-1 0-42,1 0 1,-1 0 0,1-2 0,-1-4-33,0-6 0,1 3 0,-3-5 0,-1-3 102,-2-5 0,-8-1 0,1 5 0,-3-1 0,-2-4 0,-2 3 0,-1-3 0,-5 2 8,-2-3 0,0 5 0,-1-4 406,5 3-61,-4 11-316,8 1 1,0 10 0,10 2-1,0 3-17,0 3 1,5 2 0,-1 5-1,3-1-25,3-5 0,-1 5 0,1-6 0,-1 1-74,1 1 0,-1-8 1,3 2 12,3-4 1,-4 3 0,4 1 0,-3-2 0,-5-4-43,-3-6 1,4 2 0,-7-7 0,1-3 107,-4-1 0,-4-3 0,6 1 0,1-1 0</inkml:trace>
  <inkml:trace contextRef="#ctx0" brushRef="#br0" timeOffset="43640">1921 1136 7268,'-11'-28'-278,"-1"5"0,6 0 0,-4 3 0,1 5 1167,-1-1-739,6 9 0,-2-1-137,12 8 0,-2 6 1,8 1-1,3 1-5,7 0 0,-1 0 0,8-4 0,2 1-77,2-1 0,6-2 1,6-4-1,9-2 69,6-1 0,12-17 0,7 3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18.869"/>
    </inkml:context>
    <inkml:brush xml:id="br0">
      <inkml:brushProperty name="width" value="0.08571" units="cm"/>
      <inkml:brushProperty name="height" value="0.08571" units="cm"/>
      <inkml:brushProperty name="color" value="#E71224"/>
    </inkml:brush>
  </inkml:definitions>
  <inkml:trace contextRef="#ctx0" brushRef="#br0">2077 2533 7569,'10'-8'-512,"-5"-3"1,-1 3 561,2 2 1,-2 4-13,8 2 0,-7 0 0,7 0-9,2 0 0,3 0 0,4 0 0,5-2-24,1-4 1,-4 2-1,4-7 1,0-1 11,1 2 0,-5-5 1,4 3-1,-2-3-47,-3-3 1,3-5 0,-2-2 0,0-1 1,3 1 0,-5-6 1,8 0-1,0-6 22,-2-3 0,6-9 0,-5 2 0,1-3 5,0-2 1,0-9-1,8-3 1,2-5 12,1-7 1,1-2-1,-4-5 1,0 3 7,-2 3 1,4-1-1,-10 6 1,2 0-11,-2 4 0,2 10 0,-6 0 1,2 4-11,4 1 0,0 3 1,2 1-1,0 5-37,4 1 1,4 0 0,0 5 0,5-3 35,5 2 0,1-4 0,2 3 0,3 1 30,1 2 1,8 2-1,-2 0 1,6 0 20,5 0 1,5 0 0,7 2 0,1 4-13,-1 6 0,-2 5 0,-3 7 0,-5 5-57,1 4 0,-8 10 0,4 5 0,-6 7 6,-2 3 0,7 14 0,-5-2 0,6 2-24,0 0 1,5 5 0,1 5-1,3 1 30,5-1 1,-11 3 0,-33-26 0,1-1 0,-1 2 0,0 0 25,-2 1 0,1 1 0,4 2 0,-1 2 0,-4 0 0,0 0 0,1 0 0,1 0-8,-1-2 0,-1 0 0,3 5 0,0 0 0,1 0 1,1 0-1,-1 0 0,-1 0 19,0-1 0,-1 0 1,3-2-1,-1 0 0,2 2 1,0 0-1,-1-2 1,1 0-26,-1 0 1,1-2 0,-1 1 0,1-1-1,-3-3 1,1 0 0,0 0 0,1-2-33,-1 0 0,-1-1 0,45 20 0,-3-10 0,2-4-14,4-6 0,-3-5 0,3-5 0,-4-3 22,-2-2 1,1-3 0,-1-5 0,0-2-56,1-3 0,-3-5 0,-4-8 0,-3-1-411,0-4 485,-14 3 0,11-9 0,-14 8 0,-5 0 0,-6-3 0</inkml:trace>
  <inkml:trace contextRef="#ctx0" brushRef="#br0" timeOffset="1073">2042 2970 6343,'0'-10'52,"0"2"0,8 8 1,3 0-1,5 0-28,1 0 1,1 0-1,1 0 1,4 0-25,7 0 0,3 0 0,3-2 0,3-2 5,2-2 1,7-1 0,1 3 0,7-4-34,8-2 1,6-1-1,6-7 1,7 1 21,8-1 1,-42 10 0,1-1 0,4-1 0,1 0 0,1 0 0,1-1 35,0-1 1,0 1-1,4-1 1,0 0-1,5 3 1,0 1-1,1-1 1,0 1-106,1-1 0,0 0 0,9 0 0,1 1 0,-2-1 1,0 0-1,3 0 0,1 1 90,2-1 0,1 0 0,0 0 0,1 1 0,3 0 1,0 0-1,1 1 0,-1 1-5,0 0 0,1 0 1,1 1-1,2 0 1,1-1-1,0-1 0,1 2 1,1 0-147,0 1 0,0 0 0,2-2 0,0-1 1,-5 2-1,0 0 0,1-1 0,1 0 129,1 0 1,0 1-1,-3 2 1,0 0 0,0-3-1,-1 0 1,-3 0 0,0 1 4,-2 0 1,-1 0-1,-4-3 1,-1 0 0,-3 3-1,-2-1 1,-1-2 0,-1 0-36,-2 0 1,-2-1 0,-3 1 0,-2 0 0,-7 1 0,-1 1 0,44-6 30,-8-2 1,-15 5 0,-10-1 0,-16 2-451,-11 4 456,-8 2 0,-21-3 0,-5-1 0,-3 0 0</inkml:trace>
  <inkml:trace contextRef="#ctx0" brushRef="#br0" timeOffset="1756">3160 839 7569,'2'-10'-449,"1"2"215,3 1 1,8 3 0,-3-6 0,5 2 306,1 4 0,-5 2 0,0 2 15,1 0 1,-3 2 0,0 4-42,-2 6 1,3 9-1,-5 4 1,0 1 3,2-1 0,-5 6 0,7-2 0,0 4-33,0 2 1,-5 8 0,5 3 0,0 3 0,-2-1 0,1-1-75,1 1 0,-6 3 51,2 1 0,1-3 0,1 1 0,0 4 43,0 1 1,5 1 0,-1 0 0,1 5-32,-1 1 0,9 0 0,-3 4 0,1-4-25,1-2 0,3-2 0,2-4 0,0 1-30,1-3 1,-1 4 0,-4-11 0,3 0-61,-3-4 0,-2 1 0,-1-3 0,-3-4-88,-3-4 1,-4-4 195,-8 2 0,7-4 0,3-7 0</inkml:trace>
  <inkml:trace contextRef="#ctx0" brushRef="#br0" timeOffset="2434">3177 1572 6832,'-12'6'-305,"1"2"0,-3 2 349,-1 3 0,-3-3 0,-1 4 0,-3 3 26,-1 4 1,-2 10-1,2-2 1,-6 6-80,-4 6 1,-10 10 0,-2 7 0,-1 0-16,-1 2 0,1-4 1,-7 9-1,3-1 21,3-2 0,-1 4 1,7-6-1,2 0-462,2 0 465,10-2 0,-6-13 0,6-2 0</inkml:trace>
  <inkml:trace contextRef="#ctx0" brushRef="#br0" timeOffset="2688">3352 1834 7569,'9'-44'-189,"7"9"1,-14 10 258,4 7 1,-12 8-1,-8 7 1,-7 6-324,-8 9 1,-4 5 0,-4 7-1,-4 3 264,-5 0 1,-7 14 0,-3 0-1,-2 7 34,2 5 0,-7 5 0,1 2 0,-2 2-30,0 4 0,8 2 0,-2 2 0,3-2-98,3-4 0,2 2 0,3-8 1,8-2-191,8-2 1,2-9 272,12-4 0,3-12 0,14-4 0</inkml:trace>
  <inkml:trace contextRef="#ctx0" brushRef="#br0" timeOffset="2904">3317 2114 7427,'9'-18'0,"-3"1"-416,-4-1 0,-6 9 317,-7 3 1,-9 8-1,-17 7 1,-3 11 30,-7 5 1,-3 4-1,-5 6 1,-3 2 83,-6 4 0,2-2 0,-2 7 0,0 3 21,2 1 1,-4 3 0,6-1 0,1-2-52,5-3 0,0 3 1,13-5-1,2 2-103,2-1 0,16-9 117,4-2 0,3 0 0,-3-8 0</inkml:trace>
  <inkml:trace contextRef="#ctx0" brushRef="#br0" timeOffset="3139">3439 2341 7569,'8'-18'-76,"-8"3"0,-10 3-140,-5 6 0,-11 6 0,-3 6 1,-4 8 113,-2 7 1,-7 0 0,-5 9-1,-3-1 122,-3-2 0,-5 6 0,-2-2 0,0 4 10,0 0 1,-4 11 0,3-7 0,1 6-61,0 1 1,4-7 0,7 2 0,7-4-19,5-2 0,0-2 0,14-4 1,1-6 47,3-4 0,9-1 0,4-1 0,12-7 0,4-2 0</inkml:trace>
  <inkml:trace contextRef="#ctx0" brushRef="#br0" timeOffset="3359">3334 2603 7569,'18'-10'-348,"-9"-5"0,-3 13 0,-12-4 0,-5 6 378,-5 6 1,-3 5-1,-6 13 1,-8 5 13,-6 4 1,-16 2-1,1-1 1,-6 3-40,-6 4 1,6-4 0,4 2 0,7-6-10,8-4 1,10-8-1,6 3 1,4-7-65,5-5 0,14 1-61,8-7 1,6-2-1,19-10 129,6-6 0,5-11 0,11-4 0</inkml:trace>
  <inkml:trace contextRef="#ctx0" brushRef="#br0" timeOffset="3534">3491 2568 7569,'28'-27'-699,"-5"3"621,-4 5 1,-11 9 0,-8 4 0,-10 6 0,-7 6 77,-6 6 0,-5 5 1,-6 7-1,-3 5-43,-4 4 1,-4 4 0,-7 1 0,-1 3-5,1-2 1,2-8 0,3-4 0,6-2-28,4-3 0,8-9 0,2-3-97,2-2 171,2-2 0,5-22 0,1-3 0</inkml:trace>
  <inkml:trace contextRef="#ctx0" brushRef="#br0" timeOffset="3759">3247 1572 7569,'-2'-17'-142,"-4"1"-39,-5 5 0,-5 5 1,-3 12-1,-5 7 1,-5 11 158,-4 11 1,-8 5 0,-1 9 0,-1-3-26,0 3 0,-3 1 1,3 3-1,0-3 5,1-3 0,1 1 0,8-7 0,2-4-51,2-6 0,8 0 93,-3-8 0,5 1 0,1-7 0</inkml:trace>
  <inkml:trace contextRef="#ctx0" brushRef="#br0" timeOffset="3880">3055 1712 7569,'-20'-10'-180,"-3"5"1,-4 3-201,-8 2 0,0 7 380,0 5 0,-8 19 0,-1 6 0</inkml:trace>
  <inkml:trace contextRef="#ctx0" brushRef="#br0" timeOffset="30998">4836 1834 7569,'10'-11'-515,"-4"-1"1,-4 6 149,-2-5 525,0 7-95,0-12 0,-2 8-35,-4-3 0,-4 3 0,-7 8-44,-1 0 0,1 2 1,-1 4 40,1 5 0,-1 11 0,1 1 1,1 0 10,5 3 1,-3-5 0,8 6 0,2 0-13,3 0 0,1-5 0,1 1 0,3-4 4,2-1 0,8-3 0,-3-3 1,5-4-16,1 0 0,1-6 0,-1 3 0,1-3-34,-1-2 1,1 0 0,-1 0 0,1-2-14,-1-3 0,-5 1 0,-1-8 0,1-2-3,-2-1 1,3-3 0,-7 1-1,0-2 2,2-5 1,-6 5 0,3-4 76,-3 3 0,-2 3 201,0-1-213,0 9 1,2 1 0,2 10-62,2 4 1,6-3-1,-5 7 1,3 0-43,4 0 1,-5-5-1,3 5 1,2-2-57,1-4 0,5 3 0,1-1 1,2-2 40,-1-2 0,3-2 0,0 0 0,0-2 86,0-4 0,7-3 0,-5-9 0</inkml:trace>
  <inkml:trace contextRef="#ctx0" brushRef="#br0" timeOffset="31207">5343 1869 7111,'15'-17'-344,"-3"-1"1,-2 1-1,-7-1 1,5 1 524,2-1 0,-6 7 0,2-1 21,-5-1 0,-1 3-77,0-2 1,-1 8-58,-5-1 1,-4 3-1,-7 2-49,-1 0 0,6 7 0,1 3 0,-1 2-36,2-1 0,3 1 0,7 5 1,0 1 31,0-1 0,0 1 1,0-1-1,2-1-143,3-4 0,-1 3 0,8-5 1,2 1-17,1 1 0,8-8 0,1 4 0,-1-3 33,2 1 0,0 0 111,5-6 0,3-8 0,-6-1 0</inkml:trace>
  <inkml:trace contextRef="#ctx0" brushRef="#br0" timeOffset="31436">5849 1642 7569,'-17'-9'-750,"-1"1"0,1 8 759,-1 0 1,7 0-1,-1 0 79,-2 0 1,7 8-1,-1 3-48,0 5 0,6 3 1,-4 2-1,4 3 35,2-3 0,0-2 1,0-1-1,2-1-58,4 1 1,4-1-1,7 1-119,1-1 0,-1-5 1,1-2-1,-1-3-171,1-3 273,7-2 0,-6 6 0,6 2 0</inkml:trace>
  <inkml:trace contextRef="#ctx0" brushRef="#br0" timeOffset="32291">6216 1747 7569,'17'0'-668,"-7"-2"1,-2-2 517,0-2 1,-5-7 159,9 1 1,-8 2 0,0 1 14,-8 1 0,0 2 0,-8 6 35,-1 0 1,-3 0 0,-1 0 0,-1 0 84,1 0 0,-1 2 1,1 4-49,0 6 0,5 3 1,2 3-65,2-1 1,3 0-1,5 1 1,2-3-15,3-3 1,5 2 0,8-7 0,-1 1-32,0 0 0,1 0 0,1-4 0,3 1-56,1-1 1,2-2 0,-3-2 0,3 0 28,2 0 1,-6-2 0,3-2 0,-5-3-132,-2-3 1,1-2 0,-3-5 99,-3-1 1,2 1 0,-9-1 0,-1 1 47,-2 0 0,-2-1 155,0 1 1,-2 1 0,-2 3 173,-1 1-228,-1 8 1,4 2 0,-2 10 0,-2 2-31,2 3 1,2 5-1,2 3 1,2 2-16,4-1 1,-2 3-1,6 0 1,-1 0 6,1 0 1,0 5 0,3-5-1,-3 0-42,-2 0 1,3 4 0,-3-5 0,0-3-52,0-2 0,-2-1 1,-6-1-28,0 1 1,0-1-146,0 1 154,0-9 1,-6-11 0,-2-13 24,-2-6 1,6-5 0,-1 3 0,3-4 9,2 0 0,0-12 1,0 4-1,0-2 24,0 0 1,0 4 0,0 2-1,0 4 19,0 2 1,0 2 0,0 5 119,0 1 1,7 1 0,5 3-109,4 1 1,1 8 0,1-2 0,-1 4-8,0 2 0,-1 2 0,-2 2 0,-5 4-7,-1 2 1,-2 1-1,-6 7 1,0-1-9,0 1 1,0-1 0,-2 0 0,-4 3-93,-6 3 0,-5-3 0,-4 3 1,-3-6-41,3-5 1,7 2 0,3-9 8,-3-1 1,8-2 124,6-2 0,2-8 0,10-5 0,2-7 0,1-3 0,3 0 0,-1-10 0,0-4 0</inkml:trace>
  <inkml:trace contextRef="#ctx0" brushRef="#br0" timeOffset="32429">6740 1660 7457,'17'-18'-173,"1"1"1,-1 7 0,1 4 228,-1 4 1,-1 10-1,-3 4 1,-3 3-23,-2 3 0,-1 1 0,-3 2 0,2 5-94,-2 1 1,0-6 0,0 4-1,2-1-71,-3-1 1,1 2-1,0-3 1,2 1 101,-2-2 0,-2-7 29,-2-3 0,8 1 0,1 6 0</inkml:trace>
  <inkml:trace contextRef="#ctx0" brushRef="#br0" timeOffset="33074">1553 1642 7569,'-6'-17'0,"-2"-3"-371,-1-3 193,5-4 0,-4 0 109,8 3 0,0 5 0,2 2 96,4-1 0,-2 6 0,7 3 31,3 1 1,1 2 0,3 6 6,-1 0 0,7 8 0,-1 4 0,0 3-9,2 3 0,1-1 1,5 2-1,-2 3-25,2 1 0,4 8 0,4-4 1,1 2-26,-1 1 0,4-3 0,-2 4 0,-1-4-12,3-2 0,-6 4 0,4-4 1,-5 1-160,-1-1 0,0-2 0,0-5 0,-2-1 77,-4 1 1,2-1-1,-7 1 1,-3-3-43,-2-3 1,-1 1 129,-1-7 0,1 8 0,-1-5 0</inkml:trace>
  <inkml:trace contextRef="#ctx0" brushRef="#br0" timeOffset="34006">16 856 7539,'0'-17'16,"-8"-1"-120,6 9 1,-3 1 0,10 8 0,7 2 71,4 4 1,1 1 0,2 9 0,3-2 8,1-1 1,0 12 0,-5-7 0,-1 1 17,1 1 1,-1-3 0,-1 1 0,-3-1-9,-1 1 0,-8-1 0,2 0 22,-4 1 0,-2-1 1,-2 1 4,-4-1 1,2-7-1,-8-4 1,-1-4 5,-3-2 1,-7 0 0,0 0 0,1-2-9,3-4 1,1-4-1,1-9 1,-1-4-3,1-6 0,5-4 0,3-2 0,-1-2-63,0-4 1,6-2 0,-1-5 0,5 3 48,5 2 0,-1 3 0,8 7 0,1 4-10,3 5 1,7 5 0,2 1 0,1 3 66,-1 3 1,0-1-1,-2 7 1,5 2-67,-1 2 0,6 2 0,-6 0 0,0 0-63,-4 0 1,1 8 0,-5 3 0,-3 5 41,-1 1 0,-7 1 0,-2-1 0,-4 1 22,-2-1 0,-8 9 0,-4 1 1,-5 0-4,-7-4 1,3 2 0,-8 1 0,0-3 8,2-4 0,0 3 0,5-11 0,-1 5 23,2 1 1,1-7 62,3-4-16,7-4 0,10-2 0,12 0 0,5 0-22,6 0 0,-3 0 1,5 0-1,0 0-52,4 0 1,-1 0-1,-1 0 1,0 0-79,0 0 0,-4 0 0,5 0 1,-3 0-244,-4 0 1,-1 0 330,-3 0 0,8 7 0,2 3 0</inkml:trace>
  <inkml:trace contextRef="#ctx0" brushRef="#br0" timeOffset="34603">680 786 7569,'17'0'-216,"1"0"160,-1 0 1,-3 0 0,1 0-1,5-1-138,-1-5 1,6 2 0,-1-8 0,-3 1 87,-2 1 0,-1-6 1,-3 5 71,-3-5 0,1-1 1,-7-1 28,-2 1 1,-10-1 0,-5 3 87,-5 3 1,5 4 0,-1 8-17,-2 0 0,5 0 0,-3 0 0,-2 0 0,5 8 0,-1 4-36,2 3 0,2 3 1,6-1-1,0 1-26,0-1 0,0 1 1,2-3-1,4-1-20,6-3 0,5-7 1,5 2-1,3-4-11,2-2 1,-4 0-1,4 0 1,-1 0-13,-5 0 1,4-6 0,-1-2 0,-3-1 20,-2-5 0,-1 4 0,-3-1 0,-1-3-14,-2-1 1,-9-3 0,3 1 0,-4-1 18,-2 1 1,0-1 0,0 1 154,0-1 0,0 1 49,0 0-77,0 7 1,0 10 0,2 13-50,4 9 0,-2-3 0,7 6 0,1-1-49,-2-1 0,5 6 0,-1-4 0,5 1-13,5-1 0,-1 4 1,-6-4-1,1 0-14,-1 1 0,-1-3 1,-3-6-1,-3 1-133,-2-1 1,-2 1 11,-6-1 0,-2-7 1,-4-4-76,-6-4 0,3-4 0,-1-4 153,2-6 1,-6-11-1,3-6 1,-5-2 52,-1 2 0,-1-12 0,-7 4 0,-2-15 0</inkml:trace>
  <inkml:trace contextRef="#ctx0" brushRef="#br0" timeOffset="34677">1151 542 7569,'-17'-35'0,"-1"0"0,3 2-514,3 4 431,-3-4 0,13 8 1,-4-4 89,4 5 1,2 5-1,2 2-7,4-1 0,3 8 0,9 3 0</inkml:trace>
  <inkml:trace contextRef="#ctx0" brushRef="#br0" timeOffset="35037">1570 525 7569,'8'-12'-391,"4"0"1,1 6-1,1-5 1,-4-3 347,-3-1 0,5-3 0,-6 1 110,-2-1 0,-8 7 0,-4 1 89,-2 2 0,-1 2-142,-7 6 1,1 2-1,-1 4 16,1 6 1,1 3-1,5 3 0,5-1 1,-2 1 0,2-1 4,2 1 0,4-7 0,6-1-36,6-2 1,3 3-1,5-5 1,1-2-55,2-2 1,7-2 0,-7 0-1,0 0-13,2 0 1,1 0 0,3-2 0,-6-4 67,-4-5 0,7-5 0,-7-1 0,6-1 0</inkml:trace>
  <inkml:trace contextRef="#ctx0" brushRef="#br0" timeOffset="35408">1937 350 7569,'16'-18'-519,"-5"1"415,-3-1 95,-8 9 1,-2 1-1,-4 8 85,-5 0 0,-3 8 1,0 3-149,3 5 1,1 1-1,-2 1 68,7-1 0,3-5 0,4-2 1,3-1 4,7 1 0,-2-6 0,1 2 1,3-4-29,2-2 0,1 0 0,2 0 0,3 0-48,1 0 1,0 0 0,-5 0 0,-1-2-1,1-4 1,-1-4-1,1-7 1,-3-1 26,-3 1 1,1-3 0,-5-3 0,0-6 19,0-4 1,-2 0 0,-5 2 0,3 2 22,2-2 1,0 6 0,-6 1 0,0 5 169,0 2 1,-2 1 0,-4 4-58,-5 7 1,1 3 0,0 4-73,2 3 0,-3 5 0,5 8 0,2-1-11,2 0 0,2 7 1,0-1-1,2-2-46,4-1 1,4 3-1,5 0 1,-1-1 1,-3-3 0,1-1 1,5-1-1,1-1-134,-1-5 1,-1 5-1,-2-5-360,-3 5 513,1 1 0,5 1 0,1-1 0</inkml:trace>
  <inkml:trace contextRef="#ctx0" brushRef="#br0" timeOffset="35565">2304 228 7569,'-8'-18'-330,"6"1"245,-4-1 1,4 7 53,2-1 1,2 6 0,4-4 0,8 1-49,7-1 1,6 0 0,8-3 0,0 1-42,0-1 0,0 3 0,0 0 0,0 0 120,0 1 0,0-3 0,0-5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7.306"/>
    </inkml:context>
    <inkml:brush xml:id="br0">
      <inkml:brushProperty name="width" value="0.08571" units="cm"/>
      <inkml:brushProperty name="height" value="0.08571" units="cm"/>
      <inkml:brushProperty name="color" value="#E71224"/>
    </inkml:brush>
  </inkml:definitions>
  <inkml:trace contextRef="#ctx0" brushRef="#br0">34 71 7569,'-10'-8'-1141,"0"4"1244,5-7 1,3 5-100,-4-6 0,12 8 0,7-2-13,9 4 1,-3-3 0,6-1 0,0 2 31,5 2 0,-3 2 0,2 0 1,0 0-10,-2 0 0,4 0 1,-8 0-1,-1 2-30,-3 4 0,-1 2 0,-3 5 0,-1-3 22,-3-2 0,-7 5 0,2-1 1,-4 3-26,-2 3 0,0-1 0,-2 1 0,-4 1 25,-5 4 0,-7-3 1,-3 3-1,-2-4 11,1-1 1,-3-1-1,2 1-17,1-1 1,3 1-25,2-1 1,7-5 25,4 0 0,6-9 0,6 3 0,5-4 1,13-8-1,5-1 1,4-1 3,2 0 1,0-4-1,-2 7 1,-2 1-4,-2 2 1,-2 2-1,4 0 1,-4 0-84,-2 0 0,-1 0 0,-7 0 0,1 0-29,-1 0 0,-5 0 0,-1 0 109,3 0 0,-6 0 0,7-8 0,-5-2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7.611"/>
    </inkml:context>
    <inkml:brush xml:id="br0">
      <inkml:brushProperty name="width" value="0.08571" units="cm"/>
      <inkml:brushProperty name="height" value="0.08571" units="cm"/>
      <inkml:brushProperty name="color" value="#E71224"/>
    </inkml:brush>
  </inkml:definitions>
  <inkml:trace contextRef="#ctx0" brushRef="#br0">36 131 7569,'0'-20'-420,"0"-3"279,0 3 1,-6-5 290,0 8 1,-6 5-214,7 0 0,-1 11 0,6 2 0,0 15 39,0 11 1,0 6-1,0 6 1,0 6 34,0 7 0,0 4 0,0-1 0,0 1-22,0 2 0,0 6 0,0-4 0,2 2-58,4 4 0,-4-5 0,3-1 1,-3-2 28,-2 0 1,0-2 0,2-7 0,2-4-158,2-3 1,7-1 196,-1-6 0,11-8 0,5-2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8.029"/>
    </inkml:context>
    <inkml:brush xml:id="br0">
      <inkml:brushProperty name="width" value="0.08571" units="cm"/>
      <inkml:brushProperty name="height" value="0.08571" units="cm"/>
      <inkml:brushProperty name="color" value="#E71224"/>
    </inkml:brush>
  </inkml:definitions>
  <inkml:trace contextRef="#ctx0" brushRef="#br0">1 611 7569,'15'-2'-71,"-3"-3"0,4 3 1,-7-6-254,1 0 0,4 4 0,-7-6 0,1 1 264,0-1 0,3-2 0,-5-5 1,0-1 50,2 1 1,-6-6-1,4-2 1,-3-1 29,3 1 0,-4-6 0,4 2 0,-4-2-9,-2 2 1,0-4 0,-2 4 0,-2-2 22,-2 2 1,-1-3 0,3 9 0,-4 2 36,-2 1 1,4 5 0,-3 1 0,-1 5-11,0 1 1,5 2 0,-5 8-34,2 4 0,2 3 0,6 9 1,0 1 10,0 5 0,0-3 1,0 8-1,0 2-15,0 2 1,6-4-1,2 0 1,2 2-21,3 2 0,3-4 0,3-1 0,2-3-40,3-4 0,5-1 0,-4-3 0,0 1-49,0-1 0,5-1 0,-7-3 0,-2-3-160,-1-2 1,-3-3 243,1-5 0,7 8 0,2 2 0</inkml:trace>
  <inkml:trace contextRef="#ctx0" brushRef="#br0" timeOffset="153">263 332 7569,'-18'-2'-87,"1"-4"89,-1-6 1,9 3-1,3-3 1,4-1 70,2-3 0,4 6 0,6 4 1,9 5-171,6 1 1,6 0 0,10 0 0,4 0-204,-1 0 1,12 0-1,-3 0 300,1 0 0,8 7 0,0 3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4.502"/>
    </inkml:context>
    <inkml:brush xml:id="br0">
      <inkml:brushProperty name="width" value="0.08571" units="cm"/>
      <inkml:brushProperty name="height" value="0.08571" units="cm"/>
      <inkml:brushProperty name="color" value="#E71224"/>
    </inkml:brush>
  </inkml:definitions>
  <inkml:trace contextRef="#ctx0" brushRef="#br0">228 385 7353,'17'0'-1176,"-5"0"1097,0 0 0,-7-8 147,7-4 0,-8 3 32,2-3 1,-4 6 82,-2-5-161,0-1 0,-2 2 1,-4 4-29,-6 5 0,-3 1 1,-3 0-1,1 2 26,-1 3 0,-5 5 1,0 7-1,1 1 9,3-1 0,-4 7 1,-1 1-1,3 2-16,2 4 0,7 2 0,2 0 0,3-2-53,3-2 0,2-2 0,2 4 0,2-3 51,4-3 1,5-2 0,11-5 0,3-3-101,2-3 1,2-2 0,8-7 0,4 3-25,5-2 0,5-2 0,-1-2 0,-1 0 113,-3 0 0,1-8 0,5-3 0,1-5 0,-1-1 0</inkml:trace>
  <inkml:trace contextRef="#ctx0" brushRef="#br0" timeOffset="360">909 664 7335,'15'-7'-903,"-3"-5"890,-4-4 0,-10-1 1,-4-1 45,-6 1 1,-5 7 0,-4 4 0,-5 5-29,-1 1 1,4 0 0,-6 0 0,-2 0 20,-2 0 1,-2 5-1,2 3 1,4 0-13,6 0 1,5 5-1,4-3 1,5 2-57,1-1 0,-4 1 29,7 5 1,1 1 0,9-3-8,7-3 1,4-4-1,3-8 1,2 0 3,3 0 1,7 0 0,-2-2-1,2-2 9,-2-2 1,2-6 0,-8 5 0,-1-1 40,-3 0 0,-1 2-6,-1 6 0,0 0-19,1 0 0,-1 0 0,-1 2 14,-4 4 0,3-4 0,-3 6-11,3 0 1,3-7 0,-1 5 0,1-4-25,-1-2 1,1 0 0,-1 0 0,0 0-45,1 0 0,-1-2 0,1-2 1,-1-1-29,1 1 1,-1-4 0,-1 0-1,-3-2 3,-1-3 0,-8-3 81,2-1 0,3-1 0,1 1 0</inkml:trace>
  <inkml:trace contextRef="#ctx0" brushRef="#br0" timeOffset="542">1258 245 7387,'0'-17'-367,"0"-1"540,0 1-259,0 7 0,6 10 0,2 12 0,0 5 38,-1 6 0,5-3 1,-6 5-1,0 0 62,1 4 1,-3-1-1,8 1 1,1 2-98,3 2 0,0 0 0,-3-2 0,-1-4-87,1-2 0,9 4 170,1-5 0,8 7 0,-4-4 0</inkml:trace>
  <inkml:trace contextRef="#ctx0" brushRef="#br0" timeOffset="2013">2096 525 7569,'0'-18'0,"0"1"-436,0-1 366,-7 8 1,3-3 0,-8 7-67,-1 2 0,-3 2 1,-1 2-1,-1 0 64,1 0 0,-1 0 0,-1 2 0,-3 2 118,-1 2 0,0 6 1,5-5-1,1 3 15,0 4 1,-1-5-1,3 3 1,1 2-38,2 1 1,8 4 0,-1 3-1,3 1-12,2-2 0,2-1 0,3-3 0,7 1-28,4-1 1,7 1 0,2-3 0,0-3-24,1-6 1,5 1 0,-2-1 0,4-2 22,2-2 1,-2-2 0,-2 0 0,-4 0-30,-2 0 0,4-6 0,-4-1 0,1-3-1,-1-4 0,-4-1 1,-7-3-1,-5 1 25,-1-1 1,0 1 0,-4-1 0,2 1-2,-2-1 1,-4 7 0,-6-1 42,-6-1 1,-3 3-1,-3 0 139,1 2 1,5 3 0,0 5-103,-1 0 0,5 7 0,2 5-15,4 4 1,2 1 0,2 0-27,4 1 0,4-3 0,7-1 0,1-2-17,-1 1 1,1-5-1,1 0 1,2-2-21,3-1 1,-1 1 0,-4-4 0,3 2-59,1 2 1,0 0 0,-5-8 59,-1-4 1,1-2-1,-1-5 1,1 1-1,-1-2-5,0-1 1,-7-3 0,-4 1 119,-4-1 1,-2 7 153,0-1-231,0 8 1,0-2-1,0 12-27,0 6 1,0 3 0,0 3-5,0-1 1,8-5 0,3-2 5,5-3 1,7-1-1,0-6 1,-1 2-46,-3 4 1,4-4 0,1 4 0,-3-4-124,-1-2 1,3-8-1,0-4 146,-2-3 1,-7-3 0,-4-1 0,-1-4 20,1-6 1,-6-4 0,4-2 0,-2 0-3,-1 0 1,1-6-1,-6 0 1,0 3 43,0 1 1,0-2 0,-2 2 0,-4 4 98,-5 0 0,1 8 0,-2 1 0,-1 5 34,-3 2 1,5 1 0,-1 4-45,-1 7 0,3 3-197,-2 2 0,8 4 1,-2 5-1,5 9 41,1 1 0,0 2 0,0 3 0,0 5 23,0 4 0,1 2 0,3 0 0,4 0-28,2 0 0,1-1 0,7 1 1,1 0 27,5 0 0,1-2 0,6-2 0,-2-4-104,2-1 1,8-3 0,4-7-1,-1-3 0,1-1 0,3-8 0,-5 3 1,-2-1 94,-2 0 1,-2 0 0,-2-8 0,-4-2 16,-6-2 0,1-7 0,-5 1 29,-4-4 0,-7-1 0,2 0 121,-2-1 0,-4 6 1,-10 3-1,-4-1 1,-2 2-94,1 0 0,1 1 0,-4 3 0,3-2-74,-3 2 0,-1 2 28,-3 2 1,3 8-5,3 4 0,4 3 1,8 3-1,2-3 10,4-3 0,0 1 1,9-5-1,5 2-23,-1 3 1,8-5 0,1-2-1,1-2-6,0 2 1,-2-4 0,4 3-1,-4-5 7,-2-5 1,4-5-1,-3-8 1,-1 1 1,0 0 1,-2-7 0,-7-1-1,-2-2-22,-3-4 0,-5-2 1,4-2-1,-3 0-65,-3 0 1,-2-6 0,-4 1 0,-2 3 82,-1 6 1,-9 0-1,2 7 1,-1 3 62,1 2 0,-3 1 1,3 3-7,-3 3 0,-3 4 0,3 10-42,3 4 1,-2 4 0,8 9-1,3 2-2,1 3 1,2 7-1,0-4 1,2 2 21,3 0 1,5 0 0,10 4 0,1-2 7,2-2 0,2-7 0,-1 3 0,3-2-7,0 0 0,6 1 0,-4-9 0,2-1-23,-2-3 0,4-5 0,-4 4 1,4-2-38,2-4 1,-6-2-1,-1-2 1,-1 0-45,0 0 0,-8-2 0,1-2 0,-9-4 38,-3-2 1,0 6 0,-4-3 114,2-1 0,-3 0 1,-8-4-38,-7 7 0,2 3-6,-1 2 1,5 0-19,-6 0 0,8 2-20,-2 4 1,6 1 0,6 7-70,6-3 1,9-5 0,3 4 0,-3-2-202,-2-4 1,-1 3 272,-1-1 0,1 8 0,-1-4 0</inkml:trace>
  <inkml:trace contextRef="#ctx0" brushRef="#br0" timeOffset="2158">4122 210 7569,'8'-17'-444,"-6"7"1,14 0-1,-3 6 444,8-1 0,7-1 0,7 6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2.535"/>
    </inkml:context>
    <inkml:brush xml:id="br0">
      <inkml:brushProperty name="width" value="0.08571" units="cm"/>
      <inkml:brushProperty name="height" value="0.08571" units="cm"/>
      <inkml:brushProperty name="color" value="#E71224"/>
    </inkml:brush>
  </inkml:definitions>
  <inkml:trace contextRef="#ctx0" brushRef="#br0">80 47 7420,'0'-17'-418,"0"5"1,2 3 471,3 1 0,5 10 0,8 9 0,-1 5-58,1 1 1,-1 7 0,-1-1-1,-3 0 1,-1 2 0,-1 1 0,7 3 0,-3-4 21,-3 0 1,4-3 0,-7 5-1,1-2-132,-4-4 1,2-1 0,-3-3 0,-1 1 43,-2-1 0,-8 1 1,-1-1 69,-3 0 0,-9 1 0,-9-1 0</inkml:trace>
  <inkml:trace contextRef="#ctx0" brushRef="#br0" timeOffset="404">27 344 7569,'-17'0'-302,"7"0"1,10 0 0,12 0 0,3 0 353,3 0 1,7 0 0,2 0-1,2 0-27,0 0 1,6 0-1,6 0 1,-2 0-16,-2 0 1,4 0-1,-1 0 1,-1-2-14,-2-4 1,-2 3 0,2-7 0,2 0-16,1 0 1,-1 5 0,-8-7 0,-4-2 11,-1-1 0,-3 3 1,-8 1-1,-1-1-16,-2 2 1,-9-5 0,1 3 26,-8-3 1,-5 5 0,-9 4-1,-1 4 40,-4 2 1,1 0 0,-5 0-1,0 0-20,0 0 1,5 8 0,-1 4-1,4 1-39,1-1 1,3 3-1,1-3-56,3 3 1,7 3 0,-2-1 0,6-1-5,6-4 0,3 3 0,11-5 0,1 1 0,2 1 0,10-8 0,0 2 0,6-4 74,0-2 0,6 0 0,-1 0 0</inkml:trace>
  <inkml:trace contextRef="#ctx0" brushRef="#br0" timeOffset="941">1215 187 7117,'0'-12'-301,"-2"3"1,-2-1 0,-4 2 567,-1 0 0,-9 3 1,-5 5-223,2 0 0,1 0 0,3 0 0,-1 0-129,1 0 0,1 2 0,3 1 0,3 5-25,2 2 1,-3-4 0,5 5 111,2 3 1,2 2 0,2 1 0,0 0 15,0 1 1,8-3-1,3-1 1,3-2-11,-2 1 1,9 3 0,-4-1 0,3-1-12,-1-2 1,4-1 0,1 5 0,-3-3-22,-2-1 1,-7-2 0,-2 3-17,-2-1 1,-3-1 60,-5 7 1,-7-8-1,-5-5-11,-4-3 0,-1-2 60,0 0 0,7-2-96,4-3 1,6 1 0,8-8 0,7-1-49,7-3 0,3-1 0,-4-1 0,4 1 12,3-1 1,-1-5-1,4 0 1,-4-1 28,-2-1 0,-2 0 0,-5-4 0,-1 5 25,1 5 1,-3-4-1,-3-1 192,-6 3 1,2 2 18,-3 1-150,1 9 0,-6 3 0,0 12-1,0 5 0,2 5 0,2 1 1,2 1-59,-2-1 1,5 6-1,1 3 1,2-1-34,-1 0 1,-1 4 0,4-4 0,-3 1-106,3-1 1,2-2-1,1-5 3,0-1 1,-5 1 0,-2-1 139,-2 0 0,5 1 0,-3-1 0</inkml:trace>
  <inkml:trace contextRef="#ctx0" brushRef="#br0" timeOffset="1060">1809 327 6162,'7'-18'0,"5"1"175,4-1 0,1 3 0,1 1 1,1 5-117,4 1 1,6-4 0,12 6-1,4 2-286,-1 3 0,13 1 227,-5 0 0,4 0 0,-3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1.248"/>
    </inkml:context>
    <inkml:brush xml:id="br0">
      <inkml:brushProperty name="width" value="0.08571" units="cm"/>
      <inkml:brushProperty name="height" value="0.08571" units="cm"/>
      <inkml:brushProperty name="color" value="#E71224"/>
    </inkml:brush>
  </inkml:definitions>
  <inkml:trace contextRef="#ctx0" brushRef="#br0">0 105 7159,'10'2'-84,"-4"4"1,-4-2 0,-2 7-1,0 3 63,0 1 1,6 3 0,-1-1 0,1 1-5,2-1 1,-6 1 0,6 1 0,-2 2 6,-1 3 0,7-1 0,-6-6 0,-2 1-142,-2-1 0,5 1-40,5-1 1,-2-1 199,1-4 0,1-5 0,6-7 0</inkml:trace>
  <inkml:trace contextRef="#ctx0" brushRef="#br0" timeOffset="595">262 122 7094,'12'-5'-282,"-2"-3"1,-1 0 71,1 0 0,-4 3 0,6 5 249,1 0 1,3 5 0,1 3 0,-1 2 17,-5 3 0,3 5 0,-6 3 1,-1 2 6,1-1 0,-2-3 0,-6-1 0,0-1-12,0 1 1,6-1-1,0 1-21,-2-1 0,-3 0 0,1-1-43,4-4 1,-4-3-210,4-3 196,-4-4 1,0-2 0,2-12 5,2-3 1,5-3 0,-3 1 0,2 0 17,3-1 1,3 3 0,1 1 0,1 4 29,-1 3 1,1 1 0,-1 6 0,1 0 6,-1 0 0,2 0 0,3 0 1,1 0 19,-2 0 1,-1 6 0,-3 1 0,1 3-12,-1 4 1,1-5-1,-1 3 1,1 0 5,-1-3 0,6 1 1,1-6-1,-3 2-26,-2-2 1,5 3-1,-1-1 1,0-2-56,2-2 1,-5-2 0,3 0-19,-3 0 0,-3-2 0,-1-4 0,-3-4-23,-1 1 1,-3-7-1,3 5-31,-6-5 1,2-1 96,-2-1 0,-3 7 0,-8 1 0,-7 2 67,-4 4 0,-1 2 0,-1 4 15,1 4 1,1 4-1,3 7-45,1 1 1,8-7 0,-1 1 0,5 2-17,5 1 0,5-3 0,8-1 1,-1 1-65,0-2 0,7 3 0,-1-7 1,0 0-86,3 2 0,-1-6 0,4 5 0,-6-1-138,-3 0 0,-3 0 271,1-6 0,-1 0 0,0 0 0</inkml:trace>
  <inkml:trace contextRef="#ctx0" brushRef="#br0" timeOffset="763">856 88 7569,'-8'-10'-92,"6"-6"-51,-3 5 0,5-3 0,5 2 0,9 7-101,7 3 1,7 2 243,6 0 0,9-8 0,2-2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0.680"/>
    </inkml:context>
    <inkml:brush xml:id="br0">
      <inkml:brushProperty name="width" value="0.08571" units="cm"/>
      <inkml:brushProperty name="height" value="0.08571" units="cm"/>
    </inkml:brush>
  </inkml:definitions>
  <inkml:trace contextRef="#ctx0" brushRef="#br0">1 18 7422,'2'-10'-143,"3"4"67,7 4 0,-4 10 58,-2 4 0,1 3 0,-1 3 1,0-3 33,2-3 1,-6 3 0,4-3 0,-4 3-8,-2 3 0,0-1 0,0 1 0,0-1-252,0 1 0,0-7 0,0 1-102,0 2 345,0-7 0,0 9 0,0-6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6:58.913"/>
    </inkml:context>
    <inkml:brush xml:id="br0">
      <inkml:brushProperty name="width" value="0.08571" units="cm"/>
      <inkml:brushProperty name="height" value="0.08571" units="cm"/>
      <inkml:brushProperty name="color" value="#E71224"/>
    </inkml:brush>
  </inkml:definitions>
  <inkml:trace contextRef="#ctx0" brushRef="#br0">385 447 7144,'0'-10'-1271,"-2"0"1265,-4 4 1,2 4 0,-5-5-3,1-1 1,2-2-19,6-7 0,8-1 26,3 1 0,-3-1 0,0 1 0</inkml:trace>
  <inkml:trace contextRef="#ctx0" brushRef="#br0" timeOffset="267">385 307 7202,'0'-12'-499,"-2"3"1,-2-1 512,-2 0 0,-7 4 0,1-3 1,-3 1 0,3 2 0,0 6 0,-1 0 1,-3 0-1,-1 0 8,-1 0 1,1 0 0,1 2 0,3 2-9,1 2 0,0 7 0,-7 1 0,-2 5 19,-3 4 1,1 9-1,6-3-16,-1 4 1,3 2-1,1-1 1,4 1 0,3 0-2,3 0 1,2 0 0,2 0 0,2-2-10,4-4 0,3 2 0,9-7 1,1-5-8,4-5 0,-1-1 1,7-7-1,2-2-27,2-2 1,2-2 0,0 0 0,0-2 19,0-4 1,5-2-1,1-5 1,-2 1-166,-2-2 0,-2-7 0,-2-2 171,-4 1 0,4-5 0,-6 0 0</inkml:trace>
  <inkml:trace contextRef="#ctx0" brushRef="#br0" timeOffset="676">752 132 7466,'0'-23'0,"0"0"-117,0 1 1,0 3-1,0 1 1,0 1 57,0 7 1,6 12-1,-1 14 1,1 7 75,2 4 1,-6 2-1,6 6 1,-3 0-62,1 0 0,2 2 1,-4 2-1,2 1 33,-2-1 1,-2-2 0,0-2 0,1 0 28,3 0 0,0-6 0,-4-2 0,2 0-15,2 1 1,0-7 0,-6 2 0,0-3-2,0-3 0,1-5 12,5-1-23,-4-7 1,14-6-1,-7-13-7,1-7 0,6-3 0,-5 4 0,3-2 9,-2 1 0,3-3 0,-3 2 1,3 1 2,3 3 1,-3 7 0,-1 3 0,-3 1 6,3 4 0,2 2 0,1 2 0,0 0-3,1 0 1,-1 2 0,1 4 0,-1 5-13,1 5 0,-7 1 1,-1 1-1,0-1-49,0 1 1,-5 5 0,5 0 0,-2-1-14,-4-3 0,0 4 1,-1 1-1,5-3 74,2-2 0,2-1 0,5-1 0</inkml:trace>
  <inkml:trace contextRef="#ctx0" brushRef="#br0" timeOffset="1011">1590 639 7445,'0'-18'-336,"0"1"0,-2 7 0,-4 4 278,-5 4 1,-5 2 42,-1 0 1,1 8-1,4 4 35,7 3 1,3 3-1,2-1 1,0 1-19,0-1 0,0-5 0,2-1 0,3 1 75,7-2 0,4 3 0,1-7 0,1-2-59,-1-2 0,0-2 1,1 0-1,-1 0-22,1 0 0,5 0 0,0-2 0,-1-4 13,-3-5 1,-7-3 0,-2-2 2,-3-1 0,5-2 1,-6-11-1,-4 7-20,-6 4 1,-6 7 0,-7 0-1,-3 1-24,-3 1 0,4-3 1,-7 7-1,3 2 1,0 2 0,-1 2 0,7 0 0,0 0-86,-1 0 0,6 8 0,3 3 117,1 5 0,2 1 0,6 1 0,0-1 0</inkml:trace>
  <inkml:trace contextRef="#ctx0" brushRef="#br0" timeOffset="1387">2009 586 7404,'10'-7'-181,"-4"-5"0,-4-4 200,-2-1 1,-8 1-41,-4 5 0,-3 3 0,-3 8-65,1 0 0,5 2 0,2 4 1,1 5 79,-1 5 0,6 1 0,-2 1 7,4-1 1,2 1-1,0-1 1,0 1 8,0-1 0,8 1 1,4-3-1,3-1-8,3-3 1,1-5 0,3 4 0,1-2-6,-2-4 1,4-3-1,-1-1 1,-3 0-8,-2 0 0,-1-1 0,-1-5 24,1-6 1,-8-3-1,-5-3-9,-3 1 1,-2-1-1,-2 1 1,-2-1-45,-1 1 0,-9-1 0,2 1-67,-3-1 1,-3 9-1,1 3 8,-1 4 1,1 2-1,0 0 1,1 2 97,4 4 0,-1-2 0,7 7 0,0 1 0,6 5 0</inkml:trace>
  <inkml:trace contextRef="#ctx0" brushRef="#br0" timeOffset="1719">2498 499 7270,'18'-8'-423,"-1"-3"0,-5 1 0,-3-2 635,-1-1 0,-2-3 0,-6-1-240,0-1 0,-2 8-36,-4 5 0,-3 3 0,-9 2 0,1 0 60,-1 0 0,-5 0 0,0 2 16,1 3 1,9-1-1,3 8 15,2 2 1,2 1 0,6 3 4,0-1 0,8 0 0,4 1-29,3-1 1,3 1 0,-3-1 0,-1 1-6,-2-1 0,-3 1 1,5-1 8,-3 1 0,-7-1 0,2 1-25,-4-1 1,-4-5-1,-4-3-16,-5-1 0,-5 0 0,-1-4 0,-1 2-47,1-2 1,-1-3-1,1-1-216,-1 0 297,9 0 0,1-7 0,8-3 0</inkml:trace>
  <inkml:trace contextRef="#ctx0" brushRef="#br0" timeOffset="2022">2690 551 7569,'18'0'-101,"-1"-5"-36,1-1 0,-7 0 0,1 6 69,2 0 0,-5 0 0,3 0 0,1 0 25,3 0 0,1-2 0,1-2-15,-1-2 0,1-2-34,-1 3 1,-5-5 69,0-8 0,-9 7 0,1 1 38,-8 2 0,1 3 0,-9 5 0,-2 0 7,-1 0 0,-1 2 0,3 3 0,1 7 11,-1 3 1,-1-3 0,2 0 0,6 1-7,5 3 0,1 1 0,0 1-13,0-1 1,7 1 0,5-3 0,3-1-41,3-3 0,5-1 0,2 4 1,3-5-70,3-1 0,2 0 0,2-4 0,-1 2 94,1-2 0,8 5 0,2 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09.806"/>
    </inkml:context>
    <inkml:brush xml:id="br0">
      <inkml:brushProperty name="width" value="0.08571" units="cm"/>
      <inkml:brushProperty name="height" value="0.08571" units="cm"/>
      <inkml:brushProperty name="color" value="#E71224"/>
    </inkml:brush>
  </inkml:definitions>
  <inkml:trace contextRef="#ctx0" brushRef="#br0">1 53 7569,'0'-17'-130,"0"-1"1,1 8 31,5 5 0,4 3 1,6 4-1,-3 3 122,-1 7 1,-3 4 0,5 3 0,-4 2-92,-3 3 0,-1 7 0,-6-2 0,2 4 52,4 2 0,-4 0 0,4 0 1,-4-2-36,-2-4 0,2 2 1,2-6-1,1 0-71,-1 0 0,-2 4 0,-2-5 0,0-3-91,0-1 212,0-11 0,0 7 0,0-7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7.415"/>
    </inkml:context>
    <inkml:brush xml:id="br0">
      <inkml:brushProperty name="width" value="0.08571" units="cm"/>
      <inkml:brushProperty name="height" value="0.08571" units="cm"/>
      <inkml:brushProperty name="color" value="#E71224"/>
    </inkml:brush>
  </inkml:definitions>
  <inkml:trace contextRef="#ctx0" brushRef="#br0">70 71 7360,'-15'-27'0,"1"5"-1402,2 9 1311,9 5 1,-11 10 90,8 4 0,0 3 0,6 9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8.447"/>
    </inkml:context>
    <inkml:brush xml:id="br0">
      <inkml:brushProperty name="width" value="0.08571" units="cm"/>
      <inkml:brushProperty name="height" value="0.08571" units="cm"/>
      <inkml:brushProperty name="color" value="#E71224"/>
    </inkml:brush>
  </inkml:definitions>
  <inkml:trace contextRef="#ctx0" brushRef="#br0">138 158 7179,'-17'-10'-331,"-1"4"392,1 4 1,1 4 0,3 2-1,1 4-38,-2 2 0,7-5 0,-1 7-139,0 2 0,6 1 123,-4 3 0,12-9 0,6-3 0,3-4 5,3-2 0,1 0 0,3 0 0,1 0-12,-2 0 0,4-2 1,1-2-1,-1-4 4,0-1 1,-2-3 0,-5-5 0,-3-1 10,-3 1 0,-4-3 0,-8-1 1,0-2-7,0 1 0,-8 3 1,-4 1-1,-5 3-25,-6 3 1,1 5 0,-7 7-238,-2 0 157,6 0 0,-2 0 0,5 1-58,-1 5 0,2 4 1,9 7 153,6 1 0,6-1 0,6 1 0,12-1 0,9 1 0</inkml:trace>
  <inkml:trace contextRef="#ctx0" brushRef="#br0" timeOffset="238">383 123 7440,'27'0'0,"-4"0"-265,-4 0 1,-7-6 301,0 0 1,-1 0-1,7 6 48,-1 0 1,-5 0-165,0 0 75,-8 0 0,9 8 1,-7 4 70,-2 3 0,-2-3-494,-2 0 289,0-9 118,0 5 1,2-16 0,3-3 70,7-5 0,4-1 0,1 1 43,1 5 0,-7 3-162,1 8 0,-2 8 1,1 5-1,-5 7 68,-4 3 0,6 8 0,1-4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7.806"/>
    </inkml:context>
    <inkml:brush xml:id="br0">
      <inkml:brushProperty name="width" value="0.08571" units="cm"/>
      <inkml:brushProperty name="height" value="0.08571" units="cm"/>
      <inkml:brushProperty name="color" value="#E71224"/>
    </inkml:brush>
  </inkml:definitions>
  <inkml:trace contextRef="#ctx0" brushRef="#br0">245 235 7569,'9'-14'-52,"-3"-3"0,-10-5 4,-2 5 0,-7 7 0,1 3 1,-3 1-1,-3 0-19,1 2 1,-1 2 0,-1 2-1,-3 0-85,-1 0 0,0 0 0,5 0 259,1 0 1,1 2-1,5 4-86,5 5 0,4 5 0,2 1 0,2 1 12,4-1 1,5 1 0,11-1 0,3 1-129,2-1 1,-4 7-1,7-1 1,-1-2 55,-2-1 1,-2-3-1,-7 0 1,-1 1 10,0-1 0,-1 1 0,-4-1 42,-7 1 1,-5-1 0,-5-1 24,-7-5 0,-4 3 0,-3-8 0,-2-2-14,-3-2 1,1-2-1,4 0-37,-5 0 0,5 0 1,-4 0-225,3 0 1,11-2 235,3-4 0,19-12 0,7-9 0</inkml:trace>
  <inkml:trace contextRef="#ctx0" brushRef="#br0" timeOffset="175">437 287 7478,'0'-9'-337,"0"3"0,0 12 284,0 5 1,5 11 0,1 1 0,0-2-54,2-1 0,-6-3 0,4 0 1,-2-1 1,1-4 0,-3 3 0,6-3 104,0 3 0,-6-5 0,13-2 0,-5-8 0</inkml:trace>
  <inkml:trace contextRef="#ctx0" brushRef="#br0" timeOffset="313">472 95 7569,'-12'-23'-215,"0"0"240,1-1 0,-1 13-118,0-1 0,3 10-192,-3 2 0,4 8 1,8 9-1,2 1 285,4-1 0,4 8 0,7 3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7.082"/>
    </inkml:context>
    <inkml:brush xml:id="br0">
      <inkml:brushProperty name="width" value="0.08571" units="cm"/>
      <inkml:brushProperty name="height" value="0.08571" units="cm"/>
      <inkml:brushProperty name="color" value="#E71224"/>
    </inkml:brush>
  </inkml:definitions>
  <inkml:trace contextRef="#ctx0" brushRef="#br0">245 36 6651,'-11'-2'-98,"-1"-4"0,2 2 0,-3-6 195,1 3 0,0 1 0,-5 6-80,0 0 0,-1 0 1,1 0-1,1 2 20,4 4 1,-3 1-1,5 7 1,-1-2-71,-1 1 0,6 1 0,-4-1 0,3-1 25,3 2 1,2 1 0,2 3 0,0-1 5,0 1 0,0-1 0,2 0 1,4 1-5,5-1 1,5-1 0,1-2 0,3-5-12,3-1 1,-2 4 0,8-7-1,2 1-74,2 2 0,8-6 1,0 4-1,-2-4 57,-2-2 1,-2 0 33,-1 0 0,1-16 0,0-3 0</inkml:trace>
  <inkml:trace contextRef="#ctx0" brushRef="#br0" timeOffset="175">525 88 6354,'0'12'-23,"0"0"1,0 1-20,0 3 1,0 1-1,0 1 1,0-1-3,0 0 0,0 1 1,2-1 14,4 1 1,-3-3 0,7-1 0,0-4 28,0-3 0,-7 7 0,13-12 0,-6 6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6.332"/>
    </inkml:context>
    <inkml:brush xml:id="br0">
      <inkml:brushProperty name="width" value="0.08571" units="cm"/>
      <inkml:brushProperty name="height" value="0.08571" units="cm"/>
      <inkml:brushProperty name="color" value="#E71224"/>
    </inkml:brush>
  </inkml:definitions>
  <inkml:trace contextRef="#ctx0" brushRef="#br0">245 724 7569,'7'-17'-386,"3"-1"364,0 1 0,3 0 0,-5-1-205,2 1 1,-6-1 140,2 1 1,-12 7 0,-8 4 138,-7 4 1,1 2 0,-5 2 0,0 4-17,-4 6 1,-2 3 0,0 3 0,4-1-33,1 1 0,5 5 0,7 0 0,5-2-16,1-1 1,2 3 0,6 0-14,0-1 0,2-9 0,4-3 0,5-2 22,5-4 0,3-2 0,3-2 0,3 0 6,2 0 0,0-8 0,4-4 1,-2-3-12,3-3 1,-5-5-1,0 0 1,-2-1-121,-4-1 0,-1-2 1,-5-8-1,-1 0 70,-2 0 1,-9-6 0,3-1-1,-4-1 48,-2 0 1,0-5-1,-2 3 1,-2-1 29,-1-1 0,-7 8 1,4 1-1,0 5 189,1 3 0,-1 9 1,4-2-9,-2 3 0,0 13-200,6 7 1,-5 7 0,-1 13 0,2 3-11,2 6 1,2 4 0,0 2 0,0 2-18,0 4 0,2-2 0,4 7 0,3 1-15,1-3 0,9 7 1,-3-7-1,1 3 10,5 0 1,-1-9 0,-3 3 29,-1-4 0,8-2 0,2 0 0</inkml:trace>
  <inkml:trace contextRef="#ctx0" brushRef="#br0" timeOffset="387">751 672 7349,'12'0'-381,"-1"0"1,-1 2 0,4 2-1,-3 2 430,3-2 0,1-3 0,3-1-53,-1 0 0,1 0 1,-1-1 57,1-5 0,-3 2 1,-1-6-1,-4 0-16,-3 1 0,1-3-139,-2-5 90,-4-1 0,-2 8 0,-12 5 33,-3 3 1,-5 2 0,-1 0 0,-2 0 45,1 0 1,3 2 0,1 2 0,3 3 2,3 3 1,-1-4 0,7 5-83,2 3 0,2 2 0,4 1-49,4 0 1,3-1 0,9-2-1,1-5-34,5-1 0,-3 4 0,8-5 94,2 3 0,2-6 0,2 4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13.414"/>
    </inkml:context>
    <inkml:brush xml:id="br0">
      <inkml:brushProperty name="width" value="0.08571" units="cm"/>
      <inkml:brushProperty name="height" value="0.08571" units="cm"/>
      <inkml:brushProperty name="color" value="#E71224"/>
    </inkml:brush>
  </inkml:definitions>
  <inkml:trace contextRef="#ctx0" brushRef="#br0">1 278 6221,'17'-2'-7,"1"-4"0,-1 4 0,1-6 0,1 2 1,2 1 117,3 1 1,10-4-1,-1 0 1,2 0-68,4 1 1,0-1 0,0 4 0,4-4-29,3-1 1,10-1 0,-5-4 0,5 5-52,0 1 0,1 0 0,-3 4 1,0-2-105,-3 2 0,1 2 0,2 2 139,-3 0 0,-10 0 0,1 0 0</inkml:trace>
  <inkml:trace contextRef="#ctx0" brushRef="#br0" timeOffset="435">1538 173 6504,'-10'-8'-70,"0"6"1,4-4 96,-5 4 0,-5 2 1,-1 0-1,-3 2 42,-3 4 1,2-2 0,-7 8-1,1 1-4,0 3 0,6 7 0,-2 0 1,3 1-39,3 1 0,1-6 1,4 5-1,7-5-44,3-2 1,2 1-1,2-1-5,3 1 1,3-7 0,8-1 0,-1-2-15,5-4 0,1-2 0,-2-2 0,3-2 2,1-4 1,0 2 0,-5-8 0,-1-1 9,1-3 1,-1-1 0,1-2 0,-3-3-12,-3-1 1,3 0 0,-5 5 74,0 1 0,3-1 45,-7 1 1,2 7-49,-2 4 1,-4 6-23,4 6 1,-5 4 0,-1 7-42,0 1 0,8-1 0,4 1 0,3-1-94,3 1 0,-1-7 0,3-1 1,1 0-51,2-1 0,6-5 170,-5 2 0,7 4 0,-4-1 0</inkml:trace>
  <inkml:trace contextRef="#ctx0" brushRef="#br0" timeOffset="617">1957 173 7534,'0'-18'-72,"0"1"129,0 7 0,5 4-150,1 12 0,6 4 1,-4 9 14,1 5 0,-5-5 1,4 4-1,-2-3-85,0-3 1,5 3 0,-3 1 0,0 2 26,0-1 0,3-3 136,-5-2 0,8 1 0,-5-1 0</inkml:trace>
  <inkml:trace contextRef="#ctx0" brushRef="#br0" timeOffset="940">2288 86 7569,'10'-18'-184,"-2"1"-287,-8-1 343,0 8 53,0 3 0,-6 20 55,0 5 1,-5 3-1,3-3 1,0-1 58,0 0 0,-5 1 0,1-1-29,-3 1 1,-3-3-1,3-1 1,1-4 21,2-3 1,1 5-143,-7-6 85,9 7 1,3-11 0,10 6 0,3-2 17,3 0 0,2 2 1,5-5-1,1 5 16,-1 2 1,3-4-1,1 3 1,2 1-12,-1 0 0,-3-4 0,-2 3 1,1 1-97,-1 0 0,-1-4 1,-3 3-1,-1-1 98,2-4 0,1 6 0,3-1 0</inkml:trace>
  <inkml:trace contextRef="#ctx0" brushRef="#br0" timeOffset="1121">2673 225 7569,'9'0'-316,"-1"0"162,-8 0 0,2 8 0,2 4 0,4 1 20,1-1 1,-5 3-1,4-3 71,0 4 0,-6 1 63,4 1 0,-4-9 0,-2-1 0</inkml:trace>
  <inkml:trace contextRef="#ctx0" brushRef="#br0" timeOffset="1271">2760 33 7435,'-12'-8'-602,"1"-3"495,7 3 1,-4 2 106,8 12 0,-8 4 0,-1 7 0</inkml:trace>
  <inkml:trace contextRef="#ctx0" brushRef="#br0" timeOffset="1643">3005 225 7569,'1'12'-540,"5"0"1,-2-1 539,8 7 1,-6-3-1,3-1 1,-1-3 30,-4 3 1,-2-4-27,-2 1 34,0-7-35,0 4 1,0-16 0,0-3-15,0-5 0,0-7 0,2-1 0,4 3-23,5 2 1,5 1 0,1 3 0,1 1 35,-1 3 1,1 7 0,-1-2 0,1 4 36,-1 2 1,1 0 0,-1 0 0,0 0-30,1 0 0,-3 8 0,-1 3 0,-2 3-28,1-2 1,-3 3 0,2-3 0,-1 3-27,-1 3 1,6-1 0,-7 1-1,3-3 43,-1-3 0,1 3 0,6-5 0</inkml:trace>
  <inkml:trace contextRef="#ctx0" brushRef="#br0" timeOffset="2171">3983 86 7569,'-18'-16'-80,"1"4"0,-3-1 1,-1 7-120,-2 2 1,-7 2 0,7 2 0,2 0 0,-1 2 254,-1 4 1,10-2 0,-5 7-5,3 3 0,1 2 0,2 1 0,7 0-44,3 1 1,2-1-1,0 1-1,0-1 0,7 1 0,5-3 0,2-1-31,-3-2 0,11-9 0,-5 3 0,2-4-69,1-2 0,3 0 0,0 0 0,-1-2 71,-3-4 0,-1 3 0,-1-9 0,-1-2 26,-5-1 1,3-3-1,-8 1 1,-2-1 32,-2 1 1,-2-1 0,0 1 259,0 0-201,0 7 0,0 4-64,0 12 0,0 5 0,0 13 0,0 5-4,0 4 0,5 8 1,1 1-1,-2 3-6,-2 3 1,4 11-1,0 5 1,-1 2-8,3-2 1,-6 11 0,4 1 0,-4 4-16,-2-5 1,-2 7-1,-2-12 1,-4 3-19,-1 5 0,-3-12 0,-5 2 0,-1-8 19,1-9 1,-7-7-1,-1-11 1,0-6 99,0-9 1,-4-3 0,3-9-1,-1-2 86,-4-2 0,4-12 0,0-5 1,2-11-166,3-6 0,5-3 0,5-16 1,6-5-104,4-4 1,2-10-1,4-8 1,8-1 82,11-5 0,8-1 1,8-4-3,-16 42 0,1 0 0,-2 3 0,2-1 0,6-2 0,0-1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23.66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6428 158 7408,'-8'-10'-404,"-2"2"0,-7 8 1,-3 0 672,-3 0-287,4 0 121,-7 0-104,1 0 1,6 0 151,-14 0-1,13 8-133,-5-6 3,8 13 243,-1-5-1,1 7-217,-1 1-15,9-1 1,-5 1-1,8-1 1,2 1-36,2-1-84,2 1 137,0-1 0,2-1-136,4-5 1,4 5-1,7-6 1,1-1 21,-1-3 1,1-4 0,1-2 0,2 0-224,3 0 215,-1 0 39,-5-8-2,-1-1-34,0-9 6,1 1 229,-1-1-209,1 1 2,-8-1 8,5 1 177,-13-1-165,14 1 93,-15-1 1,7 1 0,-8-1 229,0 1-172,0 0 1,-2 1 13,-4 4 1,5 14-33,-5 16-34,4-1 1,2 10-1,0-5 1,2 3-18,4 2 1,-3 2-1,7 8 1,-2 2-8,-4 2 0,4 1 1,-3-1-1,1 4-110,2-1 1,-6 7 0,4-5 0,-4 3 75,-2-2 0,0 7 0,0-6 0,0 1 30,0 1 1,-2-1 0,-2-1 0,-2-3-8,2-2 0,-4-3 0,1-5 0,-1-2 10,0-4 0,-6-3 0,3-9 0,-3 1 118,3-1 1,-13-7 0,3-6-36,-4-8 0,0-8 0,7-11 0,1-6-40,-1-4 1,1-6 0,1-6 0,3-7-32,1-2 1,8-12 0,0 0-1,8-2-315,8-6 1,11-2 0,8-3 0,6 9-154,4 10 0,9 5 0,2 5 405,11 3 0,12 5 0,5 7 0</inkml:trace>
  <inkml:trace contextRef="#ctx0" brushRef="#br0" timeOffset="-3604">2551 175 6633,'0'-17'-183,"0"-1"0,0 6 0,2 3 0,1-1 194,3 0 1,0 5 180,-6-7 0,2 2 0,2-3 945,2 1-1006,0 8 0,-8 4 0,-2 12-55,-2 3 1,0 5-1,6 1 1,0 2 48,0-1 1,0 3 0,0-2 0,0 0-12,0 3 0,0-5 1,0 6-133,0-2 24,0-1 0,6-1 0,0 0 0,0 1 75,1 1 0,-5-6 1,4 4-1,-2-3-357,2-3 1,-4 1-1,4-1-861,-5 1 1,-2-9 1136,-5-3 0,-4 4 0,-7 0 0</inkml:trace>
  <inkml:trace contextRef="#ctx0" brushRef="#br0" timeOffset="-3062">1957 70 7041,'-10'0'0,"4"2"115,12 4 1,-2-4-1,8 4 292,1-4-326,3-2-1,1 0 0,1 0 100,7 0-119,-6 0 1,14 0-1,-4 0 38,4 0 1,2 0 0,2 0-11,4 0 0,-2 0 19,7 0 1,-1-2-78,2-4 81,3 4-76,-5-6 1,7 6 43,0-4-4,1 5-44,-1-15 1,-1 14-122,-5-4 170,12 4-118,-19-5 1,14 5 123,-13-4-32,-10 4-180,10-6 1,-13 6-35,8-4 186,-7 4-330,-3 2 121,-8 0-314,1 0 127,-9 0 59,7 0-250,-14 0 42,13 0 157,-13 8 361,6 2 0,0 7 0,2 1 0</inkml:trace>
  <inkml:trace contextRef="#ctx0" brushRef="#br0" timeOffset="-2608">3284 472 7546,'12'0'-206,"-1"0"1,-5 0-1,6 0 150,1 0 1,3 0 0,0-2 85,-5-4-82,5 4 97,-7-6-9,9 1-19,-1-3 9,-7 0-91,6-5 87,-15 13-2,7-14-16,-8 14 27,-8-5-17,-1 7 8,-1 0 0,-5 0 0,3 0 0,-4 0 0,-1 0 56,-1 0 1,1 0 0,0 0-1,-3 0 203,-3 0-209,3 7 1,-5-3 125,8 8 0,-1-2-205,1 1 72,7 5-6,-5-7 0,13 9-144,-4-1 27,4 1 1,2-1-148,0 1 229,8-1 20,1 1-287,9-9 1,5 5 0,2-8 0,2 0-756,5 1 998,-7-5 0,16-2 0,-5-9 0</inkml:trace>
  <inkml:trace contextRef="#ctx0" brushRef="#br0" timeOffset="-2140">4087 245 7569,'10'0'-594,"-18"0"493,-3 0-23,-14 0 129,7 0 0,-1 6-239,-5 0 279,5 7 179,-14-11-190,6 14 1,-2-13 34,0 9 176,7-8-209,-11 11 1,14-11 49,-4 8 92,3-8-137,3 11 0,5-11-54,0 8 93,9-8-63,-5 11 0,8-11 0,2 6 0,4-2-56,5-4 0,5-1 0,3 1 59,4 2 1,-1 0 17,7-6-78,-8 0-17,12 0 0,-11 0 48,7 0 1,-8 0-2,2 0 0,3 6 10,-3 0 3,0-1-69,-5 3 1,-7-6 62,1 4-104,-8 4 100,11-8 0,-13 13-8,4-3 24,-4-4 1,-2 7-35,0-3 12,0 3-10,0-5 7,-8 5 1,-2-5 127,-7 8-89,0-9 1,-7 5-1,-1-6 1,0-1-1,-2 3 1,1-2-88,1 0 0,0-3 0,4-3 24,-3 4-185,9-4 207,-1 6 3,7-8 1,-3 0-61,0 0 1,8-2 0,-1-4-675,3-5 749,9-5 0,3-1 0,8-1 0</inkml:trace>
  <inkml:trace contextRef="#ctx0" brushRef="#br0" timeOffset="-1828">4472 88 7569,'0'-10'-643,"0"2"304,0 8 152,7 0 390,-5-8-17,6 7 1,-8-5-99,0 12 0,0 3 0,0 9 0,0 1 16,0 4 0,0 3 1,0 5-1,0-2-112,0 2 1,0-4 0,2 2 102,4 2-219,-4-6 1,6 6-1,-6-7-317,3-3 343,-3-2 1,8-1 0,-6-1-60,2 1 126,0-8-115,-6 5 104,0-13-138,7 6 180,-5-8 0,6 8 0,-8 1 0</inkml:trace>
  <inkml:trace contextRef="#ctx0" brushRef="#br0" timeOffset="-1282">4227 332 7006,'18'0'146,"-1"0"-97,-7 0 1,11 0-3,-3 0 0,5 0 1,0 0-1,4 0-69,1 0 0,5 0 0,-4 0-112,4 0 167,9 0 3,-5-8-17,6 6-131,-8-5 133,0 7-1,0-8-24,0 6-48,0-6 57,-8 1-25,6 5 0,-8-6-25,4 8 44,-4-8-7,0 6 1,-11-6-11,4 8 7,-5 0-25,-3 0 27,-2 0 3,-8 0-4,0 0 1,-8 0 0,-4 2 43,-3 4 1,-3-4-1,1 6-38,-1 0 9,1-6-7,-1 13 13,1-13 47,-1 13 100,1-13-148,7 14 21,-5-6 100,13 7-98,-14 1-11,14-9 11,-5 7 69,7-6-61,0 7-11,0 0 35,0 1 0,0-6-32,0-1 1,5-5 0,3 4 0,2-3 4,3-3 0,3 4 0,1-2 0,3-2-42,3-2 1,-4-2-1,7 0-80,-1 0 108,-6 0-501,14-8 226,-13 6 124,13-13-557,-14 5 321,6-8 120,-7 9 243,-1-7 0,1-1 0,-1-10 0</inkml:trace>
  <inkml:trace contextRef="#ctx0" brushRef="#br0" timeOffset="-1135">5083 158 7569,'0'-18'-153,"-2"3"-152,-4 3 153,4 4 155,-6 0-1,8 6-845,-7-5 843,5 7 0,-6 7 0,8 3 0</inkml:trace>
  <inkml:trace contextRef="#ctx0" brushRef="#br0" timeOffset="-599">5380 315 7569,'0'9'-750,"0"-1"335,0-8 153,0 0 532,0 8-62,0-6-158,0 13 0,2-7 0,2 6 0,1-3-6,-1 3 1,-2-4 0,-2 1 11,0 3 1,0 1-86,0 3 48,0-8 19,0-3-176,0-7 158,0 0-27,0-7-73,0-3 76,0-8 4,0 1-18,8 0 14,-6-1 1,14-1-5,-5-5 6,-3 5-4,7-6 0,-5 7 178,8 1-177,-1-1 1,1 9-4,-9-7 198,7 14-178,-7-13-3,9 13 20,-1-6-49,-7 8 48,6 0-10,-7 0 3,9 0 0,-1 0 0,1 2 40,-1 4-76,1-4 1,-1 13-1,1-5 5,-1 0 1,-1 5-1,-5-3 1,-3 5 0,-2 5-314,0 1 322,-1 0-11,-5-5-321,0-1 136,0-7 88,0 5 0,0-5-175,0 7 284,0-7 0,0 6 0,8-14 0,2 5 0</inkml:trace>
  <inkml:trace contextRef="#ctx0" brushRef="#br0" timeOffset="8920">2952 1852 7569,'0'-12'86,"0"0"-861,8 8 657,-6-3 0,8 7 118,-4 0 0,-5 0 0,7 0 0</inkml:trace>
  <inkml:trace contextRef="#ctx0" brushRef="#br0" timeOffset="9070">3022 2044 7654,'-10'2'361,"5"3"-887,3-3 0,2 8 526,0-4 0,0-4 0,0 6 0</inkml:trace>
  <inkml:trace contextRef="#ctx0" brushRef="#br0" timeOffset="7739">1660 1799 7569,'0'-11'-497,"0"-1"0,-2 8 0,-2-4 459,-2 1 0,0 3 112,6-8 0,0 0 24,0-5 0,6 5 7,0 1 1,2 7 94,-2-2-25,-4 4 1,5 4-19,-7 4 1,0 3 0,0 9 0,2 1-80,4 5 0,-4-3 0,4 8 0,-2 0-59,2-2 1,-4 6-1,5-4 1,-1 2-58,0-1 1,0 1 0,-6-6 0,0 0-53,0 0 0,2 4 0,2-5 0,1-3-157,-1-2 0,-2-1 0,-2-1-84,0 1 0,0-7 331,0 1 0,0-16 0,0 2 0</inkml:trace>
  <inkml:trace contextRef="#ctx0" brushRef="#br0" timeOffset="8047">2027 1712 6768,'9'8'85,"-1"-4"1,-6 7-1,2 3-11,2 1 0,5 3 1,-3 1-1,0 2 110,0 3-275,5 7 102,-11-12 1,8 8-1,-6-5 1,2 3-1,-1 0 1,1 0-189,0-3 0,0-3 0,-4-1 0,2-1-35,2 1 0,-1-7 0,-5 1-41,0 1 253,0-5 0,-7 8 0,-3-7 0</inkml:trace>
  <inkml:trace contextRef="#ctx0" brushRef="#br0" timeOffset="8669">1747 2096 6736,'8'-10'215,"-4"3"0,8 7-300,1 0 1,3 0 0,1 0 0,1-2 101,-1-4 0,1 4 0,-1-4 0,2 4 27,5 2-135,-5 0 56,14 0 1,-12-6 0,9 1 0,-1 1-1,0 2 1,-2 0-30,-2-4 0,4 4 0,-4-4 0,3 4 18,3 2 1,-4-6 0,0 1 0,-2 1 73,-3 2-51,-3 2 0,-2 0 180,1 0-108,-8 0 128,-3 0 0,-20 0 0,-5 2-75,-1 4 1,5-3-1,3 7-38,-3-2 1,4 4-38,-1-7 0,1 9-8,-2-2 1,3-3-1,5 3 1,-2 1 43,2 3 1,2 1-51,2 1 1,0-1 0,0 1 0,0-1-1,0 1-14,0-1 1,2 1-1,4-1 1,6 1-90,3-1 97,3-7 0,-1 3 0,1-7 1,-1-2-39,0-2 1,1-2-1,-1 0-299,1 0 284,-1 0 0,1-2 0,-1-2 0,1-4 28,-1-1 1,-5-3 14,-1-5 0,-5-1 13,6 1 1,-8-3 13,2-3 0,-4 4-32,-2-5 1,0 3 0,0 0-23,0-3 1,-6 1-1,-2 6 1,-2-1 9,-3 1 0,-9-1 0,-3 3 1,0 3-11,0 6 1,-4-2 0,3 3 0,1 1-55,0 2 0,2 2 0,5 0 0,1 0 28,-1 0 0,7 6 56,-1-1 0,8 9 0,-4-4 0</inkml:trace>
  <inkml:trace contextRef="#ctx0" brushRef="#br0" timeOffset="14005">5485 2026 6893,'0'18'51,"5"-7"1,3-1 11,2-2 1,-4 5 0,5-3-1,1 2 1,0-3 7,-1-1 0,1 4 1,3-4 24,-3 1 0,4-5 0,-5 2 8,5-4 1,1-2-1,1-2 1,-1-4-41,1-5 1,-1-5-1,3-1 1,1-1 1,2 1 1,6-3 0,-3-1 0,1-4 2,4-3 0,2 5 0,2-6 0,0-2-15,-1-2 1,7-8-1,0 2 1,0 5-127,1 3 0,-5 7 0,4-3 0,-4 4-19,-2 7 0,0 1 1,-2 9-1,-2 2 91,-2 2 0,0-6 0,6-1 0</inkml:trace>
  <inkml:trace contextRef="#ctx0" brushRef="#br1" timeOffset="185409">88 1852 7569,'-17'-2'0,"-1"-2"-578,1-2 445,7-8 1,-3 5 0,7-9 35,2 1 0,2 5 41,2 0 1,2 9 0,4-3-1,5 4 67,5 2 0,1 2 1,1 2-1,-1 3-33,1 3 1,-1 0 0,1 3 0,-1-1 30,1 2 1,-1 7 0,0 2 0,1-1 9,-1-3 0,1-2 1,-1 1-1,1-1-6,-1 1 1,7-1 0,-1-1 0,0-5-5,2-5 1,-3 2 0,5-2 0,0-2 2,0-2 1,2-10 0,6-4 0,0-5 2,0-6 0,6-3 1,1-7-1,3 0-5,4-4 0,-3-9 1,5-1-1,3-3 22,0-3 1,6-5-1,3-4 1,4-4-30,-28 31 0,0-2 0,3-3 0,1-1 0,3 0 0,2 0 0,1-1 1,3 1-347,1 0 0,2 0 0,1-2 0,1 1 343,6 1 0,2 1 0,-2-1 0,2 0 0,7-2 0,1-1 0,0-2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1.861"/>
    </inkml:context>
    <inkml:brush xml:id="br0">
      <inkml:brushProperty name="width" value="0.08571" units="cm"/>
      <inkml:brushProperty name="height" value="0.08571" units="cm"/>
      <inkml:brushProperty name="color" value="#008C3A"/>
    </inkml:brush>
  </inkml:definitions>
  <inkml:trace contextRef="#ctx0" brushRef="#br0">192 728 7569,'-27'10'-673,"4"-4"484,4-5 1,1 1-1,1 2 169,-1 2 1,3 8-1,1-3 1,2 7 31,-1 5 0,5-4 1,2 5-1,4-5-22,2-1 1,0-1 0,2-1 0,4-3-8,6-1 1,3-8 0,5 2 0,3-5 10,6-1 1,10-9-1,4-9 1,3-11-18,8-10 0,14-5 0,16-11 1,-39 27-1,1-2 6,3-1 1,1-2-1,6-5 1,3-1-1,4-4 1,2-2 0,6-3-1,1-1-1766,4-2 1,1-1 1782,-18 13 0,2-1 0,0-1 0,0 0 0,1 0 0,1-1 0,6-4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1.150"/>
    </inkml:context>
    <inkml:brush xml:id="br0">
      <inkml:brushProperty name="width" value="0.08571" units="cm"/>
      <inkml:brushProperty name="height" value="0.08571" units="cm"/>
    </inkml:brush>
  </inkml:definitions>
  <inkml:trace contextRef="#ctx0" brushRef="#br0">0 70 7316,'8'-17'-367,"2"7"1,5 2 0,-1 2 349,-2 1 1,1-1 0,9 4-1,1-2 46,-2-2 0,-1 0 0,-3 6 0,1 0 6,-1 0 1,2 0 0,3 0 0,1 0 16,-2 0 0,1 0 0,-1 0 1,2 0 5,-1 0 0,-1 0 0,0 2 1,3 2-35,-3 2 1,-2 2 0,-1-4 0,-1 3-5,1 3 1,-1 0 0,1 3 0,-1-1-13,1 1 1,-3 3 0,-1 1 0,-5 1-27,-1-1 1,4 1-1,-6-1 1,-2 1 9,-2-1 0,3 1 1,1-1-1,-2 1 9,-2-1 1,-2 1-1,-2-1 20,-4 1 0,-3-1 0,-9-2 0,-1-1 2,-5-2 1,3-6 0,-6 3 0,0-1 22,0-4 1,3 4-1,-3-3 1,2-1-4,3-2 0,-3-2 0,2 0 0,2 0 16,1 0 1,3 0-46,-1 0 1,1 0-90,-1 0-129,9 0 1,-5-2-138,8-3 0,-2 3 186,3-4 1,3 6 0,-6 4 154,0 1 0,-1 1 0,-9-6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5:22.67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1939 403 7104,'0'-12'-258,"0"0"0,2 9 396,4-3-79,-4 4 1,6 4-1,-8 4 1,0 5-22,0 5 1,2 1 0,1 1 0,3-1-6,-2 1 0,-2-1 1,-2 2-1,2 3-31,4 1 1,-4 0 0,4-5 0,-5-1-43,-1 1 0,0-1 0,2 1 0,2-1-222,2 1 0,0-1 12,-6 1 1,0-1 249,0 0 0,8-7 0,1-2 0</inkml:trace>
  <inkml:trace contextRef="#ctx0" brushRef="#br0" timeOffset="288">2341 368 7397,'0'-18'-733,"6"7"764,-1-1-4,1 8 1,-6-2 0,0 12-18,0 6 0,0 3 0,0 3 0,0-1-16,0 1-7,0-1 26,0 1 1,0-1-23,0 1 1,2 5 0,2 0-37,2-2 0,6-1 0,-7-3 0,1 1 0,0-1-66,0 1 1,0-1 0,-6 1-1,0-1-161,0 1 272,0-9 0,-8 7 0,-2-6 0</inkml:trace>
  <inkml:trace contextRef="#ctx0" brushRef="#br0" timeOffset="531">1957 665 7569,'7'-10'-696,"-5"2"658,14 0 1,-7 5-1,9-7 1,-1 2-1,1 4 42,-1 2 1,1 2 0,-1 0 0,1 0-2,-1 0 0,1-6 0,1 1 0,2 1-41,3 2 0,-1 2 0,-4 0 0,3 0-417,1 0 260,0 0 195,-5 0 0,-1 0 0,1 0 0,-1 0 0</inkml:trace>
  <inkml:trace contextRef="#ctx0" brushRef="#br1" timeOffset="128705">1 682 6132,'0'17'90,"0"1"1,0-1-1,0 1-108,0-1 0,7 6 0,5 1 1,4-3-2,1-2 0,0-1 0,1-1 0,1-1 11,5-5 1,-3 3 0,8-8 0,2-2 2,2-2 0,8-4 0,2-6 0,1-8 1,5-5 0,9-16 1,6 0-1,4-5 1,2-7 1,9-3 0,-36 23-1,2 0 1,2-2 0,1 0-13,0 0 0,1-1 1,5-2-1,0 0 0,-1 3 1,-1-2-1,1 0 1,1-1-1108,-1-1 1,1 0 1121,2-4 0,0 0 0,-3 3 0,1 0 0,2-3 0,0 1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9.604"/>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2026 1 6864,'8'9'72,"-6"1"1,6-6 30,-1 2 0,-5 7-70,4-1 0,-4 3 0,-2 3 0,0-1-6,0 1 1,-6-1 0,-2 1 0,-1 1-27,-5 4 1,4-3 0,-1 3 0,-3-3 2,-1-3 1,-3 0 0,1 1 0,-1-1 11,1 1 1,-1-1-1,1 1 1,-1-3-19,1-3 1,-1 2 0,1-7-39,0 3 1,-1-6 0,1 2 0,-1-4 0,1-2 10,-1 0 1,1 0 0,-1 0 0,1 0-14,-1 0 0,1-2 0,-1-4 13,1-6 1,1-3-1,5-3 1,3 1-10,0-1 0,6-5 1,-3 0-1,3 1 12,2 3 1,0 2 0,0-1-1,2 1 16,3-1 0,-1 3 0,6 1 0,0 2-16,-1-1 0,-3 3 1,6 0 31,1 3 0,3-5 0,1 6-5,1 2 0,-1-3 1,1 1 22,-1 2 1,1 2-1,-1 2 65,1 0 1,-1 6 0,1 1-43,-1 3 0,0 2 0,1 3 0,-1-1-11,1-2 1,-1-1 0,1 5 0,1-3 0,5-1 0,-5-2 0,4 3 0,-3-1-22,-3 1 1,6-3-1,1 2 1,-3-1 16,-2-1 1,-1 6 0,-1-7-1,-1 3-17,-5 0 0,5-6 1,-4 3-1,1 1 40,-1 0 0,-2-7-8,-5 3-27,5 4 1,0-6-96,-4 8 1,-2-9-732,1 3 540,-3-4 0,8-2 0,-6-2 266,2-4 0,7-3 0,-3-9 0</inkml:trace>
  <inkml:trace contextRef="#ctx0" brushRef="#br1" timeOffset="170932">0 1171 7569,'0'11'-487,"0"1"0,0 2 456,0 1 0,2 3 0,2-1 0,4 0 17,2 1 1,1-8 0,7-5 0,1-3 0,4-2 17,6 0 0,12-9 0,6-9 0,3-11 15,3-10 1,5-5-1,4-11 1,2-1-26,2-2 0,-24 23 1,1 0-1,-2 1 1,0 0-1,4-2 1,1 0-10,4-3 1,1-1-1,0 0 1,3 0-1,9-4 1,4-1-1,4-4 1,1-1-298,3-2 0,2-3 0,-15 12 0,3-2 0,0-1 0,-3 2 0,1-1 0,0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4:34.716"/>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1 665 5887,'0'17'0</inkml:trace>
  <inkml:trace contextRef="#ctx0" brushRef="#br0" timeOffset="146">71 857 6875,'2'9'-1076,"4"-3"1076,-4 4 0,13-8 0,-5 6 0</inkml:trace>
  <inkml:trace contextRef="#ctx0" brushRef="#br0" timeOffset="1450">1293 437 6676,'0'-7'188,"0"7"0,0 7 0,0 11-97,0-1 1,2 1-1,2 1 1,2 3-98,-2 1 0,-2 0 0,-2-3 1,0 1-77,0 2 0,0 1 0,0-7 0,0 0-110,0 1 1,0-1-1,2 1-73,4-1 1,-4-5 264,3 0 0,5-9 0,0 5 0</inkml:trace>
  <inkml:trace contextRef="#ctx0" brushRef="#br0" timeOffset="1746">1625 385 7535,'6'18'180,"0"1"0,-2 2-198,-2 3 0,3 1 0,1-4 0,0 4 10,2 3 0,-6-5 0,6 6 0,-3 0-61,1-2 0,2 0 1,-4-5-1,4 1-126,1-2 0,-5-1 1,2-3-1,-2 1-118,2-1 1,-4-5 12,3-1 300,-3-7 0,-9 4 0,-3-8 0</inkml:trace>
  <inkml:trace contextRef="#ctx0" brushRef="#br0" timeOffset="1960">1293 717 7429,'0'-10'-150,"8"2"1,4 8 97,3 0 0,9 0 1,-1 0-1,0 0-46,2 0 0,-3 0 0,7 0 0,0 0-39,-2 0 1,6 0 0,-6-1 0,2-3 136,0-2 0,8 0 0,8 6 0</inkml:trace>
  <inkml:trace contextRef="#ctx0" brushRef="#br1" timeOffset="175176">176 577 6690,'0'10'-188,"0"5"0,2-13 0,3 4 244,7-4 0,9-2 1,5-2-1,-1-4-17,0-5 1,6-11 0,0-3 0,6 0-3,4 0 1,5-8 0,-1 0 0,5-6-51,11 0 0,6-6 1,11-1-1,7-5-12,-40 25 1,2 0-231,7 0 0,0 0 0,-4-1 0,-1 1 0,8 0 0,-1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4.748"/>
    </inkml:context>
    <inkml:brush xml:id="br0">
      <inkml:brushProperty name="width" value="0.08571" units="cm"/>
      <inkml:brushProperty name="height" value="0.08571" units="cm"/>
      <inkml:brushProperty name="color" value="#008C3A"/>
    </inkml:brush>
  </inkml:definitions>
  <inkml:trace contextRef="#ctx0" brushRef="#br0">889 472 7569,'-29'0'-71,"2"0"1,-1 0-1,1 0 1,-4 2-301,-2 4 0,-2-2 0,0 8 344,0 1 0,0 9 0,2-1 0,2-4 38,2-3 1,8-10 0,-2 2-14,3-4 0,3-4-8,-1-4 0,1-4 0,-1-5-32,1 3 1,5 4-1,1 8 1,-3 0 10,-1 0 0,-5 0 0,-1-2 1,-2-2 26,1-1 1,3-9 0,1 4 0,1-1 14,-1-1 0,1 0 1,-1-3-1,1 1 90,0 3 0,1 5 0,2-4-24,3 2 0,7 1-40,-2 1 1,12 4-1,6-2 1,3 6-24,3 4 1,5-1 0,2-5 0,2 0 5,4 0 1,10 0 0,7 0 0,7 0 3,3 0 1,16-1-1,1-3 1,9-4-4,3-2 0,1 6 0,-1-2 0,0 5-57,1 1 0,-7 0 1,-1 0-1,-3 1-58,-3 5 0,-8 2 0,-6 6 0,-4-3 35,-5 3 1,-10-1 58,-1-1 0,-11 4 0,-3-7 0</inkml:trace>
  <inkml:trace contextRef="#ctx0" brushRef="#br0" timeOffset="356">1290 18 6753,'8'-9'-15,"2"1"1,7 8 0,1 0 10,-1 0 1,3 2-1,1 2 1,2 3-43,-1 3 1,3 2 0,0 5 0,0 1 70,1-1 0,-3 8 1,-6 3-1,-1 1-14,-4 0 0,1 2 1,-7 10-1,-4 5 6,-6 5 0,-10 9 1,-15 4-1,-11 6-15,-9 5 0,19-34 0,-2 0 0,-3 5 0,-2 1 0,-5 3 0,-1 1-20,-5 3 1,-1 0-1,-3 3 1,-1 1-1,-2 3 1,-1 0-398,-1 1 1,-2-2 0,-4 2-1,-2-1 1,-1 0 0,0 0-1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3.688"/>
    </inkml:context>
    <inkml:brush xml:id="br0">
      <inkml:brushProperty name="width" value="0.08571" units="cm"/>
      <inkml:brushProperty name="height" value="0.08571" units="cm"/>
      <inkml:brushProperty name="color" value="#008C3A"/>
    </inkml:brush>
  </inkml:definitions>
  <inkml:trace contextRef="#ctx0" brushRef="#br0">0 450 7320,'18'0'-331,"-1"0"0,3-6 0,1-1 1,4-3 291,3-4 0,3 5 0,7-1 0,5 0 78,2 1 0,-1 3 0,7-4 1,-3 2 19,1 4 1,7-3 0,-5 1 0,5 0-55,0-2 1,4 6 0,0-5 0,2 1-24,4 0 1,0 0-1,0 4 1,-4-2-36,-1-2 0,3-1 0,-8 3 0,-4-2 53,-3 2 0,-10-6 0,3 1 0</inkml:trace>
  <inkml:trace contextRef="#ctx0" brushRef="#br0" timeOffset="191">1363 66 7278,'7'-17'-624,"5"-1"0,-2 7 595,1-1 1,1 8 0,5 0-1,1 8-6,-1 8 1,-1 11 0,-2 6-1,-5 4 88,-1 2 0,4 8 0,-8 3 0,-6 5-86,-8 1 0,-13 14 33,-7 4 0,-10 19 0,-5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3.012"/>
    </inkml:context>
    <inkml:brush xml:id="br0">
      <inkml:brushProperty name="width" value="0.08571" units="cm"/>
      <inkml:brushProperty name="height" value="0.08571" units="cm"/>
      <inkml:brushProperty name="color" value="#008C3A"/>
    </inkml:brush>
  </inkml:definitions>
  <inkml:trace contextRef="#ctx0" brushRef="#br0">53 437 7569,'-11'-8'0,"1"-3"0,2-5-94,4-1 0,-3 5-748,1 0 772,0 8 0,8-3 1,4 7 34,5 0 0,11 0 1,1 0-1,0 2 33,2 3 0,3-1 1,7 8-1,-1 0-4,1-3 0,6 5 1,2-6-1,1-1 0,5 1 0,7-2 0,4-6 0,1 0-22,-1 0 1,6 0 0,-4-2 0,0-2-8,-4-2 0,-4-5 0,-3 5 0,-5 0-17,-5-2 0,-12 4 52,-5-7 0,-5-1 0,-2-5 0</inkml:trace>
  <inkml:trace contextRef="#ctx0" brushRef="#br0" timeOffset="191">1084 88 7436,'17'-12'0,"1"0"-184,-1-1 0,1-3 0,-1 1 1,2 3 128,5 6 0,-3 4 0,8 4 0,2 6 26,2 10 1,-4 9-1,-2 14 1,-1 5-24,-5 5 0,-9 7 0,-7 4 0,-6 6 50,-11 9 0,-11 7 0,1-39 0,-5-1 0,-3 2 0,-2-1 2,-3 2 0,-2-1 0,-8 8 0,-1 1 0,1-2 0,1 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305"/>
    </inkml:context>
    <inkml:brush xml:id="br0">
      <inkml:brushProperty name="width" value="0.08571" units="cm"/>
      <inkml:brushProperty name="height" value="0.08571" units="cm"/>
      <inkml:brushProperty name="color" value="#008C3A"/>
    </inkml:brush>
  </inkml:definitions>
  <inkml:trace contextRef="#ctx0" brushRef="#br0">35 87 7569,'-6'-11'-584,"0"-1"307,0 8 300,6-11 0,-5 5 234,-1-8-233,0 9 1,8 1-1,4 8-47,5 0 0,-1 8 0,0 3 1,0 5-26,-1 1 0,-5 7 0,4 1 0,-2 2 17,0 4 0,5 2 0,-5 2 0,-2 0-20,-2 0 1,4-6 0,-1 0 0,1 0-27,2-2 1,-6 4 0,4-5 0,-4-1-46,-2 0 1,0-2 0,-2-5 121,-4-1 0,-4 1 0,-7-1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487"/>
    </inkml:context>
    <inkml:brush xml:id="br0">
      <inkml:brushProperty name="width" value="0.08571" units="cm"/>
      <inkml:brushProperty name="height" value="0.08571" units="cm"/>
      <inkml:brushProperty name="color" value="#008C3A"/>
    </inkml:brush>
  </inkml:definitions>
  <inkml:trace contextRef="#ctx0" brushRef="#br0">34 88 7544,'-18'0'10,"8"-2"-71,5-4 1,5 4 0,5-3-40,7 3 1,4 2-1,3 0 1,2 0-66,3 0 1,7 0 0,-4 0-1,2 0 103,0 0 0,-8 0 0,5 0 0,-3 0 62,0 0 0,0-6 0,-5-2 0,-1 0 0,1 0 0,-1-13 0,1 2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627"/>
    </inkml:context>
    <inkml:brush xml:id="br0">
      <inkml:brushProperty name="width" value="0.08571" units="cm"/>
      <inkml:brushProperty name="height" value="0.08571" units="cm"/>
      <inkml:brushProperty name="color" value="#008C3A"/>
    </inkml:brush>
  </inkml:definitions>
  <inkml:trace contextRef="#ctx0" brushRef="#br0">18 34 7569,'9'-2'0,"-3"-4"0,-2 2-115,2-7-131,-4 7 1,6-2 261,-8 12 1,0 3 0,0 9 0,-2-1-192,-4 1 1,4 7-1,-6 4 1,2 4 174,1 2 0,-9 0 0,4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7.957"/>
    </inkml:context>
    <inkml:brush xml:id="br0">
      <inkml:brushProperty name="width" value="0.08571" units="cm"/>
      <inkml:brushProperty name="height" value="0.08571" units="cm"/>
      <inkml:brushProperty name="color" value="#008C3A"/>
    </inkml:brush>
  </inkml:definitions>
  <inkml:trace contextRef="#ctx0" brushRef="#br0">18 524 7569,'-9'10'-326,"1"-2"1,8-16 0,0-4 0,0-3 327,0-3 0,6-5 0,1 0 0,1-1 40,0-1 0,0-2 0,-4-10 0,3-2-12,3-1 1,-6-1 0,4 6 0,-2 2 64,-1 4 0,7 2 1,-4 5-4,1-1 0,-3 6 0,6 7-106,2 2 1,-5 2-1,3 6 1,1 0 11,3 0 1,1 8-1,1 4 11,-1 3 1,-1 3 0,-3-1 0,-1 1-151,2-1 1,-5 1 0,1 1 0,-2 2 10,-4 3 0,-2-1 1,-2-4-1,-2 3 130,-4 1 0,-4 8 0,-7-4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7.428"/>
    </inkml:context>
    <inkml:brush xml:id="br0">
      <inkml:brushProperty name="width" value="0.08571" units="cm"/>
      <inkml:brushProperty name="height" value="0.08571" units="cm"/>
    </inkml:brush>
  </inkml:definitions>
  <inkml:trace contextRef="#ctx0" brushRef="#br0">1 1 7451,'9'10'376,"-1"-3"-691,-8-7-161,0 0 476,0 8 0,0-6 0,0 6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8.101"/>
    </inkml:context>
    <inkml:brush xml:id="br0">
      <inkml:brushProperty name="width" value="0.08571" units="cm"/>
      <inkml:brushProperty name="height" value="0.08571" units="cm"/>
      <inkml:brushProperty name="color" value="#008C3A"/>
    </inkml:brush>
  </inkml:definitions>
  <inkml:trace contextRef="#ctx0" brushRef="#br0">18 140 7569,'-9'-8'-44,"3"-3"1,4-5-146,2-1 0,8 5 0,5 2 1,7 1 96,3-1 0,8 6 1,-2-4-1,4 3-143,2-1 1,-2 0 234,-4 6 0,12-8 0,-4-2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8.330"/>
    </inkml:context>
    <inkml:brush xml:id="br0">
      <inkml:brushProperty name="width" value="0.08571" units="cm"/>
      <inkml:brushProperty name="height" value="0.08571" units="cm"/>
      <inkml:brushProperty name="color" value="#008C3A"/>
    </inkml:brush>
  </inkml:definitions>
  <inkml:trace contextRef="#ctx0" brushRef="#br0">193 52 7569,'0'-17'42,"0"7"1,-2-3 16,-4 7 1,2 0 0,-8 6-303,-1 0 0,3 0 0,-1 2 0,-3 4 198,-2 5 0,1-1 1,1 2-1,3 1 55,-3 3 0,1 1 0,1 1 1,4-1-19,0 1 0,6-1 0,-3 1 1,3-1-38,2 1 0,0-1 0,2 1-52,3-1 0,5-5 1,8-3-1,-1-1-49,1-4 0,7-2 146,4-2 0,4-8 0,2-1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8.625"/>
    </inkml:context>
    <inkml:brush xml:id="br0">
      <inkml:brushProperty name="width" value="0.08571" units="cm"/>
      <inkml:brushProperty name="height" value="0.08571" units="cm"/>
      <inkml:brushProperty name="color" value="#008C3A"/>
    </inkml:brush>
  </inkml:definitions>
  <inkml:trace contextRef="#ctx0" brushRef="#br0">158 53 7411,'0'-12'-1350,"0"0"1261,0 8 1,2-9 65,3 7 77,-3 0 0,4 6 84,-12 0 1,2 2 0,-9 2 0,-5 4-116,-3 2 0,-2 1 0,5 7 0,1-3-18,-1-3 1,3 3 0,3-3-16,6 3 0,4 3 0,2-1-5,0 1 0,8-8 0,4-3 0,3-1-54,3 0 0,7 0 0,4-6 0,4 0-240,2 0 309,0 0 0,8 0 0,1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9.416"/>
    </inkml:context>
    <inkml:brush xml:id="br0">
      <inkml:brushProperty name="width" value="0.08571" units="cm"/>
      <inkml:brushProperty name="height" value="0.08571" units="cm"/>
      <inkml:brushProperty name="color" value="#008C3A"/>
    </inkml:brush>
  </inkml:definitions>
  <inkml:trace contextRef="#ctx0" brushRef="#br0">0 367 6310,'8'-12'470,"4"3"-540,3 1 0,3 0 0,-1 2 34,1-5 0,-3 1 0,-3-2-91,-6-1 1,-4 3 236,-2-2 1,0 7-57,0-7 0,-8 8 0,-4-2-82,-3 4 0,3 10 0,0 4 48,-1 3 1,5 3 0,2-1-60,4 1 1,4-3 0,4-1 0,6-4 14,3-3 0,3-1 0,1-6 0,2 0-10,3 0 1,-1 0 0,-5-2 0,-1-2 15,0-2 0,1-7 1,-1 1-1,-1-3-2,-4-3 1,1 1-1,-5-1 1,0 1 91,-1-1 1,-1 7 0,-4-1 275,4-1-339,-4 5 1,6 8-1,-8 11 1,0 5 25,0 1 0,0 3 0,0 1 0,0 4-30,0 3 0,6-5 0,1 6 0,1 0 4,0-2 1,3 4 0,-3-7 0,2-3-15,3-2 0,-5-1 0,0-1-162,0 1 137,-6-1 1,5-9 0,-7-8 13,0-10 1,-5-7-1,-3-7 1,0-3-11,0 0 0,-5-8 0,3 2 0,-2-6 1,3-1-1,-1-1 0,2-2 0,1 0-10,3 1 0,2 7 0,2 8 0,2 1 110,3 5 1,3 2 0,8 3 0,-1 5-67,5 5 0,1-2 1,-2 2-1,3 2 38,1 2 0,0 2 0,-5 0 0,-1 2-26,1 4 0,-7-2 1,-1 8-1,-2 1-25,-4 3 1,-2 1-1,-4 1 1,-2-1-30,-2 1 1,-8-1 0,1 1 0,-7-1-13,-3 0 0,0 1 0,3-3 0,-1-1-32,-2-2 1,0-8 0,5 1 24,1-3 0,5-2 1,2-2 52,3-3 0,1-5 0,6-8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9.622"/>
    </inkml:context>
    <inkml:brush xml:id="br0">
      <inkml:brushProperty name="width" value="0.08571" units="cm"/>
      <inkml:brushProperty name="height" value="0.08571" units="cm"/>
      <inkml:brushProperty name="color" value="#008C3A"/>
    </inkml:brush>
  </inkml:definitions>
  <inkml:trace contextRef="#ctx0" brushRef="#br0">0 28 7569,'18'-10'-1117,"-1"-5"1137,-7 13 1,3 2-1,-5 12 1,0 3 9,0 3 1,3-1 0,-3 1 0,0 1-11,0 4 1,3-1 0,-3 5 0,0-2-49,0-4 1,3 5 0,-3-3 0,0-2-137,-1-1 0,1-3 0,-4 1-126,2-1 290,0 0 0,-6-7 0,0-2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39.766"/>
    </inkml:context>
    <inkml:brush xml:id="br0">
      <inkml:brushProperty name="width" value="0.08571" units="cm"/>
      <inkml:brushProperty name="height" value="0.08571" units="cm"/>
      <inkml:brushProperty name="color" value="#008C3A"/>
    </inkml:brush>
  </inkml:definitions>
  <inkml:trace contextRef="#ctx0" brushRef="#br0">53 210 7569,'-6'-27'-279,"0"4"245,-7 3 0,9 3 63,-8-1 1,8 7-1,-2-1 45,4-2 1,10 7 0,4-1 0,5 2-260,7 0 0,-3 0 0,8 6 0,4-1 51,6-5 1,-2 4-1,5-4 1,-1 4-285,0 2 418,7 0 0,-11-8 0,6-1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0.029"/>
    </inkml:context>
    <inkml:brush xml:id="br0">
      <inkml:brushProperty name="width" value="0.08571" units="cm"/>
      <inkml:brushProperty name="height" value="0.08571" units="cm"/>
      <inkml:brushProperty name="color" value="#008C3A"/>
    </inkml:brush>
  </inkml:definitions>
  <inkml:trace contextRef="#ctx0" brushRef="#br0">123 158 7497,'0'-18'-64,"-2"3"1,-4 3 168,-6 6 1,-3 5-1,-1 2 1,2 3-251,3 2 1,1 8 0,-3-3-1,3 5 85,2 1 0,2 7 0,6-1 0,0-2 0,0-1-19,0-3 1,2-5 74,4-1 0,4-1 0,7 2 0,1-6 3,-1-4 0,6-2 0,1-2 0,-1-2-6,2-2 0,-5-8 0,3 1 0,-4-7 7,-1-3 1,-7-2-1,-1 3 1,0-3-3,0-2 1,-7 6 0,3-4-16,-4-1 1,-4 7 0,-4-2 0,-5 7-186,-5 8 1,-1 4 201,-1 2 0,-7-8 0,-2-1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0.267"/>
    </inkml:context>
    <inkml:brush xml:id="br0">
      <inkml:brushProperty name="width" value="0.08571" units="cm"/>
      <inkml:brushProperty name="height" value="0.08571" units="cm"/>
      <inkml:brushProperty name="color" value="#008C3A"/>
    </inkml:brush>
  </inkml:definitions>
  <inkml:trace contextRef="#ctx0" brushRef="#br0">0 105 7569,'26'0'0,"1"0"-635,0 0 505,6 0 0,-14 6 0,5 1 154,-5 3 0,4 2 0,1 5 0,-1 1-7,2-1 0,-5 1 0,3 1 1,-4 2-15,-1 3 1,-3-1 0,-1-6 117,-2 1 60,-9-1 1,3-9-135,-12-8 0,3-8 1,-7-9-1,0-3-65,0-3 0,7-2 0,-3-6 0,4 2-221,2-2 0,8-2 0,1-2 239,1 0 0,13 0 0,-3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0.900"/>
    </inkml:context>
    <inkml:brush xml:id="br0">
      <inkml:brushProperty name="width" value="0.08571" units="cm"/>
      <inkml:brushProperty name="height" value="0.08571" units="cm"/>
      <inkml:brushProperty name="color" value="#008C3A"/>
    </inkml:brush>
  </inkml:definitions>
  <inkml:trace contextRef="#ctx0" brushRef="#br0">0 245 7432,'10'-19'-291,"-4"-5"1,4 11 169,1-5 1,1 5-1,3-3 1,5 3 104,-1 1 1,8 8 0,2-2-1,3 4 47,-3 2 1,2 0-1,-8 0 77,-2 0-78,6 0 0,-7 0 0,3 2 0,-3 4-10,-3 6 1,1-3-1,-1 3 1,-1 2-4,-5 1 0,3 3 0,-7-1 0,1 0-90,0 1 1,-2-1-1,-8-1 1,-4-2-1,-6-5-139,-3-1 210,-3-2 0,3-8 0,1-4 1,5-6-1,1-3 0,-4-5 0,6-1 0,3-4 15,1-2 0,4 3 0,3-3 0,5 2-93,0 4 0,11 1 0,-3 3 0,1 1 80,0 5 0,5 3 0,-1 8 0,-2 0 0,6-8 0,1-2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1.409"/>
    </inkml:context>
    <inkml:brush xml:id="br0">
      <inkml:brushProperty name="width" value="0.08571" units="cm"/>
      <inkml:brushProperty name="height" value="0.08571" units="cm"/>
      <inkml:brushProperty name="color" value="#008C3A"/>
    </inkml:brush>
  </inkml:definitions>
  <inkml:trace contextRef="#ctx0" brushRef="#br0">1 184 7385,'9'0'-301,"-1"8"0,0-6 0,4 4 354,3-4 0,-3-4 0,-1-2 0,3-4-31,2-1 1,1-1 0,0-4-1,-1 3-4,-4-3 0,1-1 0,-5-3-60,2 1 0,-6-1 0,-1 3 15,-6 3 1,-7 4 0,-8 8 0,1 0-5,-1 0 0,1 0 0,0 2 42,-1 4 1,1 4 0,1 7 0,4 1-6,7-1 1,3 1 0,2-1 0,2 0-2,3 1 1,5-3 0,8-1 0,-1-4-17,1-3 0,-1 1 1,2-4-1,3 2-24,1-2 0,2-4 0,-3-4 0,1-4-5,-2-2 1,-1-1-1,-3-9 1,-1-1 45,-5-2 0,5 0 0,-7 3 0,1-1 62,-4-3 1,2 7 0,-2 5 203,-3-1-255,-1 5 1,-2 8-1,0 12 1,0 3 26,0 3 1,6 7-1,2 4 1,0 4 26,0 2 0,5 0 1,-1 2-1,3 3-48,3 7 1,-3-2 0,-1 1 0,-4 1-13,-3-3 0,5 7 0,-6-6 0,-2-1-73,-2-3 1,-2-4 0,0-4 0,-2-4-32,-4-6 1,-4-3 0,-7-3 0,-1-1-2,1-5 1,-3-3 0,-1-8 0,-4-2-43,-2-4 136,5-4 0,-11-23 0,6-3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15.782"/>
    </inkml:context>
    <inkml:brush xml:id="br0">
      <inkml:brushProperty name="width" value="0.08571" units="cm"/>
      <inkml:brushProperty name="height" value="0.08571" units="cm"/>
    </inkml:brush>
  </inkml:definitions>
  <inkml:trace contextRef="#ctx0" brushRef="#br0">138 175 6995,'-2'9'-86,"-4"-3"1,-3-4 0,-7 0 90,5 4 1,-5-4-12,4 4 1,-3-4-5,-3-2 0,9-2 0,1-2-25,0-2 0,6-8 13,-4 3 0,6 1 0,6-2 22,6-1 1,3 5-1,3 2 10,-1 4 1,1 2 0,-1 0 0,1 0 20,-1 0 0,1 0 0,-1 0-16,1 0 0,-1 8 0,1 2-29,-1-1 1,-7 1-1,-3-4-13,1 6 1,-6 3 19,4 3 1,-6-1-1,-4 1 1,-4-1 2,-1 0 0,-3-5 0,-5 0 0,-1 1 1,1 3 0,-1-4 1,1-1 27,-1 3 0,1-1 1,-1 1 40,1-2 1,1-7-31,5 7 0,3-6 28,8 5 62,0-7-113,0 4 0,2-8 0,4-2 69,5-4 1,5 4 0,1-3-47,1 3 0,1-4 1,3 0-1,1 2-21,-2 2 0,-1 2 1,-3 0-1,0 0-22,1 0 1,5 0 0,1 0-116,-3 0 1,-2 0-1,-1 0-135,-1 0 0,1 0-324,-1 0 581,-7 0 0,5-8 0,-5-1 0</inkml:trace>
  <inkml:trace contextRef="#ctx0" brushRef="#br0" timeOffset="616">592 140 7320,'10'-8'-1098,"0"6"1163,-4-4-8,-5 4 1,7 4-1,-8 4-5,0 6 0,0-3 1,0 3-14,0 2 0,0-5-65,0 3 1,2-2 38,4 1 1,-2-3-10,8-8 1,-1 0 0,7 0-6,-1 0 1,1 0 0,-1 0 0,0 0 2,1 0 0,-6-6 1,-1 0-1,3 1-6,1-3 0,3 6 0,-1-4 0,1 4 8,-1 2 1,1 0-1,-1 0 1,1 0 21,-1 0 0,-5 0 1,-1 0-1,3 0-7,1 0 1,-3 0 0,-2 2-18,-2 4 0,3-2 0,-5 7 9,-2 3 0,-2 2 0,-2 1-1,0 0 0,0-5 1,0 0-1,0 1 3,0 3 1,-6-4 0,-2-3 0,-1 1 19,-5 0 0,4-5 1,-1 5-21,-3-2 0,-1 4 0,-3-7 1,1-1-4,-1-2 0,1-2 0,-1 0-9,1 0 0,-3 0 0,-1 0 0,-2 0-4,1 0 1,3 0-1,1 0 1,-1 0-14,-4 0 1,9 0-1,-3 0 1,1 0-52,1 0 1,3 0-71,0 0 1,7 0-520,-7 0 656,8 0 0,-4-8 0,8-1 0</inkml:trace>
  <inkml:trace contextRef="#ctx0" brushRef="#br0" timeOffset="1308">557 87 7266,'0'-11'-1174,"0"-1"1342,0 8-146,0-4 41,0 8 0,2 0-25,4 0 0,-2 0 6,8 0-20,-8 0 1,5 0 69,-3 0-67,-4 0 1,14 0-5,-5 0 0,-1 0 0,2 0-20,1 0 0,3 0 0,1 0 0,1 0 10,-1 0 1,-5 0 0,-1 0 0,3 0-11,1 0 1,3 0-1,-1 0 1,1 0-33,-1 0 0,1-2 0,-1-1 23,1-3 1,-1 0 0,1 6 2,-1 0 1,-5-2-1,-1-2 14,3-2 0,-6-1 0,-1 3 63,1-2-40,2 0-123,7 6 58,-7 0 0,0 0-622,-4 0 653,-4 0 0,7 6 0,-3 0 0,-4 7 0,6-3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1.557"/>
    </inkml:context>
    <inkml:brush xml:id="br0">
      <inkml:brushProperty name="width" value="0.08571" units="cm"/>
      <inkml:brushProperty name="height" value="0.08571" units="cm"/>
      <inkml:brushProperty name="color" value="#008C3A"/>
    </inkml:brush>
  </inkml:definitions>
  <inkml:trace contextRef="#ctx0" brushRef="#br0">0 71 7403,'10'-18'-420,"6"3"1,-7 1 188,1 2 1,5 9 0,-3-3 230,4 4 0,1 10 0,1 1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1.848"/>
    </inkml:context>
    <inkml:brush xml:id="br0">
      <inkml:brushProperty name="width" value="0.08571" units="cm"/>
      <inkml:brushProperty name="height" value="0.08571" units="cm"/>
      <inkml:brushProperty name="color" value="#008C3A"/>
    </inkml:brush>
  </inkml:definitions>
  <inkml:trace contextRef="#ctx0" brushRef="#br0">35 140 7362,'18'0'-318,"-1"0"1,-5-6-1,-2-2 1,-1 1 250,1-1 0,-6-6 0,2 3 44,-4-5 0,-2 4 0,0 1 71,0-3 1,0 4 0,-2 1 0,-4 1 24,-6 4 1,3 2-1,-3 2-43,-2 0 0,-1 2 0,-1 4-16,5 6 1,-3 3 0,8 3-1,2-1-12,2 1 0,2-1 0,0 0 0,2-1-32,4-4 0,4 3 1,7-5-1,1 0-66,-1-5 0,7 3 96,-1-2 0,16 0 0,-2-6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201"/>
    </inkml:context>
    <inkml:brush xml:id="br0">
      <inkml:brushProperty name="width" value="0.08571" units="cm"/>
      <inkml:brushProperty name="height" value="0.08571" units="cm"/>
      <inkml:brushProperty name="color" value="#008C3A"/>
    </inkml:brush>
  </inkml:definitions>
  <inkml:trace contextRef="#ctx0" brushRef="#br0">35 276 7569,'0'-18'-476,"0"9"0,-2 1 425,-4 8 0,4 2 0,-3 4 0,3 5 50,2 5 1,-2 1 0,-2 1-1,-2-1-3,2 1 1,2 1 0,4 2 0,2 3 35,2-3 1,7-4 0,-3-3-1,2-4 22,-1-3 1,1 5-1,5-6 1,1-2-63,-1-2 0,1-2 0,-1 0 0,1-2-62,-1-4 1,1-4-1,-1-9 1,1-2 33,-1-3 0,1-7 0,-3 2 1,-1-4 19,-3-2 1,-5 0 0,4 0-1,0 0 53,-1 0 0,-5 2 1,2 2 246,-4 2 0,-2 8-198,0-2 0,-8 11 1,-2 8-59,1 8 0,1 6 0,8 7 0,0 3-126,0 3 1,0-4 0,0 7 0,0-3 1,0 0 1,0 6 0,0-5 0,0-1-66,0 2 1,6-4 0,0 7 160,-3-3 0,-8 6 0,-5-4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338"/>
    </inkml:context>
    <inkml:brush xml:id="br0">
      <inkml:brushProperty name="width" value="0.08571" units="cm"/>
      <inkml:brushProperty name="height" value="0.08571" units="cm"/>
      <inkml:brushProperty name="color" value="#008C3A"/>
    </inkml:brush>
  </inkml:definitions>
  <inkml:trace contextRef="#ctx0" brushRef="#br0">1 105 7569,'11'-8'-220,"1"-4"0,-6-1-353,5 1 1,3-1 549,9 7 1,-1-2-1,7 4 1,2-2 22,2 2 0,9-5 0,3-1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592"/>
    </inkml:context>
    <inkml:brush xml:id="br0">
      <inkml:brushProperty name="width" value="0.08571" units="cm"/>
      <inkml:brushProperty name="height" value="0.08571" units="cm"/>
      <inkml:brushProperty name="color" value="#008C3A"/>
    </inkml:brush>
  </inkml:definitions>
  <inkml:trace contextRef="#ctx0" brushRef="#br0">0 70 7569,'0'-17'-229,"0"-1"1,0 7 38,0-1 1,2 8-1,4-2 221,6 4 0,-3 10 0,3 4 0,2 5-36,1 7 0,-3-3 0,-3 8 0,1 2 6,0 2 1,-4 2 0,3-2-1,-1-2 21,-4-2 0,-2 0 0,-2 4 0,0-2-79,0-2 0,0-5 0,0 3 0,-2-2-519,-4-4 576,4-9 0,-13 4 0,5-7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2.849"/>
    </inkml:context>
    <inkml:brush xml:id="br0">
      <inkml:brushProperty name="width" value="0.08571" units="cm"/>
      <inkml:brushProperty name="height" value="0.08571" units="cm"/>
      <inkml:brushProperty name="color" value="#008C3A"/>
    </inkml:brush>
  </inkml:definitions>
  <inkml:trace contextRef="#ctx0" brushRef="#br0">18 18 7549,'-8'-10'-148,"6"3"1,-5 16 0,7 7-1,0 5 148,0 0 0,7 1 0,5-1 0,2 4-15,-3 3 1,5-5 0,-5 6 0,5 2 25,1 2 0,-1 2 0,-2 0 0,-5-2-57,-1-4 0,4 4 0,-7-4 0,-1 2-63,-2-2 0,-2 2 1,0-7-1,-2-3-164,-3-2 0,1-1 273,-8-1 0,-7 1 0,-9-1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7:43.326"/>
    </inkml:context>
    <inkml:brush xml:id="br0">
      <inkml:brushProperty name="width" value="0.08571" units="cm"/>
      <inkml:brushProperty name="height" value="0.08571" units="cm"/>
      <inkml:brushProperty name="color" value="#008C3A"/>
    </inkml:brush>
  </inkml:definitions>
  <inkml:trace contextRef="#ctx0" brushRef="#br0">10 123 7569,'-9'-9'-214,"9"1"0,11 6 119,5-4 0,3 4 1,2-4-1,5 4 103,1 2 1,2 0 0,6 0 0,0 0 8,0 0 1,6 0 0,-1 0 0,-1 0-29,-2 0 0,4-6 0,-1 1 1,-3 1-97,-6 2 0,0 0 0,-7-2 0,-3-2-7,-2 2 1,-1 2 0,-1 2 251,1 0-167,-8 0 0,-10 0 0,-10 2 0,-2 4 175,1 6 1,-1 5 0,-4 5 0,3 1-43,1-2 1,8 4 0,-2 1 0,5-1-67,1 0 0,1-2 1,5-5-1,6-1-26,3 1 1,3-3 0,1-1 0,3-4-9,1-3 0,8-1 0,-4-6 0,2 0-21,0 0 0,-1-2 0,3-4 0,-4-5 21,-2-5 1,-2-7-1,-7-2 1,-5 0-8,-5-1 1,-4-5 0,-2 2 0,0-2 2,0 2 1,-8-2 0,-5 8 0,-8 1 5,-9 3 0,-3 3 1,-3 5-1,-5 5-42,-6 4 1,-3 4 0,-3 4 0,-1 3-123,-4 1 0,3 8 1,-1-3-1,8 6-314,7 1 472,4 5 0,-6 0 0,-1 8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44.709"/>
    </inkml:context>
    <inkml:brush xml:id="br0">
      <inkml:brushProperty name="width" value="0.08571" units="cm"/>
      <inkml:brushProperty name="height" value="0.08571" units="cm"/>
    </inkml:brush>
  </inkml:definitions>
  <inkml:trace contextRef="#ctx0" brushRef="#br0">36 105 6063,'0'-18'114,"0"9"1,0 3-121,0 12 0,0 3 0,0 9 25,0-1 0,0 1 0,0-1 0,0 1 15,0-1 0,0 3 0,0 1 0,0 4-9,0 2 0,-2-3 1,-2 3-1,-2-2-20,2-4 0,2 5 0,2-3 1,0-2 9,0-1 1,0-3 0,0 1-163,0-1 21,0 1 109,0-1 1,0-15 0,0-8-13,0-7 0,-6-5 1,1-1-1,1-3 15,2-1 1,2-8-1,0 2 1,2-4 13,3-2 1,-1 0-1,6 2 1,0 2 17,-1 2 1,1 2-1,4-2 1,-3 3 20,3 1 0,2 6 0,1-5-33,0 5 1,1 9-1,-1 3 1,1 1 1,-1 0 1,1 0-1,1 6 1,3 0-11,1 0 1,0 0-1,-5 0 1,-1 0 42,0 0 1,1 8-16,-1 4 1,-1 3-1,-4 3-24,-7-1 0,3 0 1,-2 1-1,-2-1 2,-2 1 0,-8-1 0,-2 1 1,-1-1-11,-5 1 0,-2-1 0,-1 1 1,-1-3 7,1-3 0,0 1 0,-1-5 0,1 0 25,-1 0 0,-5-3 0,0-5 0,1 2-12,3 4 0,-1-4 1,-1 4-7,-2-4 1,0-2-32,5 0-8,1 0 1,9 0 13,8 0 1,8 6 0,7 2 0,-1-1 13,-3 1 1,1 6-1,3-3 0,-3 5 1,4-6 0,-7-3 0,3-1 50,0 0 1,-1 6 0,7-7 8,-1-1 0,1 0 1,-1 0-1,1 2-36,-1-2 0,6-2 0,1-2 0,-3-2-10,-2-4 0,-1 4 0,1-6 0,3 2-16,1 1 1,0-9 0,-5 2 0,-1-3-63,1-3 1,-7 1 0,1-1 0,0 1 9,-3-1 0,-1 1 1,-6 0 44,4-1 1,-4 1 27,3-1 1,-10 8-24,-7 5 1,-3 3 33,-3 2-13,8 0 0,3 7 32,7 5 0,0 4 0,2 1-25,3 1 1,5-1 0,8 0 0,-1 1-5,0-1 0,1 1 0,-1-1 0,1-1-27,-1-4 0,1 3 0,-1-3-36,1 3 0,-3 3 15,-3-1 1,-4-5 98,-8-1 1,-2-7-64,-4 2 1,-4-4 0,-7-2 0,-1 0 0,1 0-3,-1 0 1,1 0 0,-1 0-156,1 0 1,-1 0-95,1 0 1,1-2-133,5-4 377,3 4 0,16-13 0,2 5 0</inkml:trace>
  <inkml:trace contextRef="#ctx0" brushRef="#br0" timeOffset="266">979 349 6660,'-10'-2'-682,"2"-1"1452,0-3-492,7 0-43,-7 6-546,8 0 1,0 2 310,0 4 0,8 3 0,1 9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5.889"/>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 1 0,-3 5 0,1-4 0,-1 2-9,1 4 0,-3 0 0,-1 0 0,-2-2-5,1 2 1,-3 2 0,0 4 0,0 2 0,-1 2 0,1 1 1,4-3-1,-4 4-6,-3 2 1,7-7-1,-4 5 1,2-2-2,-1 0 1,-1-1 0,4-3 0,-3 2 21,3 2 1,2-1 0,1-5-1,1 0 31,-1 0 1,-3 0 0,0 2 0,1 2-11,-1 2 0,1-1 0,7-3 0,1 2-27,-1 2 0,-3 0 0,-1-7 0,-1 1-12,1 0 0,5 0 0,0 0 0,1 0 1,1 0 0,-4-6 0,7-2 0,-1-1 44,0-5 0,-3 4 0,5-2 0,0-1 24,-2-3 1,6-1 0,-6-1 36,1 1 0,5-7 0,-4 1 14,4 1 1,2-3 15,0 2 1,-6-6 176,0 5-137,1-7-204,5 4 1,-2-8-1427,-4 0 1453,4 0 0,-14-8 0,7-2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2.331"/>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0,-1-4-21,1 8 47,0-9-25,0 13 0,0-12-14,0 7 19,0 1 0,6-1 1,0 1-1,-3-1 0,-1-1 1,4 6-1,2-7 1,1 3 13,5-1 1,-5-1 0,1 3 0,0-3 25,-1-2 1,1-2 0,3-7 0,-5 1-16,-6 0 0,8 4 0,-10-2 0,-1-4-9,-2 0 0,1-2 0,-6 0 0,0-4 6,-4-2 0,2 5 0,-1-7 0,-3-2 80,-2-1 1,-3-3 0,-2-1 0,-5-3-74,-1-1 1,6-1-102,-3 7 0,-3-6-362,-2-1 1,-6-1 436,-6 2 0,-4 3 0,-7-5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502"/>
    </inkml:context>
    <inkml:brush xml:id="br0">
      <inkml:brushProperty name="width" value="0.08571" units="cm"/>
      <inkml:brushProperty name="height" value="0.08571" units="cm"/>
      <inkml:brushProperty name="color" value="#5B2D90"/>
    </inkml:brush>
  </inkml:definitions>
  <inkml:trace contextRef="#ctx0" brushRef="#br0">1 18 7137,'2'-10'-66,"3"5"5,7 3 1,-4 4 0,0 3 81,-1 7 1,-3 2 0,6-1-1,-2-1-27,-4 1 0,-2-3 0,-2 2-42,0 1 1,0 3-107,0 1 68,0 1 51,0-1 19,0-7 0,0-4 6,0-12 1,0 2 0,-2-6 0,-2 1-28,-2-1 0,0-2 0,8-5 33,4-1 1,-4 7-1,6 1 1,-1 0-4,5 1 1,-2 3 0,1-6 20,3-1 1,1 5 36,3 2 0,-1 4-12,1 2 1,-3 2 0,-1 2-31,-2 2 0,-7 5 1,5-3-1,-2 2 11,-4 3 1,3-3 0,-1 2-17,-2 1 1,-2 3-105,-2 1 73,0 1 0,0-7 15,0 1 1,0-10-4,0-2 1,0-2-1,0-10 9,0-1 0,0-3 0,0-1 8,0-1 1,2 3 0,4 1-1,4 3-1,-1-3 1,7 1 0,-5 1 30,5 6-33,1-4 0,1 8 0,-1-3 0,1 3 15,-1 2 0,-5 0 0,0 0 1,1 0 95,3 0 0,-1 2 1,-1 1-1,-3 5-70,3 2 0,-4-4 0,-1 5-95,-1 3 1,-2 1 0,-6 3 0,0-1-79,0 1 0,0-1 0,-2 1-4,-4-1 0,2-5 0,-5 0 137,1 1 0,-6 3 0,5 1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894"/>
    </inkml:context>
    <inkml:brush xml:id="br0">
      <inkml:brushProperty name="width" value="0.08571" units="cm"/>
      <inkml:brushProperty name="height" value="0.08571" units="cm"/>
      <inkml:brushProperty name="color" value="#5B2D90"/>
    </inkml:brush>
  </inkml:definitions>
  <inkml:trace contextRef="#ctx0" brushRef="#br0">141 105 7569,'17'-8'0,"-7"-2"-741,-4-7 481,-4 7 0,-2 1 357,0 3 29,0-4 1,-6-2-1,-2 3-9,-2 1 0,-1 2 1,-7 6-39,1 0 1,-1 6 0,3 2 0,1-1-59,2 1 1,7 6 0,-5-3 0,0 3 0,1-2 0,5 3 1,-2-3-1,4 3-39,2 3 1,0-1-1,0 1-19,0-1 0,6-5 1,1-2-1,3-1-225,4 1 0,1-6 1,5 2-1,1-2 261,2 1 0,8-3 0,-3 6 0,6-8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331"/>
    </inkml:context>
    <inkml:brush xml:id="br0">
      <inkml:brushProperty name="width" value="0.08571" units="cm"/>
      <inkml:brushProperty name="height" value="0.08571" units="cm"/>
      <inkml:brushProperty name="color" value="#5B2D90"/>
    </inkml:brush>
  </inkml:definitions>
  <inkml:trace contextRef="#ctx0" brushRef="#br0">280 70 7472,'-6'-11'0,"-2"1"-205,-1 2 0,-3-3 0,-6 5 231,1 2 0,0 2 0,-1 0 0,1-2 83,-1-2 0,1 1 0,-1 5-6,1 0 1,-1 2-1,1 1-62,-1 3 1,7 8 0,1-3-62,2 5 0,2 1 0,6 1-20,0-1 0,0-5 0,0 0 0,2-1 23,4-1 1,4 0 0,7-6-94,1 1 1,-1 1 0,1-6 0,-1 0 32,1 0 1,-1 0-1,1-2 59,-1-4 1,-1 3-1,-3-9 77,-1-2 1,-3-1 94,3-3-49,4 1 0,-14 5-43,3 1 1,-3 9-63,-2 2 0,0 2 0,0 9 26,0 3 1,0 1-171,0 3 0,0-1 0,2-1-250,4-5 1,-2-1 393,8-4 0,-1-4 0,7 6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781"/>
    </inkml:context>
    <inkml:brush xml:id="br0">
      <inkml:brushProperty name="width" value="0.08571" units="cm"/>
      <inkml:brushProperty name="height" value="0.08571" units="cm"/>
      <inkml:brushProperty name="color" value="#5B2D90"/>
    </inkml:brush>
  </inkml:definitions>
  <inkml:trace contextRef="#ctx0" brushRef="#br0">1 88 7395,'0'-10'-500,"2"2"0,2 10 570,1 4 0,1-2 1,-4 5-1,2 1 3,2 0 1,0-4 0,-4 5-43,3 3 0,-3-4 1,4 1-2,-4 3 0,-2-4-114,0 1 63,0-7 0,-6 2 12,0-12 0,-5 2 0,5-7 1,2-3 1,2-2 0,2-1-5,0-1 1,6 7 0,2-1-1,0-1-14,-1-3 1,7 1 0,-4 1 0,1 4 15,1 3 1,0-5 0,5 6 7,0 2 1,1 2 9,-1 2 0,-1 2-15,-4 4 1,1-2 0,-7 8-17,-2 1 1,-2 3-1,-4 1-40,-4 1 1,4-7-1,-4 1-193,4 1 1,2-3 255,0 2 0,8-8 0,2 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41.708"/>
    </inkml:context>
    <inkml:brush xml:id="br0">
      <inkml:brushProperty name="width" value="0.08571" units="cm"/>
      <inkml:brushProperty name="height" value="0.08571" units="cm"/>
    </inkml:brush>
  </inkml:definitions>
  <inkml:trace contextRef="#ctx0" brushRef="#br0">70 245 7569,'8'-10'-1131,"-6"-6"1080,6 7 1,-6-3 213,4 0 43,-4 8-116,5-3 1,-7 9 0,0 3-12,0 7 0,0 4 0,0 1-40,0 1 0,0 5 1,0 2-32,0 2 0,0-9 1,0 3-42,0 0 1,0 1-1,0-5 10,0 1 0,0-1 0,-2-1-355,-3-5 1,1 5 118,-8-5 0,6-3 259,-5-2 0,7-4 0,-12-18 0,6-3 0</inkml:trace>
  <inkml:trace contextRef="#ctx0" brushRef="#br0" timeOffset="954">18 367 7569,'0'-18'-603,"0"1"501,0-1 1,-2 1 0,-2-1 81,-2 1 1,1-2 0,5-3 0,0-1 70,0 2 0,1 1 1,5 3-76,6-1 1,3 1-1,5-1 1,1 3 28,2 3 1,3-1-1,-5 5 1,4 0-19,2 0 1,-3-3 0,3 5 0,0 2 20,0 2 1,-5 2 0,3 0-1,-2 0 25,0 0 0,1 0 0,-7 2 0,1 2-6,-1 2 0,-1 7 0,-3-1 0,-1 3-35,1 3 0,-5-1 0,-2 1 1,-4-1 11,-2 1 0,0-1 0,0 1 0,0-1 17,0 1 0,-2-7 0,-4 1 0,-5 0-12,-5-3 0,-1 5 0,-1-6 0,1-1-5,-1 1 0,-5 0 0,0-4 0,-1 2-2,-1-3 1,6 1 0,-5 0 0,5 2-11,1-2 0,1-2 1,0-2-1,-1 2 0,1 4 0,5-4 3,0 3 54,8-3-81,-3-2 1,14 0 0,5 0 28,4 0 1,-5 0 0,1 0 2,2 0 0,-1 2 0,1 2 0,-5 4 2,-1 2 0,-2-5 1,-6 7 3,0 2 0,0 1 1,0 3 17,0-1 0,2-1 0,2-3 4,2-1 1,1-2-1,-1 1-7,6-5 1,-2-2 0,1 0 0,3 2 1,1-2 1,3-3 0,-1-1-1,1 0-11,-1 0 0,1 0 1,-1 0-1,1 0-16,-1 0 1,0-1 0,1-3-1,-1-2 14,1 2 1,-7-6 0,1-1-9,2-5 1,-5-1 0,1-1-33,-2 1 1,0-1-1,-4 1 1,3-1-35,3 1 0,-6-1 1,2 1 30,-4-1 1,-2 1 78,0-1-98,0 9 1,-2 1 53,-4 8 1,-2 2-1,-4 4 1,5 3-7,-1 1 0,6 6 26,-4-5 1,4 5 0,2 1 17,0 1 0,8-7 1,4 1-11,3 2 0,3-1 1,-1 1-1,1-4-13,-1-3 1,0 5 0,1-6 0,-1 0 1,1 1 1,-1-3-34,1 8 0,-7-6 4,1 5 1,-8-5 21,2 6 1,-6-2-1,-6 1 1,-6-5-10,-3-4 1,-3 4 0,1 0-1,-1-3 6,1-1 1,-1 0 0,1 2 0,0 2-11,-1-2 0,1-2 0,-1-2 0,1 0-29,-1 0 0,7 0 0,-1 0-143,-2 0 1,-1 0-355,-3 0 226,9 0 1,3 0 300,12 0 0,3 0 0,9 0 0</inkml:trace>
  <inkml:trace contextRef="#ctx0" brushRef="#br0" timeOffset="1233">979 524 6304,'0'-12'447,"0"1"0,1 7-657,5-2-151,-4 4 361,14 2 0,-7 8 0,9 2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7.123"/>
    </inkml:context>
    <inkml:brush xml:id="br0">
      <inkml:brushProperty name="width" value="0.08571" units="cm"/>
      <inkml:brushProperty name="height" value="0.08571" units="cm"/>
      <inkml:brushProperty name="color" value="#5B2D90"/>
    </inkml:brush>
  </inkml:definitions>
  <inkml:trace contextRef="#ctx0" brushRef="#br0">70 53 7569,'10'-17'-1,"-4"7"-230,-12 4 1,2-2 0,-7 3 160,-3 1 1,4 2 0,-1 2 152,-3 0-72,6 0 0,1 2 0,7 4 1,0 5 0,0-1 1,0 2-1,1 1 8,5 3 1,-2-5 0,8 1-1,1 2-3,3 1 1,-1 2 0,-1-1 0,-2-4 0,-1 3 0,7-3 0,-3 3 17,-3 3 0,2-7 0,-9 1-2,-1 2 0,-2-5 1,-4 1-54,-4-2 0,-3-2 0,-9-6 1,1 0-213,-1 0 0,1 0 1,-1 0 231,1 0 0,-1-8 0,1-2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3.072"/>
    </inkml:context>
    <inkml:brush xml:id="br0">
      <inkml:brushProperty name="width" value="0.08571" units="cm"/>
      <inkml:brushProperty name="height" value="0.08571" units="cm"/>
      <inkml:brushProperty name="color" value="#5B2D90"/>
    </inkml:brush>
  </inkml:definitions>
  <inkml:trace contextRef="#ctx0" brushRef="#br0">420 141 7513,'0'-10'-92,"0"2"1,2 8-1,2 2 125,2 4 1,-1 4-1,-5 7-4,0 1 0,6-1 0,0 1 0,-2-1-8,-2 0 0,-2 1 0,0-1 1,0 1-83,0-1 0,0 1 0,2-1-81,4 1 1,-4-1-1,3 1-272,-3-1 0,-2-5 414,0-1 0,0-7 0,0 4 0</inkml:trace>
  <inkml:trace contextRef="#ctx0" brushRef="#br0" timeOffset="376">1 193 7569,'11'0'-154,"1"0"0,0 0 1,5 0 189,1 0 0,-1-2 0,2-2 0,3-2 2,1 3 0,2 1 1,-3 0-1,1-2-62,-2-2 1,5 0 0,-1 6 0,0 0-110,0 0 1,-2 0 0,-5 0 0,-1 0 11,1 0 66,-1 0 0,1 0 1,-1 0-1,1 0 55,-1 0 0,8 0 0,3 0 0</inkml:trace>
  <inkml:trace contextRef="#ctx0" brushRef="#br0" timeOffset="967">804 123 5983,'-10'8'1620,"3"2"-1834,-1-1 0,6 7 0,-4-4 184,4 3 1,2 3 72,0-1 1,6 0-25,0 1 0,5-6 0,-3-3-24,2-1 1,2-2-1,5-6-21,0 0 1,1-2 0,-1-2-1,1-4-29,-1-1 1,-5 3-1,0-6-37,1-1 81,3 5 0,1-8 0,1 5-22,-1-5 0,-5-1 42,-1-1-18,-7 8 43,4 3 0,-14 9 0,0 3 20,3 7 1,1 4-47,2 1 0,5 1 0,3-3-9,2-3 0,2 1 0,5-7 1,0-2-4,1-2 0,-1-2 1,1 0-1,1 0 1,5 0 1,-5 0 0,4 0 0,-3-2-1,-3-4 1,1 2 0,-1-5 0,0-1-5,1 0 1,-3-1 0,-1-5-1,-4 2 4,-2 3 0,-3-1 0,-5-5 3,0-1 0,0 1 1,-2 1-1,-1 3 0,-3 1 0,-6 6 1,4-4-1,-1 3-11,-5 3 0,-2 2 0,-1 2 0,0 0-39,-1 0 0,6 2 1,1 2-1,-1 3-174,2 3 1,-3-4 223,7 6 0,-8-1 0,5 7 0</inkml:trace>
  <inkml:trace contextRef="#ctx0" brushRef="#br0" timeOffset="1385">1730 106 7454,'17'-8'-765,"-7"-2"843,-4-7 0,-6 7 1,-4 2-68,-2 1 1,-8 5 0,3-4 66,-5 4 1,-1 2 0,1 2-14,5 4 0,-5-2 0,6 7-47,1 3 1,1-5 0,8 3-1,0 2 10,0 1 1,2 3 0,2-1-75,2 1 1,7-3 0,-3-1-1,1-5 46,1-1 1,0 0 0,5-4-1,1 2 2,-1-2 1,1-3 0,-1-1 0,1 0 1,-1 0 1,0-1 0,1-3-1,-1-4-28,1-2 0,-3 4 0,-1-5 0,-4-3 7,-3-1 1,5-3-1,-6 1 1,-2-1-18,-2 1 1,-2 5 0,0 0 0,-2-1-61,-4-3 1,-4 1-1,-7 1 1,-3 5-67,-3 1 1,4 2 0,-7 6 0,3 0 159,0 0 0,-8 8 0,4 1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0.014"/>
    </inkml:context>
    <inkml:brush xml:id="br0">
      <inkml:brushProperty name="width" value="0.08571" units="cm"/>
      <inkml:brushProperty name="height" value="0.08571" units="cm"/>
      <inkml:brushProperty name="color" value="#5B2D90"/>
    </inkml:brush>
  </inkml:definitions>
  <inkml:trace contextRef="#ctx0" brushRef="#br0">0 140 7569,'10'-8'-817,"-2"4"0,-6-5 960,4 1 0,-2 0 20,7 2 1,-5 4-37,6-3 0,-1 3 0,7 2-64,-1 0 0,-5 0 0,-1 0-23,3 0 1,2 2-37,1 3 1,-7-1 0,-2 8-30,-1 2 1,-5-5 0,4 3-63,-4 2 0,0 1 14,4 2 0,-4 1-64,4-1 102,-5-7 0,-2-2-14,-5-8 0,2 0 0,-8 0 1,8-8 40,-2-4 0,-1-3 0,1-3 13,2 1 1,2 0 0,4 1-7,4 4 1,-2-3 0,5 3 25,-1-3 0,6 5 0,-5 2 21,1 0 0,6 7 0,-5-5 7,5 4 1,-5 2-1,1 0-26,2 0 0,1 0 0,3 0 4,-1 0 0,-5 2 1,-1 4-29,3 5 0,-6-1 0,-2 2 0,-2-1-17,1-1 1,-3 5-29,4-3 1,-4-2-38,-2 1 41,0-7 48,0 4 1,0-10-63,0-4 1,0 2 0,0-7 33,0-3 0,2 1 0,2-1 1,4 2-8,1-1 0,1 3 0,4 0 1,-3 1 26,3-1 0,1 4 1,3-4-1,-1 3 32,1 3 1,-3 0-1,-1 0 1,-3-2 94,3 2 0,-4 2 0,1 2-91,3 0 0,-4 0 1,1 2-40,3 4 1,-6-2-1,-1 6 1,-1-1 21,0 1 0,0-4 0,-6 6-140,0 1 0,0-3 0,0 2-151,0 1 0,0 3 270,0 1 0,-2-1 0,-4-5 0,4-3 0,-6-8 0</inkml:trace>
  <inkml:trace contextRef="#ctx0" brushRef="#br0" timeOffset="384">943 105 7438,'18'0'0,"-1"0"-397,1 0 0,-3-2 1,-1-2 413,-2-1 1,-1-7 0,5 4 46,-5-2 0,-1 7 1,-6-5 48,2 0 0,0 4 28,-6-8 0,0 7-57,0-7 0,-2 8-93,-4-2 1,-4 4-1,-7 2 42,-1 0 0,1 6 0,-1 0 0,1 0-28,-1 2 0,7-5 0,1 9 0,0 0 29,1-3 1,5 7 0,-2-4-62,4 3 1,2 3-21,0-1 1,2-1 0,2-3 0,4-1-76,1 1 1,3-5-1,3 0 1,-1-2-83,-2 0 0,5 1 204,6-1 0,1-4 0,-7 6 0</inkml:trace>
  <inkml:trace contextRef="#ctx0" brushRef="#br0" timeOffset="884">1607 70 7569,'-17'0'-366,"-1"0"0,1-2 0,-1-2 0,1-1 503,-1 1 1,7 2 0,-1 2-65,-2 0 1,-1 0 0,-1 2-1,3 2 5,1 1 1,6 3 0,-5-4 0,-1 4 0,2 2 0,3-5 0,5 7-40,-4 2 0,4 1 0,-4 3-79,4-1 0,2 0 0,2 1 25,4-1 1,-2-7 0,7-4 0,1-2-7,-2 2 1,5-4-1,-3 3-2,3-3 0,3-7 0,-1-1 0,1 0-6,-1-2 0,-5 0 1,0-5-1,-1 1-6,-1-1 0,4-3 0,-7 1 0,1 1 19,0 2 1,0 3 0,-5-5 294,3 2-154,0 1 26,-6 1-232,0 2-55,0 24 1,0-5-129,0 13 1,0-5 0,2-3 104,4-5 0,-2 3 0,5-6 159,-1 1 0,-2-5 0,2 4 0,2-8 0</inkml:trace>
  <inkml:trace contextRef="#ctx0" brushRef="#br0" timeOffset="1310">1817 70 6213,'11'0'351,"-1"2"-269,-2 4 0,-2-2 0,-4 8-17,3 1 1,-3-3 0,4 1-34,-4 3 1,-2-4 0,0 1-48,0 3 0,0-4 38,0 1-109,0-7 54,0 4 1,0-10-11,0-4 0,0 2 0,0-7 34,0-3 1,0-1-1,0-3-12,0 1 1,2 5 0,2 0 9,2-1 1,7-3-1,-1 1 42,3 3 1,3-2-1,-1 9 30,1 1 1,-1-4 0,1 2 21,-1 2 1,1 2 0,-1 2 0,1 2-3,-1 4 0,-5-4 1,-1 6-66,3 0 1,-4 1 0,-1 9-176,-1-1 1,0 1 157,-2-1 0,-4 1 0,5-1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7.930"/>
    </inkml:context>
    <inkml:brush xml:id="br0">
      <inkml:brushProperty name="width" value="0.08571" units="cm"/>
      <inkml:brushProperty name="height" value="0.08571" units="cm"/>
      <inkml:brushProperty name="color" value="#5B2D90"/>
    </inkml:brush>
  </inkml:definitions>
  <inkml:trace contextRef="#ctx0" brushRef="#br0">88 18 6937,'0'-9'-535,"-2"1"606,-3 8 1,1 0-22,-8 0 1,6 6 0,-5 1-2,-3 3 1,6-4 0,0 4 0,3-1 6,-1 1 1,0 2 0,6 5-59,0 1 0,0-1 1,2 0 5,4 1 0,-2-1 0,7 1-11,3-1 0,1-1 0,3-3 33,-1-1 1,1-8-1,-1 2-8,1-4 0,-7-2 1,1 0-1,0-2 0,-3-4 1,5 2-1,-6-8 43,1-1 1,-5-3 0,2-1-6,-4-1 0,-2 1 1,0-1-1,0 1-27,0 0 1,-6-1 0,-2 1 0,-1-1-76,-5 1 1,4 7-1,-1 2-55,-3 0 0,-1 7 0,-3-5 16,1 4 1,-1 4-709,1 4 793,7 3 0,-5 9 0,5-1 0</inkml:trace>
  <inkml:trace contextRef="#ctx0" brushRef="#br0" timeOffset="516">368 18 7519,'17'0'-261,"-7"0"0,-2 2 366,-8 4 0,0 4-34,0 7 1,5 1 0,1-1-81,-2 1 1,-2-7 0,-2 1-13,0 1 1,0-3 0,2 0-46,4-2 0,-4-1-16,4-1 43,-4-4 0,-2 4-31,0-12 1,0-4-1,0-7-10,0-1 1,0 1-1,0 0 39,0-1 0,2 1 43,3-1 0,-1 3 0,8 3-18,1 6 0,3-2 0,1 3 71,1 1 1,-6 2 0,-1 2 14,3 0 1,1 0 0,3 0 3,-1 0 1,-5 0 0,0 2-36,1 4 1,-3-3 0,0 9-52,-3 2 1,-1-5-1,-6 3-103,0 2 1,0 1-38,0 3 1,-2-1 0,-2 0 151,-2 1 0,-7-1 0,3 1 0</inkml:trace>
  <inkml:trace contextRef="#ctx0" brushRef="#br0" timeOffset="1034">822 158 7335,'17'0'-541,"1"0"0,-1-2 670,1-4 0,-1 4 0,1-6-80,-1 1 1,-5 5 0,-1-4 3,3 4 1,0 0 0,-1-2-37,-1-2 0,-3-1 0,5 3-15,-2-2 0,-7-6 0,5 5-11,-2-3 1,0 6-18,-2-2 8,-5-4 11,7 8 1,-10-5 3,-4 7 0,3 0 0,-9 0-6,-2 0 1,5 0 0,-3 2 7,-2 3 0,5-1 1,-3 8 9,-1 2 1,-3 1 38,-1 3 1,7-7 0,2-1-1,2 0 66,0-1 1,1-3 16,5 6 1,0-6 60,0 5 0,7-7-84,5 2 0,2-2 1,-1 0 22,-1 2 0,-1-1 0,7-5-77,-1 0 1,1 0-1,-1 0-207,1 0 0,-3-2 1,-1-1-1,-2-3-17,1 2 170,-5 2 0,7 2 0,-5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trace contextRef="#ctx0" brushRef="#br1" timeOffset="24694">5920 4052 6954,'0'11'134,"0"1"1,0 0-1,-1 5-93,-5 1 1,2-1-1,-6 1 1,2-1 9,4 1 1,-3 5 0,-1 2-1,0 2-18,0 4 0,-3 0 1,5 0-1,0-2-28,-2 3 1,5 6 0,-9 3-97,-2-2 107,7-2 1,-9 4-1,6 1 1,-1 1 37,-1 0-30,0-3-57,-13 3 0,6 0 52,-5 3 1,3 5-1,0-7 1,-3 3 6,3 0 1,2-3 0,1 5-1,1-3 1,-1 3 1,1-5 0,1 3-1,3 0 5,1-3 1,2 7 0,-3-5 0,3 5-11,2 1 0,-5-2 1,3-1-1,-2-2 2,1 1 0,1 3 1,-3 1-1,3-2-5,2-3 0,-4 1 1,5-7-1,-1-2 12,0-2 1,-4-2 0,7 0 0,-1-2 21,-2-4 1,6 2-1,-4-8 1,4-2 115,2-1 1,-2-3-62,-3 1 0,3-1 71,-4 1 7,4-9-114,2-1-733,0-8-454,0 0 1115,-8 0 0,-2 0 0,-7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0.569"/>
    </inkml:context>
    <inkml:brush xml:id="br0">
      <inkml:brushProperty name="width" value="0.08571" units="cm"/>
      <inkml:brushProperty name="height" value="0.08571" units="cm"/>
      <inkml:brushProperty name="color" value="#5B2D90"/>
    </inkml:brush>
  </inkml:definitions>
  <inkml:trace contextRef="#ctx0" brushRef="#br0">52 157 6546,'0'-9'23,"0"1"0,-2 8 149,-3 0-114,3 0 0,-8 6 0,6 1 1,-2 3-15,2 4 1,1 1 0,-1 3 0,-2-1-31,2 1 0,2-7 0,2 1-14,0 1 0,0 3 1,2-1 7,4-3 0,3 2-1,9-9 0,-1 1 0,1-6-4,-1 0 0,1-6 0,-1-1 0,1-1-7,-1 0 1,-5-5 0,-1 1-5,3-4 14,2-1 0,-7 0-23,-1-1 18,-8 1 1,0-1 0,0 1 0,0-1-35,0 1 0,-2 5 1,-4 2-64,-5 3 1,-7 1 0,-3 6-306,-2 0 347,-1 0 1,7 0 0,-1 2-1,1 2-91,-1 1 1,3 9 144,3-2 0,-3 3 0,5 3 0</inkml:trace>
  <inkml:trace contextRef="#ctx0" brushRef="#br0" timeOffset="462">402 105 6559,'6'11'150,"-1"1"-133,-1 2 1,0-1 0,0 1 29,2-3 0,0 1-221,-6 6 225,0-9 32,0-1-59,0-8 0,0-2-17,0-4 1,0-3-1,0-9 1,0 1 0,2-1-51,3 1 51,-3-1 0,14 3 167,-5 3-163,5-3-2,-6 13 25,5-6 1,-5 2-1,7 0 36,1 2 1,-1 2-1,1 2 1,-1 0-37,1 0 1,-1 0-1,1 2-60,-1 4 1,-1-2 0,-3 6 0,-3-1-121,-2 1 1,-2-4 0,-6 6-60,0 1 1,0 3 0,-2-1-78,-4-3 281,4 3 0,-14-13 0,7 6 0</inkml:trace>
  <inkml:trace contextRef="#ctx0" brushRef="#br0" timeOffset="862">856 157 7569,'17'0'-190,"-7"0"1,0 0 0,-6-2 61,1-4 0,7 3 0,-4-7 0,1 0 134,5 0 0,-4 7 0,-1-5 35,-1 0-12,-2 6 36,2-13-42,-6 13 0,13-14-6,-13 6 0,8 1 1,-6 1 113,2 0-112,-1 6 1,-7-11-21,-3 7 1,-5 0-1,-8 6 18,1 0 0,5 6 0,3 2 1,-1-1 10,0 1 0,6 6 1,-1-3 29,3 5 1,-4 1 0,0 1-2,2-1 0,2 1 0,4-1-2,4 1 1,-2-7 0,7-1 10,3-2 1,2 0-1,1-5 1,0 3-20,1-2 0,-1-2 1,1-2-1,-1-2-117,1-4 0,-1 4 1,1-3-328,-1 3 0,-5-4-104,-1 0 501,-7 0 0,4 14 0,-8 2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004"/>
    </inkml:context>
    <inkml:brush xml:id="br0">
      <inkml:brushProperty name="width" value="0.08571" units="cm"/>
      <inkml:brushProperty name="height" value="0.08571" units="cm"/>
      <inkml:brushProperty name="color" value="#5B2D90"/>
    </inkml:brush>
  </inkml:definitions>
  <inkml:trace contextRef="#ctx0" brushRef="#br0">0 53 6010,'0'-10'44,"0"2"174,0 1-154,0 5 0,0-8 84,0 4-132,0 4 125,0-6-6,0 8 10,0 0-71,0 8 1,2 2-59,4 7 1,-2 1-1,6-1 44,-2 1-62,5-9 0,-9 7 1,8-4 9,1 3 1,-3 3 0,2-1-1,1 2 1,3 3 10,1 1 1,6 6 0,1-4 0,-1 1-18,2-1 1,-3 6-1,5 0 1,0 6 1,0 4 9,2-1-654,6 3 651,0 2 3,0-1-58,0 7 1,6-7 53,-1 9 0,9-9-874,-4 15 870,-1-21-18,7 21 15,-7-15-8,1 9 0,5 1 0,-5 0-7,0-1 1,5 3-1,-3-9 1,1 3 4,-1 2 0,1 1 0,-7-3 0,-2-1 197,-2-3 0,1-7 0,-1 2-155,-4-4 0,-2-2 0,2-2 1,-2-2-1,-3-4 52,-3-2 0,0 4 0,-4-6 0,3-1-29,-3-3 0,-2-1 0,-1-1 0,-1 1 264,1-1 0,-1-5 0,1-1-390,-1 3 1,-5-6 0,-2-1 11,-3 1 1,1-6-667,-2 4 723,-4-4 0,-2-2 0,-10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448"/>
    </inkml:context>
    <inkml:brush xml:id="br0">
      <inkml:brushProperty name="width" value="0.08571" units="cm"/>
      <inkml:brushProperty name="height" value="0.08571" units="cm"/>
      <inkml:brushProperty name="color" value="#5B2D90"/>
    </inkml:brush>
  </inkml:definitions>
  <inkml:trace contextRef="#ctx0" brushRef="#br0">1 0 7345,'0'18'-24,"0"-1"0,2 0 0,2 1 0,4-1 0,-1 1 30,1-1 0,-2 1 0,-4-1 0,2 1-75,2-1 0,-1 1 0,-5-1-124,0 1 1,6-7-162,0 1 1,0-6 353,-6 5 0,-8-7 0,-2 4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765"/>
    </inkml:context>
    <inkml:brush xml:id="br0">
      <inkml:brushProperty name="width" value="0.08571" units="cm"/>
      <inkml:brushProperty name="height" value="0.08571" units="cm"/>
      <inkml:brushProperty name="color" value="#5B2D90"/>
    </inkml:brush>
  </inkml:definitions>
  <inkml:trace contextRef="#ctx0" brushRef="#br0">1 18 7569,'0'10'-945,"8"-3"995,3-7 0,-1 0 0,2-2 0,1-1 47,3-3 0,3 0 0,3 6 0,1-2-75,-2-4 1,6 4-1,1-4 1,1 4-39,0 2 1,-6 0-1,4 0 1,0 0-143,1 0 0,-7 0 0,2 0 0,-3 0-152,-3 0 1,1 0 309,-1 0 0,0 0 0,1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331"/>
    </inkml:context>
    <inkml:brush xml:id="br0">
      <inkml:brushProperty name="width" value="0.08571" units="cm"/>
      <inkml:brushProperty name="height" value="0.08571" units="cm"/>
      <inkml:brushProperty name="color" value="#5B2D90"/>
    </inkml:brush>
  </inkml:definitions>
  <inkml:trace contextRef="#ctx0" brushRef="#br0">36 0 6505,'-10'8'377,"-4"1"-284,9 9 0,-1-6 0,6-1 3,0 3 1,0 1-33,0 3 0,2-1-67,4 1 1,1-7 0,7-1-30,-2-2 0,-7 0 0,7-5-5,2 3 1,-5 0-1,3-6 15,2 0 1,-1-2 0,1-2 0,-5-3 1,-1-3 0,4 4 0,-6-6 8,-3-1 0,5 3 0,-2-2 21,-2-1 0,-2 3 74,-2-1-66,0 7 0,0-2-11,0 12 0,0-2 1,0 7-6,0 3 0,0 1 0,0 3 4,0-1 0,2-1 0,4-3 19,5-1 0,5-8 1,1 2 9,1-4 0,-7-2 0,1 0-9,2 0 1,1-6 0,1-2 0,-3 0 10,-1 0 0,-6-5 0,3 1-31,-1-3 0,-2-3 0,-6 1 0,0-1-76,0 1 0,0 5 1,-2 1-32,-4-3 1,2 6 0,-7 2 11,-3 4 1,-1 2 0,-3 2-361,1 4 450,-1-4 0,9 14 0,1-7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00.280"/>
    </inkml:context>
    <inkml:brush xml:id="br0">
      <inkml:brushProperty name="width" value="0.08571" units="cm"/>
      <inkml:brushProperty name="height" value="0.08571" units="cm"/>
    </inkml:brush>
  </inkml:definitions>
  <inkml:trace contextRef="#ctx0" brushRef="#br0">0 367 5751,'10'-12'151,"-2"3"12,0 1-151,-6-6 1,7 10 8,-3-7 0,2 5 0,5-6 0,-1 1 0,2-1-8,1 0 1,8 1 0,1-5 0,-3 3-29,-2 1 1,-1 0-1,1-5 1,3-1-17,1 1 0,-2-1 0,-7 1 0,-2 1 0,1 5 0,-5-5 0,-2 5 40,-4-5 0,-2-1 1,-8 7 0,-4 4-10,-3 4 0,-3 2 0,1 0 0,-1 0 45,1 0 1,-1 2 0,1 4 3,-1 6 0,9-3 0,3 3-28,4 2 1,2-5 0,2 3 0,4 0-4,5-3 0,7 7 0,5-7 0,6 3-9,4 0 1,2-6-1,0 5 1,0 1-3,0-2 0,-2 5 0,-2-5 0,-4 1 9,-2 1 0,-1-6 1,-7 6-12,1 1 1,-9-3 0,-1 0 1,0-3 0,-6 1 0,2-4-14,-8 2 1,-8 5 0,-9-5-1,-2-2-15,1-2 0,-5-2 0,0 0 0,0 2-75,3 4 0,-1-4 1,2 4-153,2-4 249,1-2 0,10 0 0,3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678"/>
    </inkml:context>
    <inkml:brush xml:id="br0">
      <inkml:brushProperty name="width" value="0.08571" units="cm"/>
      <inkml:brushProperty name="height" value="0.08571" units="cm"/>
      <inkml:brushProperty name="color" value="#5B2D90"/>
    </inkml:brush>
  </inkml:definitions>
  <inkml:trace contextRef="#ctx0" brushRef="#br0">52 192 7569,'10'-2'-298,"-4"-3"-318,-4 3 542,-2-6 226,0 8 0,-8 8-93,-3 3 0,-3 5 0,2 1 0,5 1-21,-1-1 1,6-5-1,-4 0-5,4 1 0,4 3-1,4 1 1,9-7 0,9-4 5,-3-4 0,4-2 1,-1 0-1,-3-2 7,-2-4 0,-1 2 0,-1-8 0,1 1-1,-1 1 0,-1-6 0,-3 5 0,-3-5-54,-2-1 0,-2-1 0,-6 1 0,-2-1-100,-4 1 1,-4-6 0,-7-1-1,-3 3-594,-3 2 704,-4-7 0,-16-1 0,-2-8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5.619"/>
    </inkml:context>
    <inkml:brush xml:id="br0">
      <inkml:brushProperty name="width" value="0.08571" units="cm"/>
      <inkml:brushProperty name="height" value="0.08571" units="cm"/>
      <inkml:brushProperty name="color" value="#5B2D90"/>
    </inkml:brush>
  </inkml:definitions>
  <inkml:trace contextRef="#ctx0" brushRef="#br0">53 71 7424,'-12'-6'-404,"1"0"0,5-6 1,-4 5 279,2-3 175,3 6 0,5-6 74,0 4 1,1 5-92,5-5 0,-2 4 0,8 4 0,1 2-7,3 1 1,1 1 0,3-4 0,1 2-25,2 2 1,8 6 0,1-5-1,4 3 2,5 4 0,13-5 0,1 3 0,3 1 21,2 3 0,6 1 0,-2 3 0,4 1 16,2 3 0,8 5 0,3-4 0,4 2-25,3 4 1,3 2 0,0 0 0,-2-2-16,3-2 1,1 0 0,-46-12 0,1 1 0,2 0 0,1-1 24,0 1 0,1-1 1,5 1-1,0-1 1,-3 0-1,-1 1 1,1-1-1,1 1-59,-2-1 1,0 1-1,5-1 1,-1 1-1,-5-1 1,1 1-1,1-1 1,0 1 41,3-1 1,-1 1 0,-4-4-1,1 1 1,1-1 0,0 1-1,-2-1 1,-1 1 6,-1-2 0,1 1 0,2 2 0,1 1 0,-5-3 0,1-1 0,0 2 0,1-1 15,-2 1 1,0-1 0,2-3-1,-1 0 1,44 14 0,-1-2 20,2 1 1,-12-1 0,3-6 0,-7 1-30,-5-1 0,-8 1 1,-6-1-1,-6 1-25,-9-1 1,-6-5-1,-6-3 1,-4-1 5,-6-4 1,-5 0 0,-5 0-63,-1 2-507,-8-1 296,3-5 0,-8 0 1,-5 2-1,-6 2 435,-3 2 1,-5 2-168,-3-2 0,-4 3 0,-8 9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172"/>
    </inkml:context>
    <inkml:brush xml:id="br0">
      <inkml:brushProperty name="width" value="0.08571" units="cm"/>
      <inkml:brushProperty name="height" value="0.08571" units="cm"/>
      <inkml:brushProperty name="color" value="#5B2D90"/>
    </inkml:brush>
  </inkml:definitions>
  <inkml:trace contextRef="#ctx0" brushRef="#br0">280 123 5971,'0'-17'393,"-2"5"1,-4 0-433,-5-1 1,1-1 0,0 1 0,1 3 47,-1 2 0,-2-3 0,-5 5 0,-1 2 10,1 2 1,-1 2-1,1 0 1,-1 0 30,1 0 0,-1 0 1,1 0 7,0 0 1,5 6-1,2 2-40,2 1 0,3 3 0,5 5-22,0 1 1,7-1-1,5-1 1,2-3 21,-3-1 0,5-2 0,-3 3 0,7-1 21,3 2 1,0 1 0,-5 1 0,-1-3-25,1-1 0,-1-1 0,1 7 0,-1-1-18,1 1 0,-7-1 1,-1 1-1,0-3-3,-1-3 1,-5 3 0,2-3-20,-4 4 0,-2 1 9,0 1 0,-8-7 0,-3-1-64,-5-2 0,-1-3 1,-1-5-1,1 0-119,-1 0 0,1 0 1,-1 0-262,1 0 460,7 0 0,-5-7 0,5-3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541"/>
    </inkml:context>
    <inkml:brush xml:id="br0">
      <inkml:brushProperty name="width" value="0.08571" units="cm"/>
      <inkml:brushProperty name="height" value="0.08571" units="cm"/>
      <inkml:brushProperty name="color" value="#5B2D90"/>
    </inkml:brush>
  </inkml:definitions>
  <inkml:trace contextRef="#ctx0" brushRef="#br0">0 122 7430,'8'10'-473,"-6"-2"0,14-8 514,-5 0 1,5-6 0,1 0 12,1 2 0,-3 1 0,-1-1-29,-3-2 0,1-8-12,6 3 1,-3 1 0,-3-2 27,-6-1 1,-5 3-2,-1-2 0,0 6-8,0-5 1,-7 7 0,-5-2 21,-3 4 0,3 4 0,0 2 1,1 4 0,1 1 1,-4 3-1,7 6-18,-3-1 1,6 1 0,-2-1 0,4 2-47,2 5 1,0-5-1,0 4-13,0-3 1,8-3 0,4-1 0,1-3-72,-1-1 0,3-6 1,-3 4-1,4-3-130,1-3 1,0-2 0,1-2 0,-1 0 222,1 0 0,-1 0 0,1-2 0,-1-4 0,1-3 0,-1-9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857"/>
    </inkml:context>
    <inkml:brush xml:id="br0">
      <inkml:brushProperty name="width" value="0.08571" units="cm"/>
      <inkml:brushProperty name="height" value="0.08571" units="cm"/>
      <inkml:brushProperty name="color" value="#5B2D90"/>
    </inkml:brush>
  </inkml:definitions>
  <inkml:trace contextRef="#ctx0" brushRef="#br0">1 18 7266,'0'18'-1046,"5"-7"1147,1 1 0,2-2 0,-4 3 0,2-1-41,-2 1 0,-2-3 0,-1 2-22,5 1 1,-2 1 0,6 0-1,0-5-16,-1-1 1,-5 0 0,4-4 3,0 1 0,-4 1 51,7-6 0,1-2-56,5-3 1,-7-5 0,-2-6 0,-2 3-13,-1 1 0,3 0 0,-4-5-189,2 0 1,0-1 0,-6 1 0,0-1-128,0 1 1,-2 7 306,-4 4 0,2 2 0,-8-2 0,1 5 0,-7-7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8.035"/>
    </inkml:context>
    <inkml:brush xml:id="br0">
      <inkml:brushProperty name="width" value="0.08571" units="cm"/>
      <inkml:brushProperty name="height" value="0.08571" units="cm"/>
      <inkml:brushProperty name="color" value="#5B2D90"/>
    </inkml:brush>
  </inkml:definitions>
  <inkml:trace contextRef="#ctx0" brushRef="#br0">71 542 7340,'9'-2'-1375,"-1"-2"1460,0-2 0,-6-8 146,4 3 1,-5 1 114,-1-2-325,0 9 0,-1-5 1,-5 8 52,-6 0 0,-3 0 0,-1 2-78,4 4 1,-1-3 0,5 9 0,0 2-4,1 1 1,1 3 0,6-1-5,0 1 1,0-1-1,2-1 1,2-3-4,1-1 1,7-6 0,-4 3 3,1-1 1,3 4 0,6-7-3,-1-1 1,-5-2-1,-1-2 5,3 0 0,1-6 0,1-1-37,-4-3 1,3 0-1,-5-3 10,0 1 0,3 6 0,-5-5 1,2-3 1,-7 4 12,3-1 0,-4-1-6,-2-5 245,0 7-142,0 2 0,2 8-63,4 0-13,-4 0 0,8 6 1,-7 2-99,3 1 1,2 1 0,-4 4-94,2-3 1,2-7 0,-3 2 75,7-4 0,-2-2 0,1 0 114,3 0 0,1 0 0,3 0 0,-1 0 0,1-8 0,-3-3 20,-3-5 1,2 4 0,-7 1 73,3-3 1,-6-1 0,2-3 171,-4 1 1,-4 5-131,-4 0 1,-4 9-73,-7-3 1,-1 4-85,1 2 0,7 2 0,2 2 1,3 3-66,-1 3 0,0-4 0,6 6 15,0 1 0,0-3 0,2 0 15,4-3 0,-2-1 0,5-4 0,1 2-52,0 2 0,1 0 86,7-6 1,-7 0-1,-1-2 243,-2-4 18,-2 4 1,-4-6-156,3 8 1,-3 2-39,4 4 0,2-2 1,0 5-16,1-1 1,-3-2 0,6-6 14,1 0 1,-3 6-1,2 0-18,1-2 0,3-2 1,1-2-1,-1-2-11,-4-4 1,3 4 0,-3-6-18,3 0 1,3-1-1,-3-9 8,-3 1 1,1-1 0,-5 1-71,2-1 1,-6-5 0,2 0 0,-4-1-4,-2-1 1,0-2 0,0-6 0,0 0 26,0-2 1,0 6 0,0-8 0,-2 6-44,-4 0 0,2 6 0,-8 2 80,-1 3 0,-3 5 0,-1 3 0,-1 6 19,1 4 0,5 2 1,1 0 24,-3 0 1,4 8 0,1 4 0,1 3-6,4 3 1,2 1-1,2 2 1,0 5 27,0 1 1,2-4-1,4 6 1,3 0 33,1-2 0,6 4 0,-5-5 0,5-1-34,1 0 0,1-2 1,-1-3-1,1 1-94,-1 2 0,1-1 1,-1-9-1,-1-1-261,-5 2 0,5-5 0,-5 3-21,5 2 0,-4-7 309,-1-1 0,-7-4 0,4-2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5.332"/>
    </inkml:context>
    <inkml:brush xml:id="br0">
      <inkml:brushProperty name="width" value="0.08571" units="cm"/>
      <inkml:brushProperty name="height" value="0.08571" units="cm"/>
      <inkml:brushProperty name="color" value="#5B2D90"/>
    </inkml:brush>
  </inkml:definitions>
  <inkml:trace contextRef="#ctx0" brushRef="#br0">1048 0 7049,'-7'10'-397,"5"-2"618,-6-8-169,8 0 0,-2 0 0,-2 2-54,-2 4 1,-1-5-1,3 7 1,-4 0 5,-2 4 1,4 3 0,-5 3 0,-1-1 5,2 1 1,-5 5-1,3 0 1,-3 0-8,-3 3 0,1-1 0,-3 6 0,-1-2 7,-2 2 1,-2-4 0,3 2 0,-3 2-13,-2 2 1,4 2 0,-7 0 0,-1 0-2,-2 0 1,-2 0 0,1 0-1,-1 0 6,0 0 0,0 0 0,0 0 0,0 0-11,0-1 1,6-4-1,0-1 1,0 0 19,1-2 0,3 4 0,8-8 1,-1 1 20,1 1 0,1-6 0,3 5 0,3-5 0,2-2 0,-3-5 0,3-2 0,0-1 3,0 1 0,1 0-20,1 1 1,2 3 35,-8-8-622,8 0-23,-3-6 414,14 0 1,-3-2 178,8-4 0,7-12 0,8-9 0</inkml:trace>
  <inkml:trace contextRef="#ctx0" brushRef="#br0" timeOffset="733">1171 70 6499,'0'-10'197,"0"3"0,7 7-135,5 0 1,-2 2-1,1 1 1,1 5-3,-2 2 0,5 0 0,-3 5 0,3 1-22,3 3 1,5 4 0,2-1 0,3 3-18,3 2 0,2 2 0,2 6 1,1 0-36,5 0 1,-2 0-1,8 0 1,-1 0 1,-1 0 0,3 5 0,-7 1 0,-2-2 16,-2-2 0,0-2 0,1 0 1,3 0 7,-2 0 1,-2 2-1,0 1 1,2 1 28,1-6 0,1 2 0,-4-6 1,2 4-18,1 2 0,1-8 0,-6-2 0,0-1 9,0-1 0,-2 0 0,-2-5 0,-4-1 68,-2 1 1,5-7 0,-7-1 26,-2-2 1,-1 3-670,-3-5-520,0 8 1061,-7-4 0,-10 7 0,-10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6.790"/>
    </inkml:context>
    <inkml:brush xml:id="br0">
      <inkml:brushProperty name="width" value="0.08571" units="cm"/>
      <inkml:brushProperty name="height" value="0.08571" units="cm"/>
      <inkml:brushProperty name="color" value="#5B2D90"/>
    </inkml:brush>
  </inkml:definitions>
  <inkml:trace contextRef="#ctx0" brushRef="#br0">263 315 6982,'0'-12'-341,"0"0"1,0 7 292,0-7 0,-8 8 1,-4-2 100,-3 4 1,-3 2 0,1 0 34,-1 0 1,1 2 0,0 4-45,-1 6 0,3-3 0,1 1 1,4 0 16,2 0 0,3 1-62,5 7 0,0-1 0,2 1-8,3-1 1,5 1 0,8-3 23,-1-3 1,1 3 0,-1-5 0,0 2-8,1-1 0,-3-5 0,-1 4 0,-2-1 0,-1 1-20,-1 4 1,0-5-41,-4 3 0,-5 0 2,5 5 0,-6-1 0,-6-3-38,-5-1 1,-5-2 0,-1 1 0,-1-5 6,1-4 1,-1 4 0,1 0 0,0-2 80,-1-3 0,1-1 0,-1 0 0</inkml:trace>
  <inkml:trace contextRef="#ctx0" brushRef="#br0" timeOffset="231">158 472 6578,'-12'0'50,"1"0"1,-1 2-2,-5 4 1,-1 3-47,1 9 1,1-1 0,3-1 0,3-3-90,2-1 0,-4 0 0,7 5-154,1 1 1,2-7 239,2 1 0,0 0 0,0 5 0</inkml:trace>
  <inkml:trace contextRef="#ctx0" brushRef="#br0" timeOffset="693">647 472 7243,'10'-2'-531,"-4"-4"609,-5-4 1,-2-1-1,-5 1-45,-6 2 1,2 3-1,-1 5-6,-3 0 1,-1 0 0,-3 1 0,1 3-18,-1 2 1,1 8 0,-1-3-28,1 5 1,5-4-1,2-1 39,3 3 1,-5-5-1,6 3-70,2 2 0,4-5 36,6 3 0,4-6 0,7 4-41,1-3 1,-1-1 0,1-6 3,-1 0 1,-1-2 0,-3-2 0,-1-1-20,2 1 0,-5-4 0,3 2-5,1 2 0,-3-4 67,2 3 0,-6-1 74,5 6-116,-7 0 0,4 2-23,-8 4 0,0-3 0,2 7-116,4-2 1,-2-2 186,7-6 0,-7 7 0,4 3 0</inkml:trace>
  <inkml:trace contextRef="#ctx0" brushRef="#br0" timeOffset="1314">857 454 7569,'0'-9'-752,"1"1"646,5 8 320,-4 0-150,14 0 0,-12 6 0,5 2-68,-1 1 0,-2 3 0,-6 5-49,0 1 1,0-7 0,0 1-62,0 2 0,0-5 64,0 3 0,-2-8 38,-4 2 1,4-6-12,-4-6 0,4 2 0,2-8-1,0-1 0,2-3 1,2-1 16,2-1 0,6 7 1,-4-1 33,1-1 1,3 3 0,5 0 0,1 2-8,-1 4 0,-5-3 0,0 1 0,1 2 23,3 2 0,1 2-19,1 0 1,-3 2 0,-1 2-1,-5 4 0,-1 1 1,0-5 0,-4 4 0,2 0-2,-2 3 1,3-1 0,1 0-19,2-2 1,-6 5 49,1-1-112,5-4 1,-10-1 55,0-7 0,-2 0 1,-8-2-6,3-3 1,-5 1-1,6-8 5,2-2 0,2 5 1,2-3 1,0-1 0,8-3 0,4 0 2,3 5 0,-3 3 0,0 8 0,1 0 4,3 0 0,-5 0 1,1 0-1,2 0-3,1 0 1,-3 2-1,-1 4-43,3 5 0,-6-1 1,0 0-1,-3 0-50,1-1 0,0-3 0,-6 6 1,2-1-402,4-1 490,-4 6 0,5-7 0,-7 9 0</inkml:trace>
  <inkml:trace contextRef="#ctx0" brushRef="#br0" timeOffset="1598">1538 367 6890,'11'2'-96,"-1"4"161,-2 6 0,0-3 0,-5 3 0,3 1-45,-2 3 1,4 1 0,-2 1 0,-2-1-45,-2 1 0,-2 5 0,0 0 1,0-1-80,0-3 1,0 4 0,0 1 0,0-3-31,0-2 0,0-1 0,0-1-39,0 1 0,-2-3 172,-4-3 0,4-4 0,-6-8 0,8 0 0</inkml:trace>
  <inkml:trace contextRef="#ctx0" brushRef="#br0" timeOffset="1835">1590 681 7569,'0'-23'0,"0"0"0,0 0 0,2-1-226,4 1 1,-2-2-283,7 2 1,-5 3 478,6-3 0,-2-2 0,3 1 0,-1 3 156,1 2 1,3 7-1,1 0-94,1-1 0,-1 5 0,1 2 0,-1 4 0,1 2 0,-1 0 0,1 0 0,-1 0 17,0 0 1,-5 0-1,-2 2-32,-2 4 1,-3-2-1,-5 7-22,0 3 0,0 2 1,-2 1-6,-3 1 1,-5-7 0,-8-1-1,1 0 3,0-1 1,-1-5 0,1 4 0,-1-2-82,1 0 0,-1-1 1,1-5-1,-1 0 87,1 0 0,-1 0 0,1 0 0</inkml:trace>
  <inkml:trace contextRef="#ctx0" brushRef="#br0" timeOffset="2136">2062 18 7569,'0'-10'-190,"0"2"1,5 16 0,1 4 197,-2 3 0,-2 3 0,-2-1 56,0 1 0,0 5 0,0 0 0,0-1-40,0-3 1,0-2-1,0 3 1,0 1-71,0 3 0,0-1 0,0-6 0,0 1-188,0-1 0,6 1 0,0-1 44,-2 1 0,-2-7 0,-1 1 190,5 1 0,-4-5 0,6 0 0</inkml:trace>
  <inkml:trace contextRef="#ctx0" brushRef="#br0" timeOffset="2476">2306 332 7506,'8'10'-348,"-6"-2"0,7-8 525,-3 0 1,4 0-92,7 0 0,1 0 0,-1-2-122,1-4 0,-1 2 0,1-8-41,-1-1 0,-7 3-45,-4-2 0,-4 1 103,-2-7 1,-2 9-1,-4 3 34,-6 4 1,-3 2-1,-3 0 64,1 0 1,-1 8-1,3 3-10,3 5 1,-1-5 0,7 1-1,0 2-44,-2 1 1,6 3-1,-4-1-108,5 1 0,2-7 1,5 1-1,6 0 13,3-3 70,3-1 0,7 0 0,2 1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4.379"/>
    </inkml:context>
    <inkml:brush xml:id="br0">
      <inkml:brushProperty name="width" value="0.08571" units="cm"/>
      <inkml:brushProperty name="height" value="0.08571" units="cm"/>
      <inkml:brushProperty name="color" value="#5B2D90"/>
    </inkml:brush>
  </inkml:definitions>
  <inkml:trace contextRef="#ctx0" brushRef="#br0">313 367 7276,'9'-17'-289,"-1"5"315,-8 1 1,-2 7-1,-2-4 1,-4 2-174,-1 0 0,3-5 0,-6 5 0,-1 0 215,-3-2 1,5 6-1,-1-5 1,-2 1 8,-1 0 0,-3 0 0,1 6 0,-1 0-71,1 0 0,-1 0 0,1 0 1,0 0 5,-1 0 0,3 8 0,1 2 0,4 1-25,2 1 0,1 0 0,3 5-18,-2 0 1,2 1 0,8-1 0,4 1 16,1-1 0,3-5 0,6-2 1,-1-1 9,1 1 1,-1-4-1,2 4 1,3-3 2,1-3 1,0 4 0,-5 0 1,-1 1 1,1-3-21,-1 6 1,-5-2-1,-2 3 14,-3-1 1,-1-6 0,-8 3 22,-4-1 1,-3 0 0,-9-4-1,1 2-18,-1-2 1,1-3 0,-1-1 0,1 0-11,-1 0 1,1 0 0,-1 0-155,1 0 0,5 0-331,1 0 495,7-7 0,-12-3 0,7-7 0</inkml:trace>
  <inkml:trace contextRef="#ctx0" brushRef="#br0" timeOffset="642">417 332 7469,'12'6'-145,"0"0"1,-3 2-1,5-2 42,-2 5 1,-3 5 0,5 1 149,-3 1 0,-7-7 0,2 1 0,-2 2-73,2 1 0,-4-3 0,4-1-69,-4 3 50,-2 2 63,0 1 1,-2-7-4,-4-4 0,4-6-12,-4-6 0,4-4 1,2-7-4,0-1 0,0 1 0,0-1 1,2 3 9,4 3 1,-4-3 0,6 5 0,-1-2 8,5 1 1,-2 5 0,1-4-4,3 2 0,1 2 0,3 6-10,-1 0 1,-5 0 0,0 0-11,1 0 0,1 2 0,-1 2 0,-3 4-1,-2 2 1,5 1 0,-3 7 1,0-1 0,0 1 0,-7-1-20,3 1 0,0-7 0,-6 1-32,0 2 1,0-5 15,0 3 0,-2-8 22,-4 2 1,-1-6 21,-5-6 1,4 2 0,8-8-9,0-1 1,0-3 0,2-1 47,4-1 0,2 1 0,5 1 0,-1 3-21,1 1 0,-3 2 1,2-1-1,1 3 26,3 0 0,-4 6 0,-1-4-37,3 4 0,-1 4 0,1 2 1,-4 4-35,-3 2 1,5-4 0,-4 5-109,2 3 1,-1 1 0,3 3-157,-6-1 0,-2 1 285,1-1 0,5 1 0,8-1 0</inkml:trace>
  <inkml:trace contextRef="#ctx0" brushRef="#br0" timeOffset="1039">1430 420 7261,'-2'-10'-415,"-2"2"0,-3 3 466,-3-1 0,-2 0 142,-5 6 1,-1 0-93,1 0 0,-1 0 0,1 2-90,0 4 0,5-2 1,2 7 48,2 3 1,-3-5-1,5 3-178,2 2 1,2 1-4,2 3 0,2-3 0,4-3 65,6-6 0,-3-2 1,3-1 28,1 3 1,3 0-1,1-6 1,1-2 47,-1-4 1,-5 4 0,0-5 96,1-1 1,-3 6 0,2-4-8,1 4 1,-3 2 0,2 0-110,1 0 1,-3 0-69,1 0 1,1 0 0,6 0-65,-1 0 1,1 6 0,-1 0-417,0-2 546,-7-2 0,13-2 0,-3 0 0</inkml:trace>
  <inkml:trace contextRef="#ctx0" brushRef="#br0" timeOffset="1342">1710 18 6366,'0'18'109,"0"-1"1,2 1-1,2-1-50,1 0 1,3 7 0,-4 1 0,2 0-37,-2 0 0,3 5 1,-1-5-1,0 2-38,2 4 0,-6-6 0,6 0 0,-3-1-59,1-1 0,6 0 1,-6-5-1,-1-3-89,3-3 0,-6 3 0,6-5-140,0 0 303,-6 5 0,13-13 0,-5 6 0</inkml:trace>
  <inkml:trace contextRef="#ctx0" brushRef="#br0" timeOffset="1580">1989 1 6942,'0'17'313,"2"1"1,2-1-135,2 1 0,0 5 0,-4 2 0,1 0-177,3 0 1,2 7 0,-4-3-1,2 4-200,-2 2 1,3 1-1,-1 3 1,-2 2 197,-2-2 0,-2 5 0,0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1.161"/>
    </inkml:context>
    <inkml:brush xml:id="br0">
      <inkml:brushProperty name="width" value="0.08571" units="cm"/>
      <inkml:brushProperty name="height" value="0.08571" units="cm"/>
      <inkml:brushProperty name="color" value="#5B2D90"/>
    </inkml:brush>
  </inkml:definitions>
  <inkml:trace contextRef="#ctx0" brushRef="#br0">401 455 6088,'0'-18'82,"0"7"-74,0-1 0,-2 8-14,-4-2 1,-4 4-1,-7 2 33,-1 0 0,1 0 0,-1 2 14,1 4 1,-1-4 0,1 6-1,0 0-16,-1 3 0,6-1 0,3 2 0,-1 1-17,0 3 1,6-5 0,-1 1 0,3 2-11,2 1 1,0-3 0,0-1 0,2 1 1,3-2 0,3 5 0,6-5 1,-3 2 25,3-1 0,2-7 1,1 4 11,0 0 0,1-1 0,-3 7 0,-1-4-8,-2-2 1,-8 5-1,3-3-21,1 0 0,-6 5 22,4-3 0,-4 3-5,-2 3 0,-8-9 0,-2-1 57,1 0 0,-7-6 0,4 4-55,-3-4 0,-3-2 1,1 0-1,0 0-29,-1 0 1,1 0 0,-3 0 0,-1 0-6,-2 0 1,-1 0 0,7 0 0,-1 0-97,1 0 1,-1 0-1,3-2-193,3-4 1,-1 2-1,7-8 295,2-1 0,10 5 0,3-8 0,9 7 0</inkml:trace>
  <inkml:trace contextRef="#ctx0" brushRef="#br0" timeOffset="492">750 595 7569,'17'-8'-1424,"-7"6"1661,-2-14 1,-10 7-62,-4-9 0,2 7-100,-7-1 1,-1 8-45,-5-2 1,-1 4 0,1 4-59,-1 4 0,3-2 0,1 8 16,2 1 1,3 3 0,-5 1-5,2 1 0,9-1 0,-3 0 1,4 1 1,2-1-60,0 1 0,8-3 34,3-3 0,5-4 0,1-8 17,1 0 0,-1 0 0,-1-2 0,-3-4 1,-1-6 1,0 3 0,3-3-1,-1-2 3,-3-1 1,-1-3 0,4 3-1,-5 1 45,-1 3 0,4-1 0,-5-3 195,3 3-148,-6 4 0,6 8-75,-4 0 1,-3 6 0,7 2 0,-2 1-39,-4 5 1,0-4 0,0 1 0,1 3-95,-1 1 1,0-3 0,2 0 56,6 1 0,-3-3 75,3 2 0,0-1 0,5 7 0</inkml:trace>
  <inkml:trace contextRef="#ctx0" brushRef="#br0" timeOffset="1130">1134 490 7117,'10'2'-10,"-4"4"1,-2-5 76,1 5 1,-3-2 0,6 0-516,0 2 0,-4 7 471,7-1 0,-7 4 0,4-1 1,-2-1 34,0-3 1,0 1-74,-6 5 1,0 1-20,0-1-23,0-7 48,0-2 0,0-10-135,0-4 140,0 4 0,0-13 0,0 3-13,0-4 1,0-1 0,0 0-1,0-1 1,1 3 0,3 1 0,4 4 30,2 3 1,1-5-1,7 6 48,-1 2 1,-5 2-1,0 2-6,1 0 0,3 0-31,1 0 0,-1 2 0,-3 2 0,-3 4-24,-2 2 1,3-5 0,-5 7-10,-2 2 0,0-5 1,0 3-11,2 2 1,0-5-1,-6 3 2,0 1 0,-2-5-22,-4-2 1,2-4 26,-8-2 1,6 0 0,-3-2 9,1-4 0,4-4 0,8-7 3,2 0 1,2-1-1,-3 3 1,7 1-3,4 2 1,1 1-1,-1-7 1,-3 3 34,-1 3 1,-1 4 0,7 6 0,-1-2 20,1-1 0,-1-1 0,1 6-27,-1 0 1,1 8 0,-3 3-37,-3 5 0,3-5 0,-5 1 1,0 2-123,-4 1 0,1 3 0,-1-1 25,-2 1 0,-2-1 0,-2 0 104,0 1 0,8-1 0,1 1 0</inkml:trace>
  <inkml:trace contextRef="#ctx0" brushRef="#br0" timeOffset="1431">1938 455 7569,'11'0'-330,"1"0"1,-6 0 347,5 0 0,-7 2 1,2 4 17,-4 5 1,4 5-1,0 1 1,-1 3-47,3 3 1,-6-4 0,4 7 0,-2-3-13,2 0 0,-4 6 0,3-4 0,-3 1-47,-2-1 1,2 0 0,2-4 0,2 3 16,-2-3 0,-2-1 1,-2-3-233,0 0 0,0-5 174,0 0 1,-2-8 109,-4 1 0,-4-10 0,-7-5 0</inkml:trace>
  <inkml:trace contextRef="#ctx0" brushRef="#br0" timeOffset="1693">1938 577 7268,'0'-17'-307,"0"-1"0,0 1 1,2 1-1,3 3 480,7 1 0,-2 6 1,1-4-1,3 3-145,1 3 1,3-4 0,-1 2 0,1 2 24,-1 2 0,1 2 0,-1 0 0,1 0-20,-1 0 0,1 0 0,-1 0-7,1 0 0,-3 8 1,-3 4-57,-6 3 0,-5 3 0,-1-1 49,0 1 0,-1-1 0,-5 1 0,-6-1-174,-3 1 0,-3-7 0,1 1 17,-1 1 0,1-5 1,-3 0-1,-1-2-42,-2 0 1,-1-1 179,7-5 0,7-7 0,2-3 0</inkml:trace>
  <inkml:trace contextRef="#ctx0" brushRef="#br0" timeOffset="1997">2427 18 7569,'9'-8'-152,"-1"7"1,-6-7 67,4 8 0,-4 8 0,5 3 130,1 5 0,-6 7 0,4 0 0,-4 1-18,-2 1 0,0-6 0,0 6 0,0-1-46,0-1 1,0 2 0,0-3 0,0 1-45,0-2 0,0-1 0,0-3 0,0 1-103,0-1 0,0 0 0,2 1 26,4-1 1,-2-5 0,7-2 53,3-3 0,1-1 1,3-6 84,-1 0 0,1 0 0,-1 0 0</inkml:trace>
  <inkml:trace contextRef="#ctx0" brushRef="#br0" timeOffset="2491">2811 368 5869,'9'-8'136,"-1"6"1,-8-8 0,-2 6-103,-4-2 0,3-1 21,-9 1 1,6 4-45,-6-4 0,7 4-4,-7 2 1,6 0-14,-5 0 0,1 8 1,-4 2-5,3-1 0,7 1 33,-2-4 0,4-2 31,2 7 1,0-5 0,2 4-35,4-2 0,2-1 0,5-3 16,-1 2 0,-6 0 1,5-6 33,3 0 0,-5 0-49,3 0 1,-6-2 0,6-2-19,1-2 1,-3-7-9,2 1 0,-9 2-26,3-1 14,4-1 14,-8-5 1,-2 7 2,-12 4 1,3 4 0,-3 4 8,-2 4 1,5 2 0,-1 5 0,0-1 78,0 1 0,7-3 0,-3 2-83,4 1 1,2 3 0,2 1-68,4 1 0,3-7 0,11 1 0,1 0 62,2-3 0,16-1 0,-2-8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03.459"/>
    </inkml:context>
    <inkml:brush xml:id="br0">
      <inkml:brushProperty name="width" value="0.08571" units="cm"/>
      <inkml:brushProperty name="height" value="0.08571" units="cm"/>
    </inkml:brush>
  </inkml:definitions>
  <inkml:trace contextRef="#ctx0" brushRef="#br0">36 385 7320,'-12'0'-38,"2"1"41,3 5 1,1-2 0,6 8-447,0 1 1,0 3 453,0 1 1,2-1 0,4-2 2,5-3 1,-1-7 0,2 2 0,1-4 0,3-2 0,1 0 0,1 0 0,-1 0-45,0 0 0,1-6 0,-1-2 0,1 0-9,-1 1 1,1-7 0,-1 4-1,1-1 18,-1-1 1,-7 0 0,-4-5 0,-4 0 13,-2-1 1,0 1 0,-2 1 13,-4 4 0,-4-1 0,-7 7 1,-1 2-9,1 2 0,-1 2 1,1 0-1,-1 0-27,1 0 1,5 0 0,1 2-57,-3 4 1,6-2 83,3 8 0,3-9 0,2 5 0</inkml:trace>
  <inkml:trace contextRef="#ctx0" brushRef="#br0" timeOffset="463">839 18 7569,'-12'0'-210,"1"0"0,5-6-718,-6 0 794,8 0 1,-11 6 185,3 0 0,3 2 45,-3 4 1,0 4 0,-5 7-44,-1 1 0,7-7 0,1 1 1,0 2-34,1 1 0,5 3 0,-4-1 1,2 1-13,0-1 1,0 6-1,6 1 1,0-3 4,0-2 0,2-1 0,2 1 0,2 3-5,-2 1 0,4 0 0,-2-4 0,-1 3-3,3 1 0,-6 0 1,4-3-1,-4 1-10,-2 2 1,6 1 0,0-7 0,-3 1-6,-1-1 1,-2 1-1,0-1 1,0 1 4,0-1 1,0-5 0,0-1 0,0 3 1,-2-1 0,-3 1 8,-7-2 0,-4-8 0,-1 3 1,-1-1-32,1 0 1,-2 0 0,-3-6-1,-1 0-59,2 0 1,-5 0 0,3 0 0,2 0-33,1 0 0,5-2 0,1-2 0,5-4 116,1-2 0,-6-1 0,5-7 0</inkml:trace>
  <inkml:trace contextRef="#ctx0" brushRef="#br0" timeOffset="761">455 454 5976,'10'-7'-17,"-1"5"88,-3-4-39,-4 4 0,8 2 0,-4 0 0,5 0 1,5 0-1,1 0-6,1 0 1,-1 0 0,3 0 0,1 0-14,2 0 1,0 0 0,-5 0 0,-1 0-98,1 0 0,1 0 0,3 2 84,1 4 0,8-4 0,-4 5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8.165"/>
    </inkml:context>
    <inkml:brush xml:id="br0">
      <inkml:brushProperty name="width" value="0.08571" units="cm"/>
      <inkml:brushProperty name="height" value="0.08571" units="cm"/>
      <inkml:brushProperty name="color" value="#5B2D90"/>
    </inkml:brush>
  </inkml:definitions>
  <inkml:trace contextRef="#ctx0" brushRef="#br0">18 612 7569,'-9'2'-803,"3"4"592,4-4 281,2 6 0,0-6-18,0 3 1,8-3-1,1 6-7,1 0 1,0-6-1,-4 4 13,5-4 0,-1-2-47,2 0 1,-3-2-93,3-4 103,3 4 0,-7-14 0,6 5-28,-3-5 1,-5-1 0,4-1-37,-2 1 0,3-7 1,-5 1-1,-2 0 6,-2-2 1,0 3 0,2-7 0,2-2-2,-2-2 1,-3 4 0,-1 0-1,0-2 17,0-2 1,0-2 0,0 2 0,0 4 27,0 6 0,0-3 0,0 3 64,0 2 0,-1 9 1,-3 4-32,-2 1 0,-2 5-37,2-4 4,4 4 0,-7 4 1,5 4-1,-2 5-19,2 5 1,2 1 0,2 1 0,0 1 47,0 4 0,0-1 0,0 7 0,0 0-12,0-2 0,0 4 0,2-7 0,2-1-19,2 2 0,1-6 0,-3 7 1,4-3-50,2 0 0,-4 1 0,3-7 0,1 0-51,0 1 1,-1-1 0,5 1 0,-2-1-119,1 1 1,-3-3 211,2-3 0,-1 3 0,7-5 0</inkml:trace>
  <inkml:trace contextRef="#ctx0" brushRef="#br0" timeOffset="930">769 472 7569,'0'-9'0,"0"-1"0,0 4-903,0-5 612,0 3 0,0-8 304,0 5 0,0 1 0,-2 0 168,-3 2 10,3-5 1,-8 5 0,4-3-122,-6 5 1,3 4-1,-3 2-41,-1 0 0,-3 0 0,-1 2-24,-1 4 0,6-5 0,3 7 0,-1 0-2,0 4 0,6 3 1,-3 1-1,1-3-15,0-1 1,0 0 0,6 5 5,0 0 0,0 1 0,0-1 6,0 1 1,6-7-1,2-1-22,1-2 0,3-2-18,6-6 0,-1 0 0,1 0 26,-1 0 1,-1-8 0,-3-4 0,-1-3 0,-6-1 1,3 3-1,-1 1 4,-4-1 0,-2 3 1,0-2 7,4-1 1,-4 3 71,3-2-211,-3 8 138,-2-3 1,0 9 0,0 3-5,0 7 1,6-2 0,0 1 28,-2 3 1,4-4 0,-1-1 0,1 1 11,0 0 1,4-4 0,-5 3 14,3-1 0,2 0-9,5-2 1,1-4-23,-1 3 1,0-3-1,-1-4 1,-2-2-1,-3-3-6,3-3 1,1 4 0,1-5 0,-3-1-1,-1 2 0,-2-5 0,3 3-17,-1-3 0,-6-3 1,4 1-1,-3-1 10,-3 1 0,-2-1 0,-2 1 0,0-1-21,0 1 0,0 5 1,-2 1 2,-4-3 0,2 6-56,-7 2 1,-1 4 2,-5 2 0,1 8 19,5 4 1,3-2-28,8 1 99,0-7 0,8 4 0,3-8 0,5-2-15,1-4 1,1 4 0,-1-6 0,3 3 1,3-1 0,-4-2 1,6 4-1,-1-2 42,-1 2 0,2 0 1,-3 1-1,1-3-13,-2 2 0,-1 2 0,-3 2 0,1 0-3,-1 0 1,0 0-1,1 0-36,-1 0 0,1 8 0,-3 3-68,-3 5 1,-2 1 0,-6 1 17,1-1 1,1 1 0,-6-1-309,0 1 0,0-1 124,0 1 1,8-3-1,4-3 231,3-6 0,3-4 0,-1-2 0</inkml:trace>
  <inkml:trace contextRef="#ctx0" brushRef="#br0" timeOffset="1436">1870 333 7119,'27'-18'-1013,"4"1"1024,-8-1 1,0 1-1,-7-1 1,-3 3 134,-1 3 1,-8-3-26,2 3-55,-4-3 1,-10 5-1,-4 4-98,-3 4 1,-3 2 0,1 0 0,-1 0 72,1 0 0,-1 2 0,1 4-26,0 6 1,5-3 0,2 3-19,2 1 0,1 3 0,3 1 12,-2 1 1,0-6 0,8-3-34,4-1 0,-2 4 0,7-7 7,3-1 1,2-2 0,1-2 22,0 0 0,-5 0 0,0-2 39,1-3 1,-3 3 0,0-6 0,-1 2 25,1 0 82,-6 0 0,6 6-150,-4 0 1,1 2 0,7 2 0,-2 2 1,-9 8 0,3-3 0,-2 5-4,2 1 0,-4 1 1,4-1-1,-2 1 0,1-1 1,-3 1-1,4-1 1,-2 0 0,2 1 0,-4-1 0,4 1 0,-4-1 26,-2 1 1,0-1-1,-2 1 5,-4-1 0,2-1 0,-8-5 9,-1-5 1,-3 2 0,-1-2 0,-1-2 0,1-2-20,-1-2 1,1 0-1,-1 0-83,1 0 0,-1 0 0,1-2-89,0-4 0,1-4 1,2-7-265,3-1 0,7 1 413,-2-1 0,4-7 0,2-2 0</inkml:trace>
  <inkml:trace contextRef="#ctx0" brushRef="#br0" timeOffset="1889">2289 228 7503,'11'0'-514,"1"2"473,2 4 1,1-4 0,3 3 41,-1-3 1,-5-2 0,-1 0 0,3 0 61,1 0 1,-3 0-1,0 0-98,1 0 1,-3 0 0,2 0 27,1 0 0,-3-5 0,0-3 1,-3-2 0,-1 4-34,-6-5 0,-2 1 9,-4-2 1,3 5-19,-9 7 1,0 0 44,-5 0 0,-1 7 1,3 5-1,1 2 6,3-3 1,7 5 0,-4-5 0,2 5 28,0 1 0,0-5 1,6 0-1,0 1 23,0 3 1,0 1 0,2 1 13,4-1 1,-2 1 0,8-1-8,1 1 1,-3-9-1,2-1 66,1 0 0,3-6 0,1 4 0,1-5-63,-1-1 0,1 0 1,-1 0-1,1 0-7,-1 0 0,1-1-57,-1-5 0,8 4 0,2-6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3:01.913"/>
    </inkml:context>
    <inkml:brush xml:id="br0">
      <inkml:brushProperty name="width" value="0.08571" units="cm"/>
      <inkml:brushProperty name="height" value="0.08571" units="cm"/>
      <inkml:brushProperty name="color" value="#FF0066"/>
    </inkml:brush>
  </inkml:definitions>
  <inkml:trace contextRef="#ctx0" brushRef="#br0">1433 542 7553,'-18'0'46,"1"0"1,5 0-406,1 0-89,7 0 448,-4 0 0,16 0 0,1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18.300"/>
    </inkml:context>
    <inkml:brush xml:id="br0">
      <inkml:brushProperty name="width" value="0.08571" units="cm"/>
      <inkml:brushProperty name="height" value="0.08571" units="cm"/>
      <inkml:brushProperty name="color" value="#008C3A"/>
    </inkml:brush>
  </inkml:definitions>
  <inkml:trace contextRef="#ctx0" brushRef="#br0">2411 245 7569,'-16'-11'-419,"3"1"158,1 2 0,6 2 0,-3 4-56,1-3 212,-6 3 105,12-6 0,-5 0 0,7-2 0</inkml:trace>
  <inkml:trace contextRef="#ctx0" brushRef="#br0" timeOffset="1803">2603 210 7329,'-12'-2'-1062,"1"-3"1210,7-5-177,-4-8 0,8 7 68,0-1-48,-8 8 0,-1-3 0,-9 7 6,1 0 0,-1 0 1,1 0-1,-1 0 12,1 0 1,-6 0 0,-1 0 0,3 0 10,2 0 1,-5 0-1,1 0 1,2 0 10,1 0 1,3 0 0,-3 0-27,-3 0 0,-2 0 0,-4 0 0,6 0-11,3 0 1,-3 0-1,-2 1 1,-3 3 12,-3 2 1,4 0 0,0-6 0,0 0-10,0 0 1,3 2 0,-3 2-1,2 2 19,4-3 1,-5 1 0,3 0 0,2 2-8,1-2 1,3 0 0,0 0-9,-1 2 0,1 1 0,-3-3 0,-1 4 0,-2 0 3,1-1 1,3 5 0,1-4-1,-1 0-9,-4-1 0,3 5 0,-3-4 0,4 0 1,1-1 0,-5 1 0,-2-2 0,-1 4 4,1-1 1,-4 5 0,4-6 0,-2-1 20,-4 1 0,3 4 0,-1-4 0,0-1-12,2 1 0,-4 4 0,6-4 0,0 1 10,-1 5 0,-3-4 0,6 1 0,0 3-23,-3 1 1,7 1-1,-6-3 1,1-1 1,1 2 1,-6-1 0,6 1 0,1-3 1,3 3 0,-4 0 1,-2-1-1,-1-1 4,1 1 0,-4 3 0,4-1 0,0-1-4,-1-2 1,1-1 0,4 7 0,-3-1-3,3 1 0,-4-1 0,2 1 0,1-1 0,3 1 0,1-7 1,1 1-1,-1 1-1,1 3 1,5-4 0,1-1 1,-3 3 1,-1 1 0,-1 3 3,4-1 0,-1-5 0,5 0-4,-2 1 1,1 3-1,-5-1 2,2-3 1,9 3-1,-3-3 1,-2 4-1,2 1-1,2 0 0,2-5 0,0 0 16,-3 1 0,3 3 0,-6 1-14,0 1 1,6-1-3,-4 1 0,2-3 1,1-1-2,-3-3 0,0 1 8,6 6 1,0-1 31,0 0 0,0-5 8,0 0 0,2-8-23,4 1 0,-2 3 0,7-2-20,3-2 1,-4-2 0,1-2 5,3 0 0,1 0 0,3 0-28,-1 0 0,-5 0 1,-1 0 19,3 0 0,2 6 0,1 0 0,1-3 1,-1-1 1,0-2 0,1 0 0,-1 0-6,1 0 1,1 0 0,3 0 0,1 0 0,2 0 0,-4 0 0,5 0 0,-1 0 0,0 0 0,4 0 0,-5 0 0,-3 0-3,-2 0 1,5 0 0,-1 0-1,-2 0 0,4 0 0,-1 0 1,-3 0-1,0 0-27,3 0 1,-3 6 0,6 0 14,-2-2 0,5 0 1,-5 0-1,0 1 1,2-1 10,0-2 0,0 0 0,5 2 0,-3 2-1,2-2 1,-4-2-1,0 0 1,-2 2 19,-3 1 1,3 1-1,0-6-6,2 0 0,-4 0 0,7 0 0,-1 0 0,0 0-10,0 0 1,0 0 0,6 0-1,0 0-10,0 0 0,0 0 1,0 0-1,0 0 6,0 0 1,-1 0 0,3 0 0,2 0 37,2 0 0,5-2 1,-3-2-1,2-1-2,3 1 0,5 2 0,3 2 0,0-2-28,-5-4 1,1 4 0,-5-4 0,3 4-17,2 2 1,-1 0-1,-3 0 1,-1 0-6,2 0 1,-5 0-1,3 0 11,1 0 0,-3 0 1,0 0-1,-1 0 1,-1-2 8,0-4 1,-1 5 0,-3-5 0,4 4 16,1 2 0,-3-6 0,4 0 0,-1 2-10,1 2 1,-4 0-1,3-1-7,-1-3 1,4-2 0,-5 4 0,1-2-5,0 2 0,-3-3 0,-3 1 1,2 0 3,2-2 0,2 4 1,-5-5-1,3-1 1,-2 2-1,-2 0 1,-4-3 0,-2 3 0,-4-2 16,-2-3 1,4-3-1,-5 1-7,-3 3 1,4-9-1,-2 3 1,1-1-1,-1-1 6,0 3 1,-1-6 0,-9-3 0,-1 1 26,1 0 0,1-6 0,-2 2 0,-5-2-6,1 2 1,-6-2 0,4 5-18,-4-1 1,-2 6-1,0-4 1,0 1-1,-2 1-13,-4 2 0,2 1 0,-7 3 0,-1-3-7,2-3 0,-5 4 1,1-6-1,-3 1 11,-1 1 1,-9-6 0,10 4-1,-5-1 13,-3 1 1,6-4-1,-5 4 1,3 0 8,-2-1 0,1-3 0,-5 4 1,0 0-18,0 0 0,-6-6 1,-6 3-1,2-1-19,-2 0 0,-7 2 0,-1-2 0,-3 4-31,-3-1 1,-1 13 0,-2-3 0,-2 7-28,1 5 1,1 2 0,0 2 0,-2 2-112,1 4 0,-3 9 0,-2 10 0,-4 2-92,-6 5 0,-7 6 0,-1 7 0,-5 3 262,38-21 0,-1 1 0,-10 10 0,-1 3 0,-3 0 0,0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24.098"/>
    </inkml:context>
    <inkml:brush xml:id="br0">
      <inkml:brushProperty name="width" value="0.08571" units="cm"/>
      <inkml:brushProperty name="height" value="0.08571" units="cm"/>
      <inkml:brushProperty name="color" value="#008C3A"/>
    </inkml:brush>
  </inkml:definitions>
  <inkml:trace contextRef="#ctx0" brushRef="#br0">1607 18 7569,'-9'-2'-772,"3"-4"0,-4 4 780,-2-4 0,-3 4 1,-3 2 5,1 0 0,-3 0 1,-1 0 3,-2 0 1,0 0 0,5 0 0,1 0 13,-1 0 0,-5 0 0,0 0 0,1 0-27,3 0 0,1 0 0,1 0 0,-1 0 11,1 0 0,-2 0 1,-3 0-1,-1 0 3,2 0 0,-1 0 0,1 0 1,-2 0-8,1 0 1,1 0 0,0 0 0,-3 0-8,3 0 0,2 2 0,-1 2 0,-1 4-7,-2 1 1,-3-5 0,3 4 0,-4-2 9,0 0 1,0 5 0,5-3-1,-3 2 9,-2 3 1,5-3-1,-3 2 1,2-1-8,0-1 1,-1 6-1,7-5 1,-3 3-18,-3-2 1,4 3-1,-4-3 1,1 3 3,-1 3 0,3-1 1,-3-1-1,2-3 1,-2-1 0,3 0 0,-5 5 0,2 0 18,-1 1 1,1-6-1,6-1 1,-1 1 14,1-2 1,-1 5 0,3-3-33,3 3 1,-2-3 0,9 0 0,1 1-33,2 3 0,-4-5 1,0 1-1,2 2 0,2 1 1,-3 2 0,-1 1 13,2-1 1,2 1 0,2-1 21,0 1 0,0-1 0,0 1 0,0-1-1,0 1 1,0-7 0,0 1 0,0 2 0,0 1 0,-6 3 0,0-1 0,0 0-1,-1 1 1,5-1 0,-6-1 25,0-4 1,6 3 4,-4-3 1,4 3-25,2 3 1,0-7 33,0 1 0,2-8-6,4 2 0,4 3-31,7 3 0,-5-2-7,0 1 1,-3-5 0,5 4 0,-4 0-4,-3-1 0,7-3 0,-2 4-3,3-2 1,-3 3 0,-1-3-1,3 0 4,2 0 0,-5-1 1,1-3-1,1 2 2,3-2 1,1 0 0,1 0 0,-1 1 0,1 3 0,-1-4 1,1 2-16,-1-2 0,1 4 0,-1-3-13,1-1 1,-1 4 0,1-2 27,-1-2 0,-5 3 1,-1-1-7,3-2 0,1-2 0,3-2 1,-1 2 7,1 4 1,-1-4 0,1 4 0,1-4 28,4-2 1,-3 0 0,5 0 0,-2 2-38,1 3 0,7-3 0,-2 4 0,2-4-1,-2-2 1,4 0 0,-4 0 0,2 0 1,-2 0 0,2 2 1,-6 2-1,1 2 4,-1-2 1,4-2 0,-6-2-1,1 0 3,1 0 1,-4 0 0,6 0 0,1 0-11,-1 0 0,0 0 0,4 0 1,-2-2 6,2-4 1,2 4-1,2-4 1,0 4 1,0 2 0,0-6 1,0 0-1,0 1 14,0-3 1,-1 6 0,3-4 0,2 4-10,2 2 1,0-6 0,-6 0 0,1 3-2,5 1 0,-4 2 0,4-2 0,-2-2 1,1-2 0,-3 0 0,4 6 0,-2 0-9,2 0 0,-5-6 1,5 1-1,-4 1 4,-2 2 1,0 2 0,0-2 0,0-2 21,0-2 1,0 0 0,1 6 0,3 0-23,2 0 0,0 0 0,-6 0 0,0 0 5,0 0 1,-1 0-1,1 0 1,0 0-14,0 0 0,4 0 0,-2 0 0,-4 0 7,0 0 0,0 0 0,2 0 0,0 0 9,0 0 0,2 0 0,1 0 0,3-2-1,-2-3 1,0 3 0,0-4 0,1 4-9,-1 2 1,4 0 0,-2-2 0,-3-2 4,-1-2 0,-2 0 0,0 6 0,0 0-12,0 0 1,0-5 0,0-1 0,0 2 3,0 2 1,0 2 0,0 0 0,-1 0 6,1 0 0,2-6 0,2 0 0,2 2 18,-2 2 0,3-3 1,-1-1-1,-2 0-6,-2-2 0,-2 6 1,2-6-1,1 3-1,3-1 0,0-2 0,-8 4 1,-2-2-22,-2 3 1,-2-1 0,4 0-1,-4-2-5,-1 2 0,3 0 0,-4 0 0,0-2 16,0 3 0,1-5 0,-5 0 0,4 0 10,2 1 1,-5-7-1,1 4 1,-2-1 26,3-1 0,-5 0 0,4-5-26,-3-1 0,-3 1 1,-1-1-17,-5 1 1,-1 0 0,-6-1-3,2 1 1,5-1 0,-5 1 0,0-1-9,2 1 1,-6-1-1,4 1 2,-5-1 1,-1 1-1,0-1 1,0 1 4,0-1 0,-1 1 0,-3 0 0,-4 1-11,-2 4 0,4-3 1,-3 3-1,-1-3-23,0-3 1,-1 1-1,-7-1 11,1 1 1,-3 5 0,-1 1 0,-2-1 2,1 2 0,-5-5 0,0 5 0,-2-2 33,0 1 1,2 1-1,-4-4 1,3 5-2,3 1 0,-4-6 0,4 5 0,0-1-6,-1 4 0,3-2 0,4 1 0,-3-1-38,-1 0 1,-6 2 0,4 6 0,-2 0-12,-4 0 0,-2 0 0,-2-2 0,0-2 18,0-1 0,-6-1 1,0 6-1,2 0 28,3 0 0,-5 0 0,0 0 0,2-2 44,2-4 1,4 4 0,2-4 0,4 2-3,2-1 1,-4 3-1,6-4 1,-1 2 4,-1-2 1,6 4 0,-5-4-38,5 4 0,-4 2 0,-1 0-31,3 0 1,2 0-1,1 0 1,1 0-26,-1 0 0,-5 0 1,0 0-1,1 0 46,3 0 1,-4 0-1,-1 0 1,1 0 20,-2 0 1,5 0 0,-5 0 0,2 0-1,0 0 1,-1 0 0,7 0-1,-1 0-10,1 0 1,-1 0 0,1 0 0,0-2-2,-1-3 1,-5 3 0,0-4 0,-1 4-25,-1 2 0,4 0 0,-6 0 0,-1 0 7,1 0 1,0 0-1,-4 0 1,2 0 2,-2 0 0,-2 0 0,0 0 0,2 0 3,2 0 1,0 0 0,-6 0-1,0 0-1,0 0 1,0 6 0,0 0 0,0-3 2,0-1 0,6-2 1,0 0-1,-2 0 3,-2 0 0,-2 0 0,0 0 1,0 0 9,0 0 0,6 0 0,0 0 0,-2 0-20,-2 0 0,-2 0 0,0 0 0,2 0-69,4 0 0,-10 0 0,2 2 1,-4 2 19,-1 2 0,-7 8 1,3-3-1,-3 5-26,3 1 1,-5 1 0,3 1 0,-7 2-14,-3 3 1,-6 7 0,4-2 0,-4 2 93,-8-2 0,8 2 0,-4-6 0,6 3 0,-4-7 0,4 4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24.908"/>
    </inkml:context>
    <inkml:brush xml:id="br0">
      <inkml:brushProperty name="width" value="0.08571" units="cm"/>
      <inkml:brushProperty name="height" value="0.08571" units="cm"/>
      <inkml:brushProperty name="color" value="#008C3A"/>
    </inkml:brush>
  </inkml:definitions>
  <inkml:trace contextRef="#ctx0" brushRef="#br0">0 507 7316,'18'0'-1520,"-7"-2"1552,1-3 1,-8 1 83,2-8-36,-4 8 1,-2-6 24,0 5-12,0 3-10,0-6-134,0 8 62,0 0 1,5 2 23,1 4 1,2-4 57,-2 3 1,4-3-57,7-2 1,0-5 0,1-3-1,-3-2-15,-3-4 1,4-1-1,-3-3 1,5 1-24,-1 0 0,10-7 1,-9-1-1,1 0-19,1 0 0,-1-6 0,2 3 1,3-1-172,-3 0 1,6 0 190,2-6 0,4-8 0,2-1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32.817"/>
    </inkml:context>
    <inkml:brush xml:id="br0">
      <inkml:brushProperty name="width" value="0.08571" units="cm"/>
      <inkml:brushProperty name="height" value="0.08571" units="cm"/>
      <inkml:brushProperty name="color" value="#008C3A"/>
    </inkml:brush>
  </inkml:definitions>
  <inkml:trace contextRef="#ctx0" brushRef="#br0">2149 1904 6263,'17'0'17,"0"0"1,-5 0 0,0 0 73,1 0 0,3 0-80,1 0 6,1 0 0,1 0 0,3-2 0,3-1 0,2-3 1,4 2 44,2 2 1,2-4 0,0 0 0,0 0-22,0-1 1,5 5-1,3-4 1,0 2-22,0-2 1,5 4 0,-1-5 0,1 1 20,-1 0 1,3-2 0,-3 4 0,1-4 16,-1-1 1,5 5 0,-1-4 32,5 0-52,2 6 0,0-11 1,3 7-1,-1 0 41,0-2 1,-2 5 0,-4-7 0,1 2-5,-3 4 1,4-4 0,-9 3 0,1 1-15,-1 2 1,2 0-1,-9-2 1,-1-2-53,-2 2 0,4 2 1,-1 2-1,-3-2-112,-6-3 1,2 3 0,-4-4 0,3 4 83,-3 2 1,2 0-1,-8 0 1,-2 0-61,-1 0 1,-9 0-409,1 0 343,0 0 1,-3 2 0,-3 4 0,-6 3 142,-6 1 0,-11 6 0,-10-7 0</inkml:trace>
  <inkml:trace contextRef="#ctx0" brushRef="#br0" timeOffset="579">3773 2114 6893,'9'8'238,"-1"-4"-159,-8 7 1,0 1 0,-2 3-58,-4-3 1,5 4 0,-7-7-1,0 3-29,-4 0 1,3-7 0,-3 5 0,-2 0 30,-1-1 1,-3-5 0,3 4 0,1-2-32,3 0 0,-1 0 0,-5-6 0,-1 0 0,1 0 0,-1 0 24,1 0 1,-1 0-8,1 0 0,5-6 0,2-2-10,3-2 1,1-1 0,6-7-30,0 1 0,0 5 0,2 2 0,2 1-72,1-1 1,9 6-1,-2-4 66,3 1 1,-3 5-1,0-4 28,1 4 1,3 2-1,1 0 1,1 0 0,-1-2-6,0-4 0,1 4 0,-1-4 1,1 4 85,-1 2 0,1-2 0,-1-1 0,1-3-36,-1 2 1,1 2 0,-1 2 0,1-2-38,-1-4 1,1 4 0,-1-4-259,0 4 0,1 2 28,-1 0 1,1 2 228,-1 4 0,1-4 0,-1 6 0</inkml:trace>
  <inkml:trace contextRef="#ctx0" brushRef="#br0" timeOffset="953">4506 2044 7147,'-11'2'126,"-1"2"-82,-2 2 1,-1 5 0,-1-3 0,3 2-29,1 3 1,0 1-1,-3 0 1,1-3 12,3 3 0,-7 1 0,-7 3 0,0-1-18,0 1 0,-6-1 1,1 3-1,-3 1 44,-2 2 0,1 1 0,-1-7 0,2 2-8,4 5 0,-4-5 1,5 4-1,-1-3-52,0-3 0,6 7 1,-4-1-1,1-2-32,5-1 1,2 3 0,1 0 0,1-2-87,-1-1 1,7-5 0,1-1 0,0-2-180,1 1 1,5 3 0,-2 1 301,4 1 0,2-9 0,0-1 0</inkml:trace>
  <inkml:trace contextRef="#ctx0" brushRef="#br0" timeOffset="1441">4070 2743 7385,'0'11'-1174,"0"1"1289,0 2 1,7 1 36,5 3 1,-2-7 0,1-1-50,3-2 0,1 3-80,3-5 1,-1 6 0,1-6-31,-1-3 0,-5-1 0,0-2 32,1 0 1,-3 0 52,2 0-24,-9 0 1,5-7-53,-8-5 0,-6-4 1,-1-1 13,-3 0 1,4 1 0,-4 2-1,3 3-31,3-3 0,0-1 0,0-3 0,-2 1 6,2-1 1,2 1 0,2-1 64,0 1 0,0-1 0,0 1 0,2-1-50,4 1 1,-2 1-1,8 3 1,-1 1-73,-1-1 1,6-3-67,-5-1 0,5 7 0,1 4-136,1 4 0,-7 2 1,1 0 267,1 0 0,-5 8 0,8-6 0,-7 6 0</inkml:trace>
  <inkml:trace contextRef="#ctx0" brushRef="#br0" timeOffset="2050">4594 2673 7352,'-10'0'-1085,"-4"2"1662,8 4-343,-7-4 1,11 3-172,-4-10 0,4 1-106,2-8 0,6 6 0,2-4 58,1 3 0,3 1 0,6 6-21,-1 0 0,-5 0 1,-1 0-8,3 0 1,-4 0 0,1 0-9,3 0 0,1 2 0,1 4 0,-3 3-19,-1 1 1,-6 4 0,4-7 0,-1 1 1,1 0 0,-6 5 0,2-1-87,-4 4 1,-2 1 124,0 1 0,0-7 0,-2-1 61,-4-2 0,2-2 182,-8-6-168,9 0 1,-5-2 0,8-4-52,0-6 0,2-3 0,2-3-23,1 1 0,9-3 0,-2-1 0,1-2-29,-1 1 0,3 3 0,-3 1 0,4 1 30,1-1 1,0 3 0,1 1 0,-1 5 13,1 1 1,-3 0 0,-1 4 0,-2-2 182,1 3 0,3 1 0,1 2-137,1 0 0,-1 2 1,1 3-111,-1 7 0,-5 4 0,-3 1 1,-1 0-243,-4 1 1,-2 5 0,-2 1 0,-2-1 289,-4 2 0,-11 2 0,-10 8 0</inkml:trace>
  <inkml:trace contextRef="#ctx0" brushRef="#br0" timeOffset="-2747">2114 1258 7418,'0'-17'-1056,"0"-1"1056,7 9 261,-5 1-162,14 8 1,-12-6 0,7 0 0,3 0-16,1-1 0,3 5 0,-1-6 0,1 2-40,-1 0 0,1 0 1,-1 6-1,1 0-11,-1 0 1,1 0-70,-1 0-8,1 0 0,-1 0 0,-1 2-28,-5 4 1,-3-2 0,-6 6 49,4-2 10,-4 5 0,5-9 1,-7 8-1,0 1 0,0-3 1,-1 0-1,-3-1 12,-2 1 1,-8 0 0,5 3 0,-3-3-41,0-2 0,1 0 0,-7-5-36,1 3 0,1 2 0,3-4-222,1 2 1,8 1-10,-2-1 307,4-4 0,2 6 0,0-8 0</inkml:trace>
  <inkml:trace contextRef="#ctx0" brushRef="#br0" timeOffset="-2409">2585 1153 7569,'10'-7'-249,"-2"3"-175,-8-8 480,0 8 1,5-11 283,1 3-147,0 4-206,-6 1 1,-2 7-69,-4 0-20,4 0 140,-13 0-1,13 7 1,-8-3-40,4 8 0,4-1 0,-3 7-8,3-1 0,2 1 0,0-1 29,0 1 1,0-7 0,0 1-11,0 2 1,2-5-1,3 3-69,7 2 0,4-7-84,1-1 138,1-4-393,-1-2 177,0 0-1,1 0-26,-8 0 0,5 0 248,-5 0 0,7 0 0,1 0 0</inkml:trace>
  <inkml:trace contextRef="#ctx0" brushRef="#br0" timeOffset="-2075">2341 961 7569,'-18'0'-1002,"9"0"1236,1-7-178,8-3 0,2-6 1,4 5-22,5 5 0,-1 4 0,1 2-43,3 0 1,4 0-1,3 0 1,2 0-79,-1 0 0,3 0 1,0 0-1,0 0 26,0 0 0,6 0 60,-1 0 0,3 0 0,1 0 0</inkml:trace>
  <inkml:trace contextRef="#ctx0" brushRef="#br0" timeOffset="-1767">3127 1136 7868,'11'-6'0,"1"0"2,1 2 1,3 2-1,1 1 1,1-3-126,-1-2 0,1 0 0,-1 6 0,3 0-38,3 0 1,-4 0-1,5 0 1,-5 0 160,-1 0 0,-1 8 0,0 1 0</inkml:trace>
  <inkml:trace contextRef="#ctx0" brushRef="#br0" timeOffset="-992">3860 1241 7508,'18'0'188,"-1"-2"-119,0-4 1,-5-2 0,-2-5 0,0 3-131,-1 2 1,-5-5 0,4 3 0,-2-2 64,-1 1 0,7-1 0,-6-6 0,0 1-24,2 0 0,-7-1 0,7 1 0,-2-1-38,0 1 1,0-1 0,-4-1-1,2-3 38,1-1 1,1 0 0,-6 5-1,2 1 28,4 0 0,-4 5 0,4 0 1,-4-1-33,-2 5 10,0 0-108,0 8 0,0 2 146,0 4 0,0 4 1,0 7-5,0 1 1,0 5-1,0 0 18,0-2 1,0-1 0,2-3 21,3 1 0,3-1 1,6-1-3,-3-5 0,1 3 0,5-8-10,1-2 1,-1-2 0,1-2-17,-1 0 0,-5 0 1,0 0-1,1-2 1,3-2-13,1-2 0,5-8 1,-3 5-1,-4-3-67,1 0 0,0 3 0,-1-5 0,-1 2-28,-3-1 0,-5-3 1,4-1-1,-2-1-26,-5 1 0,5 0 57,-2-1 0,0 1 209,-6-1 1,-2 8-64,-4 5 1,4 5-23,-4 5 1,4 5 0,2 8-43,0-1 0,0 1 0,0-1 0,0 0-79,0 1 1,0 5-1,2 0 1,2 1-702,2 1 742,8-6 0,-5 14 0,9-5 0</inkml:trace>
  <inkml:trace contextRef="#ctx0" brushRef="#br0" timeOffset="-3783">524 1607 6919,'0'-11'56,"0"-1"8,0 8 1,0-11-67,0 3 0,8 4 0,2 1 1,2 1 49,-1 0 1,1 0 0,5 4 0,1-2-10,-1-1 1,1-1-1,-1 6-20,1 0 0,-1-6 1,0 0-1,1 2 23,-1 2 1,-5 4 0,0 2-179,1 2 0,-5 7 0,0-1 92,0 4 0,-6-5 1,3 1 33,-3 1 1,-9 3 0,-5 1-8,-4 1 0,-1-1 0,-1-1 1,1-2 0,-1-3 0,1-5 0,0 4-31,-1-3 0,8 1-129,5-2 194,3-4 0,4 6 0,3-8-6,7 0 1,4-6 0,1 0 0,0 2 117,1 2 1,-1-4 0,1 1-65,-1 1-47,1 2 38,-1 2-90,-7 0 1,6 0 25,-5 0 0,-1 6 0,1 1 0,3 3-23,2 4 0,-5-5 0,1 3 11,1 2 0,1 1 1,-2 3-1,-5-1-47,1 1 58,-6-1-1,6 0 1,-6 1-4,4-1 1,-4 1 0,3-1 0,-3 1 2,-2-1 1,-2 1 0,-1-1 0,-5-1 15,-2-5 0,4 3 0,-5-6 90,-3 1 0,-1-5 0,-3 2-24,1-4-47,-1-2 1,6 0 31,1 0-45,-1 0 0,1 0 0,-1 0-5,-2 0 1,5-6-1,-1-2 1,0 1 23,1-1 0,3-6 6,-6 3 30,8-5 0,-4 5 0,8-1 0,0-2 13,0-1 1,0-3-1,0 1 1,0-1-5,0 1 1,0-1 0,2 1 0,2 0-15,2-1 0,8 1 1,-3-1-1,5 1-82,1-1 1,-5 1 0,0-1 0,1 3-14,3 3 0,1-1 0,1 5 0,-1 0-159,1 0 1,-7 0 0,1 5-266,1-3 0,3 0-164,1 6 620,1 0 0,-1 8 0,1 1 0</inkml:trace>
  <inkml:trace contextRef="#ctx0" brushRef="#br0" timeOffset="-3409">1502 1573 7263,'-9'0'-853,"3"0"789,12 0 1,-2 0 159,7 0-96,-7 7 0,12-5 0,-7 6 0</inkml:trace>
  <inkml:trace contextRef="#ctx0" brushRef="#br0" timeOffset="-3258">1555 1660 6167,'17'8'0,"1"1"0</inkml:trace>
  <inkml:trace contextRef="#ctx0" brushRef="#br0" timeOffset="6018">472 874 6054,'-10'0'110,"3"0"-86,-1 0 0,-2 0-23,-7 0 0,-1 0 13,1 0 1,-1 2 1,1 4 0,-1-4 0,1 4-20,-1-5 1,7-1 0,-1 2-1,-2 2 7,-1 2 0,-2 0 0,-1-4 6,1 4 0,-1-4 1,1 3 7,-1-3 0,7-2 0,-1 2-3,-2 4 0,-1-4-12,-3 4 0,7-2 6,-1 2-16,8-4 0,-4 7-47,8-3 53,0-4 0,-5 8 2,-1-4 0,0-3 10,6 9 1,-2-8 0,-2 4 23,-2-1 0,0-3-4,6 8 0,0-6 1,0 5-11,0 3 0,0 2 0,0 1 0,0 0-11,0 1 0,2-1 0,2 3 0,2 1 4,-2 2 0,-2 3 0,-2-3 0,2 4 14,4 0 0,-4 6 0,3-4 0,-1 4-23,2 2 1,-4 0 0,4 0 0,-4 0 2,-2 0 1,0 0 0,0 0 0,0 0 5,0 0 1,0 0 0,0 0 0,0 0 10,0-1 0,0 1 0,2-2 0,2-2 4,2-1 1,1-1-1,-3 4 1,4-2-3,2-2 0,-7-2 1,3 4-1,-2-4-37,2-2 1,-4 4 0,4-5 0,-4-3 11,-2-1 0,0-3 0,2 0 30,3 1 0,-3-1 0,4 1-1,-4-1 1,0 1 0,2-1 0,2 1-21,-2-1 0,-2 1 0,-2-1 0,0 2-15,0 5 0,2-5 1,1 4-1,3-3 5,-2-3 0,0 1 0,0-1 0,2 1 11,-2-1 0,3 1 0,1-1 2,2 1 0,-6-1 0,4 1 0,-3-1 5,1 0 1,0 1 0,-4-3 0,2-1-4,2-2 0,-1-1 0,-5 7-17,0-1 0,6 1 0,0-1 2,-2 1 0,-2-7 0,0 1 1,2 1-3,2 3 1,1 0-1,-3-3 1,2-1 13,-2 1 0,-2 3 0,-2 1 0,2-1 23,4-4 0,-4 3 0,3-3-6,-3 3 0,-2-3 1,2-2-1,2-1 37,2 1 1,0-4-32,-6 5 0,6 1-14,-1 6 1,3-9-1,-4-1 18,2 0-39,0-6 0,-4 11 3,3-7 1,-3 2-1,4-2-28,-4 5 1,-2-1-20,0 2 1,0-7-65,0 7 16,0-8-45,0 4 1,0-6-340,0 4 344,0-5 0,2 13-83,4-8 0,-2 0 1,7-6 214,3 0 0,2 0 0,1 0 0</inkml:trace>
  <inkml:trace contextRef="#ctx0" brushRef="#br0" timeOffset="8658">123 1014 7569,'9'-8'-546,"-1"6"1,-8-8 249,0 4 342,0-3 1,0-3 0,2 2 86,4 3-67,-4 1-88,6 6 1,-6 0 11,3 0 1,-3-2 24,4-4 1,-2 4 0,0-6 2,2 1 0,7 5-17,-1-4 1,-2 2 7,1-2 0,1 4 1,5-4 36,1 4 1,-1-3 0,1-3-23,-1-2 0,1 4 1,-1-3-1,1 1-4,-1 4 1,3-4 0,1 0 0,2 1-5,-1-1 1,-1-4 0,0 5 0,2-1-21,-1 0 0,3 2 0,-2 4 1,-1-2-14,-3-1 0,4-3 0,3 4 0,-1-2 13,0 2 0,4 0 0,-4 0 0,1-3 2,-1-3 1,0 6 0,-4-4 0,5 3 6,1-1 1,0-6-1,4 4 1,-4 1-1,-2-1 1,5-4-1,-5 4 1,0 1 11,0-1 0,6 0 1,-4 4-1,3-4 3,-1-1 0,0 5 0,4-4 0,-2 2 21,-2 0 1,0-5 0,6 5 0,0 2-21,0 2 1,0-4 0,0 1-1,0-1-21,-1-2 1,7 6 0,0-6 0,0 2 10,1 1 1,-3-3 0,6 4 0,0-2-36,-1 2 1,-3-4 0,5 3 0,1-1 20,-2-2 1,3 6 0,-7-6 0,-2 3-1,-2-1 1,3 0 0,1 6-1,-2 0 1,-2 0 1,-2 0 0,0 0 0,0-2 1,-1-4 0,3 4 0,2-4 0,2 4-1,-2 2 1,-2 0 0,-1 0 0,3 0-13,2 0 1,0 0 0,-6-1 0,0-3 5,0-2 1,-1 0 0,1 6 0,0 0 5,0 0 1,0-6 0,0 0-1,0 2 2,0 3 0,0-5 1,0 0-1,-2 2-1,-4 2 0,2 2 0,-6 0 0,0 0 6,1 0 1,-1-6-1,-4 0 1,4 3 1,3 1 1,-5 2-1,6 0 1,0 0 0,-2 0 0,6-6 0,-4 0 0,4 2-12,2 2 1,0 2 0,0 0 0,0-2 4,0-4 1,0 4 0,0-3 0,0 3-7,0 2 0,0 0 0,-2-2 0,-2-2 1,-2-2 1,0 0 0,6 6-1,0 0-12,0 0 0,-2-6 0,-2 1 0,-4 1 4,-2 2 1,4 0-1,-4-2 1,1-2 9,-1 2 0,-2 0 0,-5 0 1,-1-1 6,1 1 1,-7 2-1,1 2 1,1 0 13,3 0 1,0-2 0,-3-2-1,-1-2-3,1 2 1,3 2 0,1 2-17,1 0 1,-1 0-1,1 0 1,-1 0 8,1 0 1,-1 0-34,1 0 0,-1 0 17,0 0 1,-5 0 4,0 0 1,-6 0 0,3 2 0,-1 4 1,6-4 1,-3 4 0,5-2 1,1 2 1,1-3-9,-1 9 0,-7-6 2,-4 6 0,1-7 34,-1 7 0,0-6-29,-6 5 1,0 1 29,0 6 0,0-1-31,0 1 1,6-1-1,0 0 1,-2 1-13,-2-1 1,3 1 0,1-1 0,-2 3-8,-2 3 1,-2-4 0,0 7-1,0-3 6,0 0 0,6 2 0,0-3 0,-2 1 9,-2-2 1,-2 5 0,0-1 0,0 0 2,0 0 0,0 4 1,0-3-1,0-1 5,0 0 1,1 4 0,3-4 0,4 1-2,2-1 1,-6 4 0,3-4 0,-1 0-7,0 1 0,6 3 0,-4-4 0,-1 0-14,1 0 1,0 6 0,-4-3-1,1 1 1,-1 0 0,4-6 0,-2 4 0,0 0 13,2 1 0,-5-7 0,7 4 1,-2-1 7,-4-1 1,-2 2 0,-2-4 0,0 3 8,0-3 0,0 4 0,0-1 1,0-3 6,0-2 1,0 5-1,0-1 1,0-2-2,0-1 0,0 3 0,0 0 0,0-1-8,0-3 1,0 4 0,0 0-1,2-1-15,3-3 1,-1 5 0,6-1 0,0 0 5,-1 2 1,-3-5 0,4 3 0,-2-2-12,-4 3 1,3-5 0,-1 4 0,-2-3 40,-2-3 0,-2 1 0,2-1 11,4 1 0,-4-1 0,4 1 0,-5-1 4,-1 0 0,0 1 1,0-1 15,0 1 0,0-1 0,0 1-2,0-1 0,0 1 0,0-1-19,0 1 1,0-1-1,0 1 1,0-1-19,0 0 1,0 1 0,0-1-1,0 1 1,0-1 1,0 1-1,0-1 1,0 1 8,0-1 1,0-5 0,0-1 0,2 3 32,4 2 1,-4-5-38,4 1-316,-4 0 1,-2 5-185,0 0 1,-2-5 467,-4 0 0,-11-1 0,-10 7 0</inkml:trace>
  <inkml:trace contextRef="#ctx0" brushRef="#br0" timeOffset="10259">455 3546 7306,'-8'10'-1143,"6"-3"1190,-6-7-126,8 0 0,0-1 121,0-5 0,2 4 5,4-4 1,-2-2-35,7 2 0,-5 1 0,6 5 8,1 0 0,-3 0 0,2 0-2,1 0 0,3-6 0,3 0 0,3 2-9,1 2 1,2 0-1,-2-2 1,5-2-5,-1 3 0,6-1 0,-6 0 0,2-2 12,0 2 0,0 2 0,6 0 1,-2-2 3,-4-1 1,10-3 0,-4 4-1,2-2-19,0 2 1,3-4-1,3 1 1,0-1-9,0 0 0,3-4 1,-5 5-1,0-1 6,1 0 0,-5 2 0,4 4 0,-6-1 4,-6-3 0,4 0 1,-4 6-1,4 0 3,2 0 0,0 0 0,0 0 0,0 0-2,0 0 0,-2 0 0,0 0 1,-2 0-9,0 0 0,11 0 0,-9 0 0,0 0 5,-2 0 1,-1 0 0,4 0 0,-1 0 15,-3 0 1,3 0-1,-6-2 1,2-2-12,0-2 0,-6 0 0,6 6 0,0 0-5,-1 0 0,5 0 0,-6 0 0,2 0-33,0 0 0,0 0 0,6 0 0,0 0 4,0 0 1,0 0 0,0 0 0,0 0 17,0 0 0,0 0 0,-1 0 1,1 0 5,0 0 1,-2-5 0,-2-1 0,-2 2-8,3 2 0,-1 2 1,0 0-1,-2 0 6,2 0 0,0-6 0,0 0 0,-4 2 5,-2 3 1,6 1-1,-4 0 1,3 0 17,-1 0 0,-2-6 1,4 0-1,-4 2 14,-2 2 0,4 2 0,-3 0 0,-1-2-7,0-4 0,4 4 0,-6-3 0,1 1-20,1-2 0,-4 4 0,6-4 0,1 4-15,-1 2 1,-4-6 0,4 0 0,0 3 2,1 1 0,-1-4 0,4 0 0,-4 2 6,-2 2 1,6 2 0,-4 0 0,3 0-2,-1 0 0,-6-6 0,4 1 0,0 1-1,0 2 1,-5 2 0,3-2 0,-2-2-1,1-2 1,5 0 0,-6 6 0,0 0-1,2 0 0,1 0 1,5 0-1,-4 0 0,-2 0 1,6 0 0,-2 0 0,2 0-34,-2 0 0,2-2 0,-5-2 0,1-1 21,4 1 0,0 2 0,0 2 0,-4 0 12,-2 0 1,5-2 0,-7-2-1,-2-2 15,-1 2 0,-3 2 1,0 2-3,1 0 0,-1-5 0,1-1 35,-1 2 0,1 2 0,-1 2-29,1 0 1,-1 0 0,1 0 0,-1 0 1,1 0 1,-1 0 0,1 0-27,-1 0 1,-5 0-1,-1 0 20,3 0 0,-4 0 76,1 0 0,1 0-5,5 0 1,-5-6 255,0 0-121,-9 0-541,5-1 5,-8 5 316,0-6 0,-8 8 0,-1 0 0</inkml:trace>
  <inkml:trace contextRef="#ctx0" brushRef="#br0" timeOffset="11154">2830 71 6087,'0'-18'160,"0"1"1,0 5 84,0 0-34,0 9-39,0-5 27,0 8-125,0 0 1,5 2-27,1 4 0,0-3 0,-6 9-1,0 2 0,6 1 1,2 3-32,1-1 0,-5 1 0,4-3 0,-2-1-16,0-3 1,0 1 0,-5 3-1,3-1-3,2-2 1,0-6 0,-6 5-36,0 3 0,2-5-122,4 3 0,-4-6-425,4 6 276,-5-9 0,-1 7 11,0-4 298,0-4 0,-7 6 0,-3-8 0</inkml:trace>
  <inkml:trace contextRef="#ctx0" brushRef="#br0" timeOffset="11376">2760 333 6520,'15'-2'96,"-3"-4"0,4 4 1,-5-4-41,5 4 0,1 2 1,1 2-121,-1 4 1,1-4 0,-1 6-82,0-1 0,1-5 0,-1 4-78,1-4 1,-7 4 222,1 0 0,0 0 0,5-6 0</inkml:trace>
  <inkml:trace contextRef="#ctx0" brushRef="#br0" timeOffset="11475">3057 280 6328,'-18'0'-337,"9"2"337,3 4 0,-4 4 0,0 7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46.554"/>
    </inkml:context>
    <inkml:brush xml:id="br0">
      <inkml:brushProperty name="width" value="0.08571" units="cm"/>
      <inkml:brushProperty name="height" value="0.08571" units="cm"/>
      <inkml:brushProperty name="color" value="#008C3A"/>
    </inkml:brush>
  </inkml:definitions>
  <inkml:trace contextRef="#ctx0" brushRef="#br0">0 367 7386,'10'-2'-1647,"-4"-4"1647,-4 5 0,-2-9 119,0 4-63,0 4 72,0-6 91,0 8 97,0 0-115,0-7-184,8 5 1,-4-6 1,7 8 0,-5 0 0,6 2-12,1 4 0,-5-3 0,0 7 1,0 0 18,3 0 0,-1-5 0,2 7-16,1 2 0,3 1 0,1 3 12,1-1 0,-1 1 1,0-1-46,1 0 1,-6-5 0,-1 0 13,3 1 0,1 1 1,1 0-1,-3-5 7,-1-1 0,-6-2 0,4-4 0,-1 2-17,1 1 1,-4 1-1,5-6-77,3 0 0,-4 6-62,1 0 1,-1 2-188,2-3 345,3-3 0,-13 6 0,6-8 0</inkml:trace>
  <inkml:trace contextRef="#ctx0" brushRef="#br0" timeOffset="384">507 524 7203,'12'0'-273,"-1"0"1,-5 0 0,6 0 338,1 0 0,3 0 0,1 0-21,1 0 1,-7 6 0,1 0 4,2-2 0,1 4 0,1-1-106,-5 3 0,3-4 53,-8 6 0,1-8 1,-3 3 44,2 1 0,0-4 21,-6 8 0,-6-7 0,-2 5 1,-1-2 0,-3 3 1,-5-3-30,-1 2 0,6-4 0,1 3 0,-3 1-36,-1 0 0,-3 0 0,1 3 0,-1-1-77,1 1 1,-6 1 0,-1 0 0,3-3-39,2 3 0,1 1 1,1 3-1,-1-1 116,1 1 0,-1-1 0,1 1 0</inkml:trace>
  <inkml:trace contextRef="#ctx0" brushRef="#br0" timeOffset="6585">5065 2079 7424,'10'-12'-373,"-4"0"0,-4 7 485,-2-7 0,0 6 1,0-5 29,0-3 0,0 4-52,0-1 1,-6 5 0,-2-4-214,-2 2 1,-1 2-1,-7 6 74,1 0 1,-1 0-1,1 2 1,-1 2 19,1 2 1,-1 2 0,1-2 4,-1 5 0,3 5 1,1-1-1,5-1-56,1-2 1,2-1 47,6 7 1,0-1 0,2 1 28,4-1 1,-2-7 0,7-2 0,3-3 11,1 1 0,-3 0 0,0-6 0,1 2-1,3 4 0,1-4 0,1 4 1,-1-4 46,1-2 1,-1 0 0,1 1-34,-1 5 1,-5-4-1,-1 4-9,3-4 1,-4-2-1,-1 2 1,1 2-2,0 2 0,-4 1-64,5-1 1,-7 4 30,2 7 0,-4 1 0,-4-3 19,-4-3 1,2 2 0,-7-9-1,-3 1 3,-2 2 1,5-6 0,-1 4-1,-1-4-14,-3-2 1,-1 6 0,-1-1 0,1-1-47,-1-2 0,7-2 0,-1 0 1,-2 0-2,-1 0 0,3 0 0,2 2 0,1 2-29,-1 2 89,6 0 0,-4 1 0,8 3 0</inkml:trace>
  <inkml:trace contextRef="#ctx0" brushRef="#br0" timeOffset="7027">5624 2096 6332,'-12'0'28,"1"0"0,5 0 0,-4 2 1,0 2 1,1 2 1,3 7-1,-6-3 1,1 2 8,1-1 1,-6 1 0,5 6-1,-3-1 3,3 0 1,-5 1 0,4 1 0,-3 3 0,-3 1 1,1 0 0,-1-3-1,1 1-14,0 2 0,3 6 0,-2-3 0,-3-1-23,0 0 0,-1 0 0,3-3 0,-1 1-4,1-2 1,-1-1 0,1-3 0,-1 1 31,1-1 0,5 1 1,1-3-30,-3-3 0,4 1 0,1-5 0,-1 0-7,0 0 1,-1 3-1,-5-3-288,4 2 1,5-5-16,7 7 0,0-6 305,0 6 0,0-9 0,0 5 0</inkml:trace>
  <inkml:trace contextRef="#ctx0" brushRef="#br0" timeOffset="7593">5275 2952 6290,'5'12'-201,"3"-3"253,2-1 0,-4 0 0,5-4-6,3 2 1,2-1-1,1-5-13,0 0 1,-5 0 0,0 0 0,-1-2 39,-1-3 0,4 1 0,-7-6 0,1 0-27,0 1 1,0 3 0,-4-6-37,1-1 1,7-3-1,-6-1 5,-2-1 1,-2 1 0,-2-1-29,0 1 1,0-1-1,0 1 1,0-1-1,0 1 0,0-1 0,0 1 5,0-1 0,-6 1 0,-2 1-52,-2 5 0,5 3 0,-7 8 16,-2 0 1,5 0 0,-3 0-62,-2 0 56,7 0 207,-9 0-4,14 0 1,2 0-81,12 0 1,3 0-1,3-2-20,-1-4 0,1 4 0,-1-3 0,3 1-6,3-2 1,-4 4-1,5-4 1,-3 2-58,2-2 1,-3 4 0,3-3 0,-4 1-77,-1-2 0,-1 4 0,1-4 0,-1 4-92,1 2-348,-1 0 525,-7 0 0,5 8 0,-5 2 0</inkml:trace>
  <inkml:trace contextRef="#ctx0" brushRef="#br0" timeOffset="8168">5816 2742 7179,'0'10'-1186,"0"-2"1200,-8-8 0,4 0 313,-7 0-249,7 0 1,-4-2-52,8-4 1,0 2-1,2-6-17,4 3 1,-2-5-1,7 6 14,3 2 0,-4 2 15,1 2 0,1 0 0,5 0-18,1 0 1,-6 0 0,-1 0 0,1 2 12,-2 4 0,5-2-30,-3 8 1,1-1 0,-1 7-59,-6-1 0,-4-5 0,-2 0 2,0 1 1,0 3 41,0 1 132,-8 1-91,-2-9 1,1-3-38,3-12 1,4 2 0,2-7-38,0-3 1,0 5 0,2-3 0,2-2 17,1-1 1,9-1 0,-4 3 0,1 1 4,1-2 0,0-1 0,5-3 19,1 1 1,-1 1-1,0 5 1,1 3 19,-1 0 0,-5 6 0,0-3 0,1 3 74,3 2 0,1 0 0,1 0 1,-1 0 7,1 0 0,-7 2 0,1 1-49,2 3 1,-1 8 0,1-4 0,-5 1-61,-1 1 0,-2-6 0,-4 5 0,2 3-70,2 1 1,-1-3-1,-7 0 1,-1 1-506,-3 3 583,-8 1 0,5 1 0,-9-1 0</inkml:trace>
  <inkml:trace contextRef="#ctx0" brushRef="#br0" timeOffset="13780">10392 2515 7569,'-12'-7'-1300,"0"-5"1300,-1-4 0,-3 5 0,-1 1 33,-1 2 1,1-3-1,-1 5 1,1 2-1,-1 2 65,1 2 0,0 0 1,-1 0-74,1 0 1,5 0-1,0 2-33,-1 4 1,-1 3 0,1 9 2,1-1 0,8 1 1,-4-1-7,1 1 0,5-1 0,-2-1 1,6-3 21,3-1 1,9-8 0,-2 4 0,3-3-2,3 1 0,1 0 0,2-6 1,3 0-49,-3 0 0,0 0 0,1 0 0,1 0-33,-2 0 1,-1 0-1,-5-2 1,-1-2-14,-2-2 1,-3-7 0,5 1 83,-3-3 0,1-3 0,6 1 0</inkml:trace>
  <inkml:trace contextRef="#ctx0" brushRef="#br0" timeOffset="14030">10427 2131 7413,'9'0'-241,"-1"0"0,-8 8 0,0 4 314,0 3 0,0 3 0,0-1 1,0 2-19,0 5 0,0-5 0,0 6 0,0-1-54,0-1 0,0 2 0,0-4 0,0 3-60,0-3 0,0 4 0,2-1 1,2-3-46,2-2 1,1-1-1,-3-1-175,2 1 0,0-1 279,-6 1 0,8-1 0,1 1 0</inkml:trace>
  <inkml:trace contextRef="#ctx0" brushRef="#br0" timeOffset="14579">10619 2585 6472,'17'0'-41,"1"-6"106,-1 1 0,1-3 0,-1 4 0,0-2 0,1 0-6,-1-1 1,1 5-1,-1-4 1,1 2-55,-1-2 1,1 4-1,-3-6 1,-1 3-16,-3-1 0,-5-2 1,4 2-14,-2-6 0,-2 3 23,-6-3 1,0 6-22,0-5 1,-2 7 0,-4-2-13,-6 4 1,2 2-1,-1 0 33,-3 0 1,-1 2-1,-3 2 1,3 4 1,3 1 1,-1-3 0,5 4 0,0 0 2,0-1 0,-3 3 1,5 5 0,0 1 1,6-1 1,8-5-1,3-2 1,5-3-55,1-3 1,7 0 0,1 0-1,2 2-64,4-2 0,0-2 1,0-2-1,-4 0-194,-1 0 270,5 0 35,-12 0 0,14-8 0,-6-2 0</inkml:trace>
  <inkml:trace contextRef="#ctx0" brushRef="#br0" timeOffset="15113">11405 2463 7461,'9'-18'-470,"-3"1"466,4 0 57,-8 7 0,4-4 0,-12 8 0,-4 1-85,0-3 1,-5 6 0,3-4 0,-3 4 17,-3 2 1,1 2-1,-1 2-34,1 2 1,-1 7 9,1-1 1,5 4 0,3 1 28,1 0 0,2-5 0,8 0-24,4 1 0,-2-5 0,7-2 1,3-4 21,1-2 1,-3 0 0,0 0-33,1 0 23,3 0 1,1 0-37,1 0 48,-1-8 0,-5 6 1,-3-6 4,-1 1 1,4-3 47,-6-8 0,0 1 157,-6 0-191,0 7-10,-8 2 22,6 8 0,-6 8 0,8 3-15,0 5 0,0 1 1,0 1-1,0-1 40,0 1-46,0-1-18,0 1 1,0 5 19,0 0 1,0 1-1,0-7 1,0 1 9,0-1 0,0 1 0,0-1 1,-2 0 25,-4 1 0,4-1 0,-5-1 4,-1-4 0,4 3 0,-8-5-23,-1-1 0,3 5 0,-2-8 0,-1-2-19,-3-2 1,5 4 0,-1-1-1,-2-1-41,-1-2 0,-3-2 0,1 0 7,-1 0 0,7 0-327,-1 0 1,3-2-116,-3-4 474,4-3 0,8-9 0,0 1 0</inkml:trace>
  <inkml:trace contextRef="#ctx0" brushRef="#br0" timeOffset="15534">11579 2376 7569,'18'-6'-69,"-1"0"1,-5 0 0,-1 6-207,3 0 0,-4 0 1,1 0 280,3 0 0,1 0 0,3 0 30,-1 0 1,1 2 0,-1 4-17,1 6 0,-7 1 0,-1 1 0,0-5 13,0-1 0,-5 6-39,7-3 0,-8-1 53,2 2 35,-4-1 1,-4-1-40,-4-4 0,-4-4 14,-7-2 1,5 0-8,0 0 0,9-2-41,-3-4 1,4-4 0,2-7-19,0-1 0,2 7 1,2-1-1,3-1-26,3-3 0,-4 1 1,6 1-1,1 2-83,3-1 0,1-1 1,1 1-1,-1 3-92,1 2 1,-1 2 0,0 6 209,1 0 0,-1 0 0,1 0 0</inkml:trace>
  <inkml:trace contextRef="#ctx0" brushRef="#br0" timeOffset="15908">12156 2376 7113,'9'0'-13,"7"0"-16,-5 0 0,5 0 0,1 0 27,1 0 0,-1-2 99,1-4-168,-1 4 1,-7-14 16,-4 5 0,2-5 55,-3-1 1,1 7 0,-6 0 0,-2 6-3,-4-1 0,-3-1 11,-9 6 0,1 0 0,1 2 1,3 2-1,1 3 13,-2 3 0,5 0 1,-3 3-1,0-1 17,3 2 1,-5 1-1,8 3-43,3-1 1,1 1-1,2-1-67,0 0 0,0-5-3,0 0 1,7-3-1,5 5-62,3-2 1,9-8 134,-1 1 0,8 5 0,-4 0 0</inkml:trace>
  <inkml:trace contextRef="#ctx0" brushRef="#br0" timeOffset="16356">12592 2376 6501,'6'11'123,"0"1"1,0-6 0,-4 3-56,3-1 0,-1-2-21,8-6 1,0 0-1,3-2-31,-3-4 0,1 2 0,-5-5-22,2 1 0,-4-4 0,3 5 1,-1-3 14,-4-4 1,4-1 9,-2-3-14,-1 9 0,-5-1 0,-2 6-66,-3-2 68,3 0-5,-14 6 0,6 0-6,-7 0 1,1 2-1,3 2 1,1 4 3,-1 2 0,-1-5 1,2 7-1,5 0-9,-1-3 0,6 7 8,-4-4 0,4 3 0,2 3 1,6-1 0,2-1-119,1-5 1,3-1-1,6-6-158,-1 2 1,0-1 211,1-5 65,-1 8 0,9-6 0,1 6 0</inkml:trace>
  <inkml:trace contextRef="#ctx0" brushRef="#br0" timeOffset="16721">13151 2271 7360,'0'-18'-327,"0"9"0,-2-1 1,-4 6 375,-5-2 0,1 0 0,-2 6-35,-1 0 56,5 0 1,-8 2-56,5 4 1,3-2 0,2 8-13,4 1 1,2-3-1,0 2 12,0 1 1,0-3 0,0 2-3,0 1 1,6-3-1,2 2 40,2 1 0,-5-3 1,5 1-20,-2 3 1,3-4-1,-5 1 23,-2 3 1,4 1-11,-2 3 1,0-6-1,-8-3 11,-4-1 1,-4-2-1,-7-6-54,-1 0 1,7 0-1,-1 0 1,-2 0-130,-1 0 1,3 0-1,0 0-676,-1 0 526,5 0 275,0 0 0,16-8 0,2-2 0</inkml:trace>
  <inkml:trace contextRef="#ctx0" brushRef="#br0" timeOffset="17115">13832 2184 6771,'-6'11'-58,"0"1"0,1-1 93,5 7 1,2-6 0,3-3-14,7-1 0,9-2 1,3-6-1,-3 0-26,-2 0 0,1 0 1,1 0-1,2 0 20,-1 0 1,-9-2 0,-1-2 0,0-4 8,-3-1 1,5 3 0,-8-6-11,-2-1 0,-2-3 1,-4 0-24,-4 5 1,2-3-1,-8 6 1,-1 1-54,-3-1 0,-1 2 0,-1 6 0,1 0-93,-1 0 0,1 2 0,-1 2-14,1 2 1,5 5 167,1-5 0,7 8 0,-4-4 0</inkml:trace>
  <inkml:trace contextRef="#ctx0" brushRef="#br0" timeOffset="17668">14531 1922 7569,'0'-10'-596,"0"-6"381,-8 14 0,-2-5 262,-7 7 1,-1 2-6,1 3 0,5-1 1,3 8-14,1 1 0,-4 3 0,6 1 1,0 1-7,-1-1 0,3 7 0,-6-1 1,2-2 7,4-1 0,3 3 1,1 2-1,0 0 7,0 1 0,0 5 0,0-4 0,0 2 6,0 0 1,5-6 0,1 7-1,0-1 18,2-2 0,-6 4 0,5-6 1,-1 0-23,0 1 1,0-3 0,-6-6 0,0 1-4,0-1 0,0 1 1,0-1-7,0 1 1,-6-1 0,-2-1-47,-1-5 0,3-3 1,-6-6-54,-1 4 0,3-4 0,-2 4-112,-1-5 0,-3-1 0,-1 0 0,1-1-30,5-5 1,-5 2-1,6-8 1,-1-1 141,-1-3 0,8-1 0,-2-1 0,4 1 68,2-1 0,0-5 0,2 0 0,2 1 0,2 3 0,8 1 0,-5 1 0,3-1 0,0 1 0,-1 0 0,7 1 7,-1 4 0,1-1 1,-1 7-1,1 2 96,-1 2 0,2-4 0,3 1 0,3 1-128,2 2 1,-4 2-1,7 2 1,-1 2 24,-2 1 0,6 9 0,-6-4 0</inkml:trace>
  <inkml:trace contextRef="#ctx0" brushRef="#br0" timeOffset="18368">12068 3231 7569,'10'-2'-300,"-4"-3"1,-2 3-1,0-6 326,1 0 0,3 4 1,-4-7-35,2-3 1,0 4-27,-6-1 1,0 5 26,0-6 1,-8 8 0,-4-1 14,-3 3 1,-3 2-1,1 0 1,-1 0 22,1 0 1,-1 0 0,1 2-33,-1 3 0,3 5 0,1 8 0,5-1 5,1 0 0,2 1 1,6 1-1,0 3 0,0 1 1,0 2 0,0-3 0,0 3 0,0 2 0,2 0 0,2 4 0,2-4 2,-2-1 1,-2-1 0,-2-4 0,0 2-27,0-1 1,0-3 0,0-1-1,-2-1-59,-4 1 1,2-1 0,-8 0-113,-1 1 1,3-6 60,-2-1 129,1-7 0,-7 4 0,1-8 0</inkml:trace>
  <inkml:trace contextRef="#ctx0" brushRef="#br0" timeOffset="18622">11597 3476 7265,'-10'0'-491,"2"0"0,10 0 561,4 0 1,4 0 0,7 0-17,1 0 0,1 0 1,2 0-1,5-2-40,1-4 0,2 4 0,6-4 0,-2 4-69,-4 2 1,2 0-1,-6 0 1,0 0-196,1 0 0,-3 0 250,-6 0 0,9 8 0,1 2 0</inkml:trace>
  <inkml:trace contextRef="#ctx0" brushRef="#br0" timeOffset="19019">12208 3389 6633,'17'0'30,"-5"0"0,0 0 0,1 0 28,3 0 1,1 0 0,1 1-1,-1 3-1,1 2 1,-1 2-1,1-2-6,-1 5 0,-1-1 0,-5 2 0,-3-1-51,0-1 1,-6 6-1,4-5-192,-5 5 1,-1 1 138,0 1 0,-1-1 28,-5 1 0,2-9-42,-8-3 1,1-4 27,-7-2 1,8-8 9,5-3 0,3-5 1,2-1-1,2 1 3,3 5 1,3-5 0,6 4 0,-3-3-38,3-3 1,1 1 0,3 1 0,-3 3-3,-3 1 0,4 2 0,-5-1 65,5 5 0,1-4 0,1 1 0</inkml:trace>
  <inkml:trace contextRef="#ctx0" brushRef="#br0" timeOffset="19635">12697 3406 6700,'17'0'117,"-5"0"0,0 0-81,1 0 1,3 0 0,1 0-15,1 0 1,-1 0 0,1 0-15,-1 0 1,-5-2 0,-1-2-40,3-2 0,-6-7 2,-2 1 1,-4 2 0,-4 1 30,-4 1 1,-4 2-31,-7 6 0,-1 0 1,1 0 30,-1 0 1,7 0-1,1 2 1,0 2-4,0 2 1,5 7 24,-7-1 1,8 4 48,-2 1 1,4 0-50,2 1 1,2-6 0,4-3 23,6-1 0,3 0 1,3-4-49,-1 2 0,1-1 0,-3-3 0,-1 2-9,-3 2 0,1 0 1,6-6 3,-1 0 0,0 0 0,1 0 0,-1 0 6,1 0 1,-1 0 0,1 0 0,-1 0-7,1 0 1,-1-8 0,1-2 0,-3-1-22,-3-1 0,3 6 0,-3-5-6,3-3 0,-5-2 0,-4-1 23,-4 0 0,-2 5 0,0 0-7,0-1 1,-2 5 0,-4 2 76,-5 4 0,-5 2-32,-1 0 0,-1 2 0,3 4 0,3 6-51,6 3-28,4 3 1,2-1-1,2 0-57,4 1 1,-2-6 0,7-3 8,3-1 0,2 4 0,1-5 0,2 1-392,5 0 489,-5-2 0,14 2 0,-6 1 0</inkml:trace>
  <inkml:trace contextRef="#ctx0" brushRef="#br0" timeOffset="20086">13745 3336 7569,'-18'0'0,"1"-6"0,-1 1 0,1 1-101,-1 2 0,1 2-94,0 0 1,-1 0 107,1 0 1,5 0 0,0 2 33,-1 3 1,5 5 22,2 8 0,4-1 0,2 1 26,0-1 0,2-5 1,4-3 2,6-1 0,3 0-11,3-2 1,-1-4-1,-1 2-47,-5-8 0,5 0 25,-5-8 0,3 0 0,0-5 0,-5 0-19,-1-1 1,4 1-1,-5-1 8,3 1 0,-6-7 0,2 1 1,-4 2 29,-2 1 0,6-3 0,-1 0 0,-1 1 124,-2 3 1,-2 2-1,0-1 108,0 1 1,-2 7-139,-3 4 0,1 6 1,-6 6-14,2 6 1,0 3-1,5 5 1,-3 1-30,2 2 1,2 2-1,2-3 1,0 1-56,0-2 0,0-1 1,0-3-1,0 1-104,0-1 0,6 1 0,1-1 0,1 1-441,0-1 563,13-7 0,-9 5 0,13-5 0</inkml:trace>
  <inkml:trace contextRef="#ctx0" brushRef="#br0" timeOffset="20444">14199 3266 7481,'-18'0'-98,"1"0"0,1 2 0,3 2-67,1 2 1,6 6 0,-3-5 196,1 3 0,2 2 1,8 3-46,4-3 1,-2 1-1,7-5 23,3 2 1,7-6 0,3 2 17,-3-4 1,-2-2 0,-1 0 0,-1 0 58,1 0 1,-7 0 0,1-2-20,2-4 0,-5 2 0,1-8-30,-2-1 0,-2-3 0,-6-1-46,0-1 1,-2 1 0,-4 1 0,-6 3-96,-3 1 0,-3 6 0,1-4 0,-1 3-18,1 3 0,-6 2 0,-1 2 1,1 0-43,-2 0 0,7 2 0,-1 2 0,7 3 163,4 3 0,-3-4 0,5 6 0,8-8 0,8 3 0</inkml:trace>
  <inkml:trace contextRef="#ctx0" brushRef="#br0" timeOffset="21008">14496 3249 7281,'9'0'-240,"7"0"0,-4 0 333,3 0 0,-3 0 0,-1 0-67,3 0 1,-4 6 0,-1 1 0,-1 3-37,-4 4 0,-2-5 1,-2 3-61,0 2 1,0-5 7,0 3 43,0 0 2,0-3 1,-2-1-53,-4-8 1,4-2-63,-3-4 0,3-3 97,2-9 0,0 1 0,1 1 0,3 3 5,2 1 0,8 2 0,-5-3 0,3 1 25,0-2 0,-1 5 0,7-1 0,-1 2 57,1 4 0,-1 2 62,1 2 1,-1 2-40,1 4 1,-9 4 0,-1 5 0,-2-1-2,0-2 0,0-1 1,-6 7-41,0-1 1,-2 1-59,-4-1 1,2-7 0,-6-2-28,2-1 22,-5-5 1,11 4 0,-4-12 16,4-5 0,8 1 0,2 0 0,1 1-3,5-1 0,7 4 0,5-4 1,-1 1 53,0-1 0,4 6 0,-6-2 0,-1 4 150,-3 2 1,-7 0-234,0 0 0,-3 8 1,3 4-1,-8 3-56,-8 3 0,-8 3 99,-11-3 0,-4 3 0,-8-11 0</inkml:trace>
  <inkml:trace contextRef="#ctx0" brushRef="#br0" timeOffset="1169">1467 1502 7569,'18'0'-235,"-3"-2"1,-1-1 0,-2-3 255,1 2 1,-3 0 0,2-2 63,1-5 0,-3 3 0,0 0 1,-1 2-33,1 0 0,-4-5 0,5 3-5,3-2 0,2-1 0,1-7-51,0 1 1,-5-1-1,-2 1 1,0 1-10,-1 5 1,-3-11-1,4 5-13,-2-3 0,-3 1 0,-5 0 1,0-3 14,0-1 0,0 0 0,0 5 0,0 1-50,0-1 1,0 1 0,0-1 26,0 1 0,0-1 0,-2 3 14,-3 3-138,3 4 127,-6 8 0,8 2 0,-2 2 17,-4 2 1,4 8 11,-4-3 1,4 5 0,2 1-1,0 1 34,0-1 0,0 1 0,0-1 4,0 1 0,0-1 0,0 1 0,2-1-11,4 1 0,-4-1 1,4 0-1,-2 1-11,2-1 0,-2-5 1,5 0-1,-1 1-1,-4 3 1,6-5 0,-1 1 0,3 0-6,0-3 1,-7 5 0,7-6-16,2 1 0,1-5 0,3 2-85,-1-4 94,1 6 0,5-6 1,0 4-1,-2-4-32,-1-2 0,-3 0 1,1 0-411,-1 0 0,-5 0-16,0 0 455,-9-8 0,5-2 0,-8-7 0</inkml:trace>
  <inkml:trace contextRef="#ctx0" brushRef="#br0" timeOffset="1549">1467 1206 7438,'18'0'-258,"-1"0"0,-5 0 1,0 0 326,1 0 0,3-2 1,1-2-1,1-2-10,-1 2 1,6 2-1,1 0 1,-3-2-105,-2-2 1,-1 1-1,-1 5 1,1 0-74,-1 0 1,1 0-1,-1 0 1,1 0 1,-1 0 0,1 0 0,-1 0 116,1 0 0,7 7 0,2 3 0</inkml:trace>
  <inkml:trace contextRef="#ctx0" brushRef="#br0" timeOffset="1868">2550 1188 6384,'18'0'130,"-1"0"0,1-2-3,-1-4 1,-5 4 0,-1-3-81,3 3 1,1 2 0,3 0-42,-1 0 0,-5 0 1,0 0-211,1 0 1,3 0-119,1 0 1,-5 0 104,0 0 217,-9 7 0,-3-5 0,-9 6 0</inkml:trace>
  <inkml:trace contextRef="#ctx0" brushRef="#br0" timeOffset="2008">2725 1275 7283,'0'10'-194,"2"-2"259,4-8 1,3 0 0,9 0-195,-1 0 1,1 6-1,-1-1 129,1-1 0,-1 6 0,1 0 0</inkml:trace>
  <inkml:trace contextRef="#ctx0" brushRef="#br0" timeOffset="2872">4070 926 7569,'-10'-8'-544,"2"6"1,8-7 572,0 3 1,2 2-1,4-6 62,6 3 0,3-5 0,3 6 2,-1 2 1,-1 0 0,-3 0-63,-1-1 1,-1-1 0,7 6 7,-1 0 0,1 0 0,-3 2-24,-3 4 0,3-5 0,-5 7 0,2 0-34,-1 4 0,-5-3 0,6 3 27,2 2 1,-5 1 0,1 3-64,-2-1 0,-2 0 1,-6 1 49,0-1 1,-2-5-1,-4-2 1,-4-1-6,0 1 1,-5-4 0,1 4-1,-5-3-30,-4-3 0,-1 4 1,7-2-1,-3-2-74,-3-2 1,4 4 0,-5-1 0,5-1-32,2-2 1,5-2-1,2 2-90,2 4 235,3-4 0,-3 6 0,-2-8 0</inkml:trace>
  <inkml:trace contextRef="#ctx0" brushRef="#br0" timeOffset="3288">4489 909 7569,'17'-10'-392,"1"0"-48,-1 4 0,-5 3 293,-1-9 0,-1 6 346,2-6 1,1 7 69,-7-7-196,0 8 1,-8-4-106,-4 8 1,-3 0-1,-9 0 52,1 0 1,5 0 0,2 2 0,1 4-2,-1 6 1,4-3 0,-4 3 8,3 2 0,-1 1 0,4 3 0,-2-1-1,2 1 0,2-7 1,2 1-1,0 1 6,0 3 0,0 1 0,2 1 15,4-1 0,-2-5 0,8-2 1,1-3 0,3 5 0,1-6-36,1-2 0,-1-2 0,1-2-223,-1 0 1,0 0-1,1 0-19,-1 0 0,1 0 0,-1-2 229,1-4 0,-1-4 0,1-7 0</inkml:trace>
  <inkml:trace contextRef="#ctx0" brushRef="#br0" timeOffset="3651">4157 699 7569,'-18'0'-450,"1"0"0,5 0 0,3-2 464,1-4 75,2 4-18,6-5-3,0-1 1,2 6-2,4-4 1,-2 4 0,7 2-34,3 0 0,-4 0 0,1-2 0,3-2-11,1-2 1,5 1 0,1 5 0,4 0-5,3 0 1,-5 0 0,6 0 0,2 0-52,2 0 1,2 0 0,-2 0 0,-2 0-156,-2 0 1,-2 0-1,4 2 1,-4 1 186,-1 3 0,5 0 0,-4-6 0</inkml:trace>
  <inkml:trace contextRef="#ctx0" brushRef="#br0" timeOffset="3966">5117 961 7310,'18'-10'-498,"1"4"508,5 5 0,-5-5 0,4 0 1,-3 2-100,-3 2 0,6 2 0,3 0 0,-1 0 89,0 0 0,6 0 0,-4 0 0</inkml:trace>
  <inkml:trace contextRef="#ctx0" brushRef="#br0" timeOffset="4694">5746 1188 7569,'0'18'-118,"2"-3"-393,4-3 616,-4-5 0,8-7-67,-5 0 0,-1-1 0,8-5 3,2-6 1,-5 2-1,1-1-41,-2-3 0,5-1 0,-3-3-14,0 1 1,3-1-1,-7 1 1,-2-1 21,-2 1 0,4-1 0,0-1 0,-3-2-94,-1-3 0,4-5 0,0 4 0,-2-2 57,-2-4 0,-2 4 0,0-3 0,0 1 27,0 2 1,0-4 0,0 8-1,0 2 38,0 1 1,0 3-1,0-1 48,0 1-175,0 7-39,0 2 1,0 10 85,0 4 1,0-2 0,0 8-1,0 1 76,0 3 1,0 1-1,0 1 1,0-1 15,0 1 1,0-1 0,0 0 0,0 1-22,0-1 0,0 1 0,0-1 0,2 1 84,4-1 1,3 1-79,9-1 0,-1-5 0,1-2 0,-1-3-12,1-3 0,-1-2 0,1-2 0,-1 0-14,0 0 1,1 0 0,-1-2 0,1-2-14,-1-2 1,-1-1-1,-3 3 1,-1-4-13,2-2 0,-5-1 1,1-7-10,-2 1 0,-2 5 0,-6 0 0,0-1 12,0-3 1,0-1-1,0-1 1,0 1-7,0 0 0,0 5 1,0 0-5,0-1 1,0 3 150,0-2 41,0 8-140,0-3 0,0 14 0,2 3 0,1 2-43,3-1 1,6 1-1,-4 6 1,1 1-135,5 4 1,2-3 0,1 5 149,0 0 0,1 2 0,-1 8 0</inkml:trace>
  <inkml:trace contextRef="#ctx0" brushRef="#br0" timeOffset="5751">3633 1782 6042,'12'-10'100,"-1"4"1,-5 4-16,6 2 0,-6-2 0,5-1-44,3-3 0,1 0 1,3 6-1,-1 0-24,1 0 0,1-6 0,2 0 1,5 2-4,1 2 1,2-3-1,6-1 1,-2 2 5,-4 2 0,4 2 0,-4 0 1,4 0-5,2 0 1,0-6 0,0 0-1,-2 2-7,-4 3 1,4 1-1,-4 0 1,4 0 1,2 0 1,0-2-1,0-2 0,0-2 7,0 2 0,2 2 1,1 2-1,5 0 39,2 0-44,-7 0 1,13 0 12,-4 0-25,-5 0 1,9 0-1,-7 0 1,3 0-8,-1 0 1,-7 0 0,2 0-1,-2 0-13,2 0 1,-5 0 0,7 0-1,-4 0 7,-4 0 1,9 0 0,-9 0 0,4 0 5,4 0 0,-6 0 0,5 0 1,-1 0 23,0 0 0,0 0 1,-4 0-1,1 0 15,3 0 0,6 0 0,-5 0 1,1 0-8,0 0 0,5-6 0,-3 0 0,2 3 81,-1 1 1,-5 0 0,3-2 0,1-2-77,0 2 1,-6 2-1,1 2 1,-3 0-17,-2 0 0,-2 0 1,-2 0-1,-4 0-17,-1 0 0,-3 0 0,-6 0 1,1 0-71,-1 0 0,-5 0 0,-1 0-364,3 0 1,-6 2 142,-2 4 293,-4 4 0,-18 7 0,-3 1 0</inkml:trace>
  <inkml:trace contextRef="#ctx0" brushRef="#br0" timeOffset="9239">7877 1415 7569,'10'-12'0,"-3"3"-626,1 1 408,-6-6 1,6 11 438,-8-9 9,0 8-170,0-4 1,-2 8-102,-4 0 0,2 0 0,-6 2 73,3 4 1,1-2 0,4 8 6,-4 1 1,4 3 0,-4 1-37,4 1 0,4-7 1,2 1 17,2 1 0,8 3-2,-3 1 0,5-7-55,1-4 1,-5-4 54,0-2 1,-3-2-1,5-2-31,-3-2 1,-5-5 0,4 3-23,-2-2 1,-1 0 0,-3-3 43,2 1 0,0 6 9,-6-5-64,0 7 0,0-2 0,2 12 28,4 5 1,-4 5-1,4 1 19,-5 1 0,7-1-9,4 1 0,3-3 1,3-3 90,-1-6 0,1 2 0,-1-3-27,1-1 0,-1-4 0,1-4 4,-1-1 1,-1-3-1,-3 2 1,-1-4-39,1 1 0,1-7 1,0 4-1,-5-3-24,-1-3 1,4 7 0,-6-1 0,-3-1-22,-1-3 1,4-1-1,0-1-27,-2 1 0,-4 5 1,-6 2-69,-6 3 1,-3 1-1,-3 6 1,1 0-40,0 0 1,-1 0 0,1 0 66,-1 0 0,1 6 1,1 1-1,3 1-285,1 0 374,8 5 0,-12-3 0,7 8 0</inkml:trace>
  <inkml:trace contextRef="#ctx0" brushRef="#br0" timeOffset="9565">8698 1310 7380,'-12'0'-800,"0"0"799,-1 0 1,5 2-1,0 2 1,2 4 98,1 2 0,-1-5 0,6 7-29,0 2 1,0-5-1,0 3-61,0 2 1,0-5-1,0 3-19,0 1 1,0-3-24,0 2 0,8-2-200,3 1 1,-1-3 0,2-8 233,1 0 0,3 0 0,1 0 0</inkml:trace>
  <inkml:trace contextRef="#ctx0" brushRef="#br0" timeOffset="9730">8785 1223 7450,'-2'-17'-57,"-4"-1"0,4 1 1,-5 1 185,-1 4 0,6 3-883,-4 3 630,4 4 0,-4 2 0,0 12 124,3 3 0,1 3 0,2-1 0</inkml:trace>
  <inkml:trace contextRef="#ctx0" brushRef="#br0" timeOffset="10003">9029 1171 7569,'12'0'-495,"0"0"0,-6 0 543,5 0 0,1 5 0,3 3 55,-3 2 1,4-4-1,-7 5 1,3 3-115,0 1 1,-9-3-1,5 0 1,-2 1-64,0 3 1,0 1 0,-6 1 0,0-1 10,0 1 0,0-1 1,0 1-53,0-1 1,-2-1-1,-2-3 1,-4-3 114,-2-2 0,-1-3 0,-7 3 0,1 2 0</inkml:trace>
  <inkml:trace contextRef="#ctx0" brushRef="#br0" timeOffset="10584">8942 1380 7021,'12'0'-98,"-1"0"0,1 0 0,6 0 0,-1 0 0,0 0 124,1 0 0,-1 0 0,3 0 0,1 0-42,2 0 0,7 0 0,-5 0 1,0 0 16,0 0 1,0-2-1,-3-2 1,1-1-21,-2 1 0,-1-4 0,-3 0 18,1-2 1,-1-1-7,1-7 0,-3 1 41,-3-1 1,-4 1-30,-8-1 0,0 1 238,0 0-217,0 7 0,0 0 25,0 4-126,0 4 1,5-3 66,1 10 1,0 5-1,-6 8 1,0-1 44,0 0 0,0 1 0,0-1-6,0 1 1,6-1 0,0 1 0,-2-1 1,-2 1 0,-2-7 1,0 1-24,0 2 1,0-5-48,0 3 62,0 0 103,0-3-153,0-1 0,7-16 10,5-3 1,2 1 0,-1-2 0,1 1-20,5 1 0,-1-4 1,7 7-1,-2-1 17,0 0 1,8-4 0,-3 7 40,-1 1 0,4 2 1,-8 2-1,0 0 0,1 0 57,-1 0 0,0 2 1,-5 2-1,-1 3-6,1 3 1,-3 2-1,-1 5 1,-3 1-101,3-1 1,-6 1-1,-2-1 1,-5 2-663,-1 5 687,0-5 0,-7 14 0,-3-6 0</inkml:trace>
  <inkml:trace contextRef="#ctx0" brushRef="#br0" timeOffset="11476">10916 996 7569,'0'-18'-346,"7"9"1,-3-1 305,8 4 0,0 4 0,5-4 59,0 5 1,1 1 0,-1 0 0,1 0 10,-1 0 1,1 0-1,-1 0 1,1 1-19,-1 5 0,6-2 0,1 6 0,-3 0-16,-2-1 1,-1 3-1,-1 5 1,1 1 0,-3-1 1,-3 1-1,-6-1-2,-4 1 0,-2-1 0,0 1 0,0-1-3,0 1 1,0-7 0,0 1 0,-2 0 24,-4-3 0,2 7 66,-7-5 1,5-3-40,-6-2 1,6-4-55,-5-2 0,7-2-5,-2-4 0,4 2 1,2-7-10,0-3 1,6-1-1,2-3 10,1 1 0,-5-1 0,4 1 0,-2-1-4,0 1 1,-1-1 0,-3 1 0,2-1 11,2 1 1,0-1-1,-6-1 1,0-2 3,0-3 1,-2 1 0,-2 6 0,-4-1 19,-1 1 0,3-1 1,-6 1-10,-2-1 0,5 3 0,-3 3 0,0 4-17,3 1 1,-7 5 0,5-4 0,-5 4-82,-1 2 0,-7 0 1,1 0 24,2 0-8,1 0 0,3 8 1,-1 1-1,1 3-66,-1 0 0,1-7 0,1 7 138,5 2 0,-5 1 0,7 3 0</inkml:trace>
  <inkml:trace contextRef="#ctx0" brushRef="#br0" timeOffset="11782">11841 1031 7411,'16'-2'-338,"-5"-4"0,5 4 444,-4-4 0,-3 4 1,3 2-32,1 0 1,-3 0-485,2 0 257,-1 0 0,1 0 0,-2 2 152,-2 4 0,5 4 0,-3 7 0</inkml:trace>
  <inkml:trace contextRef="#ctx0" brushRef="#br0" timeOffset="11913">11876 1206 7113,'2'9'-159,"4"-3"1,-2-4-1,7 0 163,3 4 1,2-4 0,1 4-490,0-5 485,1-1 0,-1 0 0,1 0 0</inkml:trace>
  <inkml:trace contextRef="#ctx0" brushRef="#br0" timeOffset="12585">12470 1048 6853,'0'-9'5,"0"-7"1,-2 8 70,-4-3 0,4-5-74,-4 5 1,4 1-40,2-2 0,2 8 0,4-3-24,6-1 0,3 6 0,3-4 41,-1 4 0,1 2 1,-1 0 20,1 0 0,-1 6 0,1 2 1,-1-1-1,1 1 1,-1 6-1,0-5 1,1 3 6,-1 0 1,1-1 0,-1 7-9,1-1 0,-3 1 1,-3-1-5,-6 1 1,-4-1 35,-2 1-14,0-1 1,-6-5 0,-2-3-13,-2-1 0,-1-2 0,-5-8 7,5-4 1,-3 2 2,8-7 0,0 5 1,6-6-4,0-1 0,0 3-17,0-2 1,6 1-1,2-5 1,2 3 0,3 1 0,1 6 0,-1-4 1,-1 1-1,2-1 1,1 0-1,3-1 1,-1 3 11,1 0 0,1 6 0,2-6 0,3 3 39,-3-1 1,0 0 0,1 6-1,1 0 23,-2 0 1,-1 0-1,-5 2 1,-1 2-38,-3 2 0,1 7 0,4-1-46,-5 3 1,-1-3-1,-6 0 1,2 1-111,-2 3 0,-3 1 0,-2-1 1,-3-3-78,-2-1 1,-2-2-1,4 3-291,-2-1 490,1 0 0,-3-3 0,-2-1 0</inkml:trace>
  <inkml:trace contextRef="#ctx0" brushRef="#br0" timeOffset="12827">13326 1101 7326,'11'0'-58,"1"0"0,-6 0 0,3-2 0,1-2 55,0-2 1,2 0 0,5 6 0,0 0 7,1 0 1,-1 0 0,1 0 0,-1 0-93,1 0 0,1 0 0,3 0 0,1 0-122,-2 0 1,-1 0 0,-3 0 208,0 0 0,1 8 0,-1 2 0</inkml:trace>
  <inkml:trace contextRef="#ctx0" brushRef="#br0" timeOffset="13038">13989 856 7150,'0'20'181,"0"1"1,0 2-126,0-1 1,0 5 0,0 2-1,0 2-83,0-2 0,2 4 1,2-4-1,2 4-373,-2 2 1,-2-2 399,-2-4 0,0 4 0,0-6 0</inkml:trace>
  <inkml:trace contextRef="#ctx0" brushRef="#br0" timeOffset="30419">1275 629 7359,'12'0'-724,"0"0"1,-1 0 724,7 0 1,-1 0 0,1 0-2,-1 0 6,-7 0 40,-2 0-20,-8 0 0,2 0-13,3 0 0,5 0 0,8 0-9,-1 0 0,2 0 1,3 0-1,1 0-6,-2 0 1,7 0 0,-1 0 0,2 0 8,0 0 1,-2 0 0,4-2 0,-4-2 15,-1-1 1,3-3-1,-4 4 42,2-2-59,2 0 1,4 0 0,-2 1 0,-2 1 3,2 2 0,2-4 0,4 0 1,2 2-14,2 2 0,-1 2 0,-5 0 0,0-2-4,0-3 0,0 3 1,0-4-1,0 4-6,0 2 0,0 0 0,0 0 0,0 0 0,0 0 1,0 0 0,0 0 0,-1 0 4,1 0 0,0 0 0,0 0 0,0 0-5,0 0 0,0-6 0,0 0 0,0 2 11,0 2 0,0 0 0,0-1 0,-2-3 1,-4 2 0,4 2 0,-4 2 0,2 0 6,-2 0 0,4-2 0,-4-2 0,4-2 9,2 2 1,-6 2 0,0 1 0,2-3-13,2-2 1,0 0-1,-2 6 1,-2 0-4,2 0 0,2 0 1,4 0-1,0 0 0,-2 0 0,10 0 1,-10 0-1,2 0 0,-1 0 0,-1 0 0,0 0 0,0 0-14,0 0 0,0 0 1,0 0-1,0 0 6,0 0 0,0-2 1,0-2-1,0-2 8,0 2 0,0 3 0,-1-1 0,1-2-3,0-2 1,0 0 0,0 6 0,0 0 9,0 0 1,0 0 0,0 0 0,0 0-6,0 0 0,0 0 0,0 0 0,0 0-1,-1 0 1,1 0 0,0 0 0,0 0-10,0 0 0,0 0 1,0 0-1,0 0-6,0 0 1,0-6-1,-2 0 1,0 3 4,2 1 0,-10 0 0,10-2 0,-2-2 16,0 2 0,2 2 1,2 2-1,1 0 24,3 0 0,2-6 0,-4 1 0,1 1-33,-1 2 0,4 2 0,-2 0 0,-1 0-42,3 0 0,-4 0 1,6 0-1,-3 0 22,-3 0 0,-2 0 0,0 0 0,2 0 16,1 0 0,1 0 1,-6-2-1,0-2 30,0-2 1,0-2-1,0 4 1,-2-1 15,-4 1 0,4-4 1,-4 0-1,4 0-21,2 1 0,6-5 1,1 4-1,1 1-9,0-1 0,3 0 1,-5 4-1,-4-4-61,-6-1 0,2 3 0,-6-4 0,2 2 41,0 4 0,-7-3 0,1-1 0,-4 0 16,-1 0 1,5 1-1,2 3 1,1-2 5,-1 2 0,6 0 1,-2 0-1,2-2-6,-2 3 1,10 1 0,-4 2-1,2-2-12,0-4 0,3 4 1,1-4-1,0 4-1,1 2 0,-5-2 1,6-2-1,-2-1 4,0 1 0,-1 0 0,-5 0 0,0-2 3,0 2 0,0 0 0,0 0 1,0-1-3,0 1 1,0-4 0,0 2 0,0 2 5,0 2 1,-1-3 0,1-1 0,0 2 1,0 2 0,6 2 0,0 0 1,-1 0 6,3 0 0,-4 0 0,6 0 0,-3 0 0,-3 0 1,4 0-1,-1 0 1,1 0-1,0 0 1,3 0-1,-5 0 1,-2 0-1,-2 0 1,4 0 0,-1 0 0,-1 0-14,-2 0 0,-2 0 0,0 0 0,0 0 5,0 0 0,0 0 0,0 0 0,0 0-1,-1 0 0,7 0 0,0 0 1,-2 0 8,-2 0 1,3 0 0,3 0-1,0 0 25,-1 0 0,7 0 0,-2 0 0,3 0-30,2 0 0,7 0 0,-1 2 1,-2 2-44,-2 2 1,-1 1-1,-1-3 1,1 2 0,-1-2 1,0 0-1,1 0 1,-3 1 14,-3-1 1,3-2 0,-3-2-1,1 0 18,-1 0 1,3 0 0,-3 0-1,1 0 5,-1 0 0,3 0 1,-3 0-1,3 0 4,3 0 1,5 0 0,0 0-1,-1 0-4,-3 0 0,-2 0 0,1 0 0,-1 0-4,0 0 0,-3 0 0,1-2 1,3-2 6,-5-1 0,11-1 0,-7 4 0,2-2 24,1-2 0,-3 0 0,0 6 1,1-2 17,-1-3 0,-5 3 0,-1-4 1,1 4-33,-2 2 0,5 0 0,-3 0 1,3 0-9,2 0 0,3 0 0,1 0 0,2 0-15,-1 0 0,3-2 0,0-2 0,0-2-4,0 2 1,0 2 0,-3 0 0,-1-1 25,-6-3 1,7 0-1,-9 6 1,-1 0 12,-3 0 0,-3 0 0,-6 0 0,-2 0-83,-4 0 1,2 8 54,-8 3 0,-7 13 0,-8 3 0</inkml:trace>
  <inkml:trace contextRef="#ctx0" brushRef="#br0" timeOffset="33594">1345 612 7376,'-17'0'-306,"-1"-8"1,7 6 0,1-6 0,0 2 345,1 1 0,3-1-72,-6 6 0,0 0 3,-5 0 1,5 0 46,1 0 19,7 0 0,-6 6-20,4-1 1,4 9 0,-5-2-14,-1 3 0,4 3 0,-6-1-3,2 1 1,1 3 0,3 0 4,-2 1 0,0-7 1,6 8-1,0-3 11,0-3 1,0 7 0,0-1-1,0-2-9,0-1 0,0-1 0,0 2 0,0 3 10,0-3 0,0 4 0,0-1 0,0-1-9,0 2 0,2-6 0,2 7 0,2-1-7,-2 4 0,-2-2 1,-2 2-1,0 0 1,0-1 1,0 5 0,0-4-1,-2 4 1,-4 2 0,4-1 0,-6 1 1,2 0 1,1 0 1,-7 6 0,6 0 0,0-2 2,-2-3 1,7-1 0,-5 0 0,4-2-10,2-4 1,0 4 0,0-4 0,0 4 1,0 2 0,0-5 0,0-1 0,0 2 2,0 2 0,2 2 0,2 0 0,1-2-9,-1-4 0,-2 4 0,-2-4 1,0 4-5,0 2 0,6-6 1,0-2-1,-2 0 8,-2 0 0,-2-3 1,0 3-1,2 0-3,3 0 1,-3 0-1,4 2 1,-2-3-12,2-1 0,-4 0 0,4 6 0,-4-4-3,-2-2 0,2 1 0,1-5 0,3 2 13,-2-1 1,-2-3-1,0-2 1,2 1 10,2-1 0,0 1 1,-5-1-1,3 1 8,2-1 0,6 1 1,-6-1-1,-1 1-10,3-1 1,-6 1 0,6-1-6,0 1 0,-6-1 1,5 0-1,-1 1 1,0-1-5,-2 1 1,0-1-1,0 1 1,2-1-17,-3 1 0,7-1 1,0 1-16,0-1 1,3-5 0,-5-1 20,2 3 1,-1 1 0,3 3 18,-6-1 0,1-5 0,-1 0 4,-2 1 1,-2-3 0,0 2 0,2 1 2,2 3 1,0-5 0,-4 1-2,3 2 0,-1-5-11,8 3 1,0-2 0,5 1 0,0-5 1,-5 2 0,0 0 10,1 1 0,-3-5 0,0 4 12,-3 0 1,7 1-22,-2 9 1,3-3-1,3-3 1,-3-4 0,-3 0 1,3-6-1,-3 3 1,4-1-5,1 2 1,0-4 0,1 4-1,1-4-3,5-2 0,-5 2 1,4 2-1,-3 1 6,-3-1 1,6-2-1,1-2 1,-3 0 6,-1 0 0,3 2 0,2 2 0,0 2-1,0-2 1,7-2-1,-3-2 1,2 0-4,-2 0 0,6 0 0,-2 0 0,6 0-34,-1 0 1,5 0 0,-2 0-1,-2 0 0,-3 0 0,5 0 1,0 0-1,-2 0 22,-2 0 0,-2 0 0,-1 0 0,1 0 6,0 0 0,0 0 1,0 0-1,0 0 15,0 0 1,6-2 0,1-2 0,1-2-4,0 2 1,3 2-1,-3 0 1,2-2-2,3-1 0,1-1 0,1 6 0,-1 0-7,-1 0 1,5 0-1,-11-2 1,1-2-11,0-2 1,3 0 0,-5 6 0,-2 0-8,-2 0 1,3-6 0,1 1 0,-4 1 5,-6 2 1,2 2 0,-4-2-1,4-2 18,2-2 1,0 0 0,0 4 0,0-1 7,0-3 0,6 0 0,-1 6 0,-1-2-6,-2-4 1,6 4-1,3-4 1,3 4-8,-3 2 0,5 0 0,-7 0 0,3 0-23,0 0 1,-9 0 0,5 0 0,-4 0 2,-4 0 1,4 0 0,-10 0-1,2 0 8,-2 0 1,4 0-1,-6 0 1,2 0 9,0 0 1,-5 0-1,5 0 1,0 0 5,-2 0 0,6 0 0,-4 0 0,2 0-3,-2 0 0,10 0 0,-4 0 0,2 2-32,0 4 1,-2-4 0,0 4 19,-1-4 4,1-2 0,0 0 0,0 0 0,0 0 3,0 0 1,-2 0 0,-2 0-1,-2 0 32,2 0 0,2 0 1,2 0-1,0 0 0,0 0 0,2 0 1,4 0-1,3 0-14,1 0 1,3 0 0,-5 0 0,2 0-1,3 0 1,-3 0-1,0 0 1,-1 0-58,1 0 0,-4 0 1,3 0-1,-1 0 6,-4 0 0,3 0 0,-1 0 0,-2 0 48,-2 0 1,-2 0-1,0 0 48,0 0-67,0 0 0,1 0 1,3 0-1,2 0 10,-2 0 0,3-6 1,1 0-1,2 2 3,3 2 1,3 2 0,1-1 0,-1-3-24,-5-2 1,3 0 0,-9 6 0,-1-2-16,-2-4 0,-2 4 1,0-4-1,0 5 40,0 1 0,-6-6 0,0 0 0,0 2 7,-2 2 0,6 2 0,-4 0 1,4 0 14,2 0 0,6 0 1,0 0-1,-2 0-24,-2 0 1,-3 0-1,3 0 1,2-2 5,2-4 0,0 4 1,-6-3-1,-1 3-65,1 2 0,-2 0 0,-2 0 0,-1 0 49,1 0 1,2 0-1,2 0 1,-1 0 18,1 0 0,0 0 0,0 0 0,0 0-3,0 0 1,6 0 0,2 0 0,-1 2-30,1 3 0,3-3 1,-3 4-1,0-4-27,0-2 1,-1 6 0,-3 0 0,2 0 30,-2 1 0,-1-5 0,1 4 0,2-2-32,-2 2 0,-2-4 1,-4 4-1,-2-3 25,-2 3 1,-2-4 0,4 4 0,-4-4 16,-2-2 0,6 2 0,-3 2 0,1 2 32,0-3 1,-2-1 0,4-2-1,-2 0-28,2 0 1,2 2 0,2 2-1,-2 2-6,-4-2 1,8-2-1,-4-2 1,0 2-32,0 4 1,8-4 0,-10 3 0,0-3 5,2-2 0,0 6 1,2 0-1,0-2 24,0-2 1,0-2-1,-1 2 1,1 2-3,0 1 1,-6 1-1,1-6 1,1 0 6,2 0 0,2 0 0,-1 0 1,1 0-16,0 0 0,0 0 0,0 0 0,0 0-21,0 0 1,-6 0-1,-2 0 1,0 0 31,1 0 0,1 0 1,4 0-1,-2 0 29,-2 0 0,0 0 1,6 0-1,0 0 11,0 0 1,2 0 0,1 0 0,3 0-13,-2 0 0,-2 6 0,-2 2 1,0 0-57,0-1 0,-2 1 0,-2-4 0,-2 4-7,2 1 0,2-5 0,2 2 0,-2-2 22,-4 2 1,4-4-1,-4 4 1,4-4 17,2-2 0,-2 1 0,-2 3 0,-2 2 10,2-2 0,2-2 0,2-2 0,0 0-3,0 0 1,0 0-1,0 0 1,0 0-4,0 0 1,5 0 0,1 0 0,-2 0-6,-2 0 0,3 0 1,3 0-1,0 0-33,0 0 1,-3 0 0,-5 0-1,-2 0 17,-4 0 1,4 0 0,-4-2 0,2-2 58,-1-2 1,3-5 0,-4 5 99,4 2-142,-6-6 0,6 6 0,-4-5 0,4-1 7,2 0 0,2 5 0,2-7 0,3 0-13,3 3 0,-6-7 1,3 6-1,-1-1-5,0-1 0,0 6 1,-6-4-1,-2 3 11,-4 3 0,4-4 1,-6 0-1,2 1 17,0-1 0,-6 0 0,6 4 0,0-2-4,-1 2 1,3-3-1,-8 1 1,0 2 12,3 2 1,-1-4 0,6 0 0,-4 3-33,-2 1 1,6 2 0,-2-2 0,4-2 6,2-2 1,0 0-1,0 6 1,0 0 8,0 0 1,-2 0 0,-2 2 0,-2 2-3,2 2 0,0 0 1,0-4-1,-4 1-11,-1 3 1,-3 0 0,-4-6 0,1 2-53,-3 4 1,5-4 0,-11 4 0,5-3-151,1 3 1,1-2 200,-1 8 0,1-8 0,-1 3 0</inkml:trace>
  <inkml:trace contextRef="#ctx0" brushRef="#br0" timeOffset="35395">13448 105 7569,'17'0'-446,"-1"-2"-53,-4-3 0,3 3 435,-3-4 1,3 2-1,3 0 1,-1-2 71,1 2 1,1 0 0,2 1 0,3-3-22,-3 2 1,0 0-1,1 0 1,1-2 31,-2 2 1,-1 0-1,-3 1 1,1-3 28,-1 2 1,6-4-1,1 2 1,-1 2-12,2 2 1,0 2-1,6 0 1,-1 0-27,1 0 0,2 0 1,2 0-1,-1 2-19,1 4 0,4-4 1,-2 4-1,-4-2-5,0 2 1,-8-4 0,-1 5-1,-5-1-16,-2 0 1,1 0 0,-1-6 0,1 0 24,-1 0 0,-5 0 0,0 2 1,1 2 3,3 2 0,1-1 1,1-3 0,-1 4 0,1-4 0,-3 6 0,-1-2 13,-3-1 0,1 3 8,5-2 0,1 2 0,-1 3 0,-1-3 21,-4 0 0,3-4 0,-3 6 1,3-1-25,3 1 0,-1-4 0,1 3 0,-1 1-15,1 0 0,-1 0 0,-1 3 0,-3-3-1,-1-2 0,-3 5 0,5-1-14,-2 3 0,-7-3 0,5 0 13,-2 1 1,-2 3-1,-4 1 15,4 1 1,1 5 0,7 0-1,-2-1-3,1-3 0,3 4 1,1 1-1,1-1-8,-1 2 0,0-4 1,1 7-1,-3-1-35,-3 0 0,2-6 1,-8 5-1,-1-3 10,3 0 1,-6 2 0,4-3 0,-4 1 11,-2-2 0,0 1 1,0-1-1,0 2 24,0-1 1,0-3 0,2 0 0,4 3-17,5 1 1,-1 0 0,2-3 0,1 1 6,3 2 0,-1 1 1,-1-5-9,-3 4 0,-1-3 0,4 3 1,-5-2-1,-1 1-1,-4 1 0,0 0 0,0-5 10,2-1 1,-1 1 0,-5-1 0,0 3 0,0 1 32,0 2 1,2 0 0,2-5-1,2 1-30,-2 5 0,6-5 0,-1 4 0,3-1-4,0 1 0,-1-4 1,5 7-1,-3-3-13,-1 0 0,-6 2 1,4-3-1,-1 1 1,1-2 1,-6-1 0,2-1 0,-4 3 3,-2 1 0,0 0 0,0-5 0,0-1 5,0 0 0,0 1 0,0-1 1,0 1 16,0-1 0,0 1 0,0-1 0,0 3-16,0 3 0,0-4 0,0 5 0,0-5 0,0-1 0,0 5 1,2 0-1,1 0-10,3 3 0,6-5 0,-6 6 0,-2 0-19,-2 0 0,-1-3 1,3 3-1,2 0-3,-2 0 1,-2-5-1,-4 1 1,-2-4 23,-2-1 0,1-1 0,5 1 3,0-1 1,0 1 0,0-1 0,0 1 0,0-1-1,0 0 0,0-5 0,0 0 1,0 1 3,0 3 1,0 1-1,0 1 1,0-1-5,0 1 1,0-1-1,0 1 1,0-1-3,0 1 1,0-1 0,0 0 0,0 1-1,0-1 1,0 1 0,0-1 0,0 1 0,0-1 0,0 1 0,0-1-4,0 1 1,0-7 0,0 1-15,0 2 0,-2-5 1,-2 3 16,-2 1 1,-6-3 0,6 2-1,3 1 0,-1-5 0,0 0 1,-2 0 0,-2 1 1,4 9 2,-1-1 0,-1-5-2,6 0 1,0-1 0,0 7-2,0-1 0,0 1 0,0-1-24,0 1 1,0-1 0,0 0-1,0 1 1,0-6 0,0-1-5,0 3 0,0 1 39,0 3-1,0-8 0,-2 3 3,-4-7 1,2 6 0,-6-5-13,3 3 1,-7-4-1,0 5 1,-5 1-1,-6 0-58,-2-1 1,-4 1 0,-12 6-132,-10-1 188,1 0 0,-24 9 0,5 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35.239"/>
    </inkml:context>
    <inkml:brush xml:id="br0">
      <inkml:brushProperty name="width" value="0.08571" units="cm"/>
      <inkml:brushProperty name="height" value="0.08571" units="cm"/>
      <inkml:brushProperty name="color" value="#008C3A"/>
    </inkml:brush>
  </inkml:definitions>
  <inkml:trace contextRef="#ctx0" brushRef="#br0">1 70 6591,'2'-10'46,"3"5"1,5 3 0,8 2-39,-1 0 0,1 0 1,-1 0-1,0 0-16,1 0 1,-1-2 0,1-2 0,1-2 3,5 2 1,-5 2 0,4 2 0,-3-2 12,-3-4 0,6 4 0,1-3 1,-3 1 5,-2-2 1,-1 4 0,-1-4 27,1 4 0,-1 2 0,1 0-38,-1 0 1,-5 0-8,-1 0-14,-7 0 48,12 0 1,-14 2 10,4 4 1,-12 4 0,-4 7-28,0 1 0,-5-1 1,5 1-1,-1-1-12,-1 0 1,0 3 0,-5 1-1,-1 2-11,1-1 0,-1 3 1,1-2-1,-1 1 5,1 1 1,0-4-1,-1 6 1,1-1-3,-1-5 0,7-2 0,-1-1 1,0-1 11,3 1 1,-7-3 0,6-1 41,1-3 1,-5-5-33,8 6-44,-7-8-4,11 4 1,-4-10 35,12-4 1,1 2-1,7-6 65,-2 2 1,-1 1 0,7 3-59,-1-2 0,1 0 0,-1 6-3,1 0 0,-1 0 0,1 0 1,-1 0-16,0 0 0,1 2 1,-1 2-1,1 2-49,-1-2 1,-5 3 0,0-1 0,1-2-85,3-2 1,-5 4-1,1 0-15,2-2 0,-7 0 0,1-1-163,0 3 316,-6 0 0,-2-6 0,-10 0 0</inkml:trace>
  <inkml:trace contextRef="#ctx0" brushRef="#br0" timeOffset="348">105 349 7313,'18'0'195,"-6"0"0,-1 0-160,3 0 0,1 0 0,3 0 0,-1 0 0,3 0 0,1 0 1,2 0-1,-1 0-143,-3 0 1,4 0 0,1 0 0,-3 0-409,-2 0 0,1 0 516,3 0 0,-4 0 0,7 0 0</inkml:trace>
  <inkml:trace contextRef="#ctx0" brushRef="#br0" timeOffset="1030">926 419 7401,'10'0'-214,"5"0"1,-13 2 0,6 4 238,0 6 0,-6 3-26,4 3 0,-4-1 0,-2 1 0,0-1-41,0 1 1,-2-3 0,-2-1 0,-4-3 32,-2 3 0,5-1 1,-7 1 0,-2-2 1,-1-3 0,-3 5 0,1-4 11,-1-3 0,1-1 0,-1-6 3,1 0 0,5 0 1,1 0-1,-3 0 1,-1 0-1,-1-2-6,4-3 0,3-3 1,5-6-1,-2 3-3,2-3 1,4-2 0,4-1-1,2 0 1,7 5-1,-1 0 9,4-1 1,1 5 0,1 2-4,-1 4 0,0 2 0,1 0-3,-1 0 1,-5 6 0,0 0 0,-1 0-4,-1 1 0,4-3 0,-7 6-41,3-2 0,0 5-139,1-1 1,3-2 70,-8 1 0,2-5 111,-3 6 0,5-8 0,8 3 0</inkml:trace>
  <inkml:trace contextRef="#ctx0" brushRef="#br0" timeOffset="1338">1258 489 6645,'0'18'140,"-6"-7"1,-2 1 0,1 2-91,-1 1 1,-4 3-1,5-1 1,-3 0-5,-4 1 1,5-1 0,-3 3 0,-2 1-37,-1 2 1,-1 3 0,3-5 0,1 2-22,-2-1 0,-1 3 0,-2 0 1,1 0-81,4 1 1,-3-1 0,5-4 0,-2 2-186,1-1 0,5-3 0,-4-1 276,3-1 0,-7 1 0,4-1 0</inkml:trace>
  <inkml:trace contextRef="#ctx0" brushRef="#br0" timeOffset="1916">1188 978 7395,'0'-10'-249,"0"1"114,0 3 0,0 2 87,0-8 1,0 7 48,0-7 0,2 0 7,4-5 0,4 1 0,7 5 19,1 5 0,-1 4 0,1 2 0,-1 0-1,0 0 1,-5 0-1,0 2-49,1 4 0,-5-2 1,-2 7-1,-2 1-17,2-2 0,-4 5 0,3-3 0,-5 3 29,-5 3 0,1-1 0,-6 1 0,0-3 6,1-3 0,-3 3 0,-4-3 0,3 2 26,1-3 1,1 3 0,-5-6 0,2-1 82,3 1 1,-1 4-70,-5-6 1,5 5-68,0-5 6,9 0 0,-3-6 18,12 0 1,3 0 0,9 0 0,-1 0 0,1 0 0,-1 0 1,1-2 24,-1-4 1,0 4 0,1-4 12,-1 4 0,1 2 1,-1 0-1,1 0 1,-1 0-7,1 0 1,-1 0-1,1 0 1,-1 0-33,1 0 0,-1 0 0,1 0-191,-1 0 0,-5 0-130,-1 0 0,-5 0 328,6 0 0,-8 0 0,3 0 0</inkml:trace>
  <inkml:trace contextRef="#ctx0" brushRef="#br0" timeOffset="2286">1712 349 6531,'10'2'-90,"-2"2"13,-1 2 1,-5 2-283,4-2 359,-4-4 0,-2 13 0,0-5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00.797"/>
    </inkml:context>
    <inkml:brush xml:id="br0">
      <inkml:brushProperty name="width" value="0.08571" units="cm"/>
      <inkml:brushProperty name="height" value="0.08571" units="cm"/>
    </inkml:brush>
  </inkml:definitions>
  <inkml:trace contextRef="#ctx0" brushRef="#br0">245 507 7267,'10'-8'-1374,"-6"-2"1378,-8 1 0,0 1 36,-8 8 0,9-2 0,-5-2-12,0-2 0,4 1 1,-7 5-7,-3 0 0,-2 0 1,-1 1-1,-1 3 22,1 2 1,0 0 0,-1-4 0,1 2-13,-1 2 0,7 5 0,1-3 1,0 2-9,0 3 0,7-3 0,-3 2-17,4 1 1,2 3 0,0 1-45,0 1 1,2-7 29,4 1 0,-3-8 0,9 2 1,2-4 2,1-2 0,-3-2 0,-1-2 1,3-2-24,2 2 0,1-6 0,0 1 1,-1-3-9,-4 0 0,3 1 0,-5-7 34,0 1 1,3 5 200,-7 1-177,0 7-10,-6-4 1,0 10-24,0 4 0,0 3 0,2 7 1,2-2-47,1-3 0,7-5 0,-4 4 1,2-1-19,3 1 1,3-4 0,1 4-1,1-3 74,-1-3 0,8 6 0,2 0 0</inkml:trace>
  <inkml:trace contextRef="#ctx0" brushRef="#br0" timeOffset="578">612 489 7268,'10'-7'-1236,"-1"5"1294,-3-4 1,4 4-97,7 2 0,-7 2 52,-4 4 1,2 3 0,-2 9 30,-3-1 0,-1-5 0,-2 0-5,0 1 1,0 3 0,0 1-28,0 1 0,0-7-33,0 1 1,0-6 10,0 5 0,2-7-21,4 2 0,-2-6 0,8-6-9,1-5 0,-3-5 1,2-1-21,1-1 0,-3 1 0,1-1 58,3 1 0,2-1 0,1 1 9,1-1 0,5 3 1,0 3-1,-2 6 39,-1 5 0,-3 1 1,1 0-1,-1 0-38,1 0 1,-1 1 0,1 3 0,-1 4-12,1 2 0,-7 1 0,-1 7 7,-2-1 1,-3 1 0,-3-1 9,4 1 1,-4-1 29,4 1-40,-12-1 0,4-5-16,-4-1 0,4-9-45,2-2 1,0-7 0,0-11 18,0 1 0,8-1 0,4 1 27,3-1 0,3 3 0,-3 1 1,-1 5 24,-2 1 0,-1 2 1,7 6-1,-1 0 3,1 0 0,-1 0 0,1 0-15,-1 0 1,1 6 0,-3 2 0,-1-1-24,-3 1 0,-5 6 1,4-3-48,-2 5 0,-1-1 67,-1-3 0,4 3 0,7-5 0</inkml:trace>
  <inkml:trace contextRef="#ctx0" brushRef="#br0" timeOffset="901">1677 472 7569,'10'0'-723,"-2"0"1,-6 0 673,4 0 1,-5 2-1,7 4 102,0 5 0,-4 7 0,6 3-27,-3 3 1,-1-1-1,-4-4 1,2 3 0,2 1 1,0 2 0,-6-4 0,0 3-12,0-3 0,0 4 1,0-1-1,0-3-21,0-2 1,0-1 0,0-1-1,0 1-81,0-1 1,0 1 30,0-1 0,-2-7-100,-4-4 1,-4-6 154,-7-6 0,-1-4 0,1-7 0</inkml:trace>
  <inkml:trace contextRef="#ctx0" brushRef="#br0" timeOffset="1174">1712 472 7498,'18'-17'0,"-1"-1"-127,1 1 1,-1-1 0,1 1-1,-1 1 13,1 5 1,-1 3-1,2 8 1,3 0 119,1 0 1,6 2-1,-4 4 1,1 3-53,-1 1 1,-4 5 0,-7-3 36,-3 4 1,-7 1 0,2 1 0,-4-1 29,-2 0 0,0-5 0,-2-2 1,-2 0-12,-2-1 0,-5-3 0,3 4 0,0-1-9,0 1 1,-5-6 0,1 2 0,-3-4-27,-3-2 1,1 0 0,-1 0 0,1 0-111,-1 0 1,1 0-1,-1-2-55,1-4 190,0 4 0,-1-13 0,1 5 0</inkml:trace>
  <inkml:trace contextRef="#ctx0" brushRef="#br0" timeOffset="1524">2289 18 7569,'9'0'-629,"7"-8"0,-12 6 579,7-4 1,-5 4 129,6 2 1,-6 2 0,5 4 0,-7 4 0,2 7-30,-4 1 1,-2-1-1,0 3 1,0 1-30,0 2 1,0 3-1,0-5 1,0 4-22,0 2 1,0-3-1,0 3 1,0-2-11,0-4 0,0-1 1,0-3-1,0 1-25,0-1 0,2 1-119,4-1 1,-2 1 0,7-1 0,-7-5 0,4-3 152,0-1 0,1 6 0,9-5 0</inkml:trace>
  <inkml:trace contextRef="#ctx0" brushRef="#br0" timeOffset="1901">2708 420 7517,'9'0'-304,"1"0"0,-4 0 241,6 0 1,-3 0 0,3 0-1,2 0 9,1 0 1,3 0 0,-1 0 30,0 0 1,1-2 6,-1-4 1,-7 2 0,-4-8 3,-4-1 1,-2 3 0,0-2-27,0-1 0,-2 3 7,-4-2 1,-4 9-1,-7-3 28,-1 4 0,1 2 0,0 2 0,-1 2 4,1 1 0,-1 3 0,1-2 0,-1 6 38,1 3 1,-1 3 0,3-1 29,3 1 1,4-1 0,8 1 4,0-1 1,0-5-1,2-1-25,4 3 1,0-4-1,9-1 1,5-1-31,-1-4 0,3 4 0,-1-2 1,4-3-74,2-1 0,-3 4 0,5 0 54,2-2 0,2 6 0,2-1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5.889"/>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 1 0,-3 5 0,1-4 0,-1 2-9,1 4 0,-3 0 0,-1 0 0,-2-2-5,1 2 1,-3 2 0,0 4 0,0 2 0,-1 2 0,1 1 1,4-3-1,-4 4-6,-3 2 1,7-7-1,-4 5 1,2-2-2,-1 0 1,-1-1 0,4-3 0,-3 2 21,3 2 1,2-1 0,1-5-1,1 0 31,-1 0 1,-3 0 0,0 2 0,1 2-11,-1 2 0,1-1 0,7-3 0,1 2-27,-1 2 0,-3 0 0,-1-7 0,-1 1-12,1 0 0,5 0 0,0 0 0,1 0 1,1 0 0,-4-6 0,7-2 0,-1-1 44,0-5 0,-3 4 0,5-2 0,0-1 24,-2-3 1,6-1 0,-6-1 36,1 1 0,5-7 0,-4 1 14,4 1 1,2-3 15,0 2 1,-6-6 176,0 5-137,1-7-204,5 4 1,-2-8-1427,-4 0 1453,4 0 0,-14-8 0,7-2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2.331"/>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0,-1-4-21,1 8 47,0-9-25,0 13 0,0-12-14,0 7 19,0 1 0,6-1 1,0 1-1,-3-1 0,-1-1 1,4 6-1,2-7 1,1 3 13,5-1 1,-5-1 0,1 3 0,0-3 25,-1-2 1,1-2 0,3-7 0,-5 1-16,-6 0 0,8 4 0,-10-2 0,-1-4-9,-2 0 0,1-2 0,-6 0 0,0-4 6,-4-2 0,2 5 0,-1-7 0,-3-2 80,-2-1 1,-3-3 0,-2-1 0,-5-3-74,-1-1 1,6-1-102,-3 7 0,-3-6-362,-2-1 1,-6-1 436,-6 2 0,-4 3 0,-7-5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502"/>
    </inkml:context>
    <inkml:brush xml:id="br0">
      <inkml:brushProperty name="width" value="0.08571" units="cm"/>
      <inkml:brushProperty name="height" value="0.08571" units="cm"/>
      <inkml:brushProperty name="color" value="#5B2D90"/>
    </inkml:brush>
  </inkml:definitions>
  <inkml:trace contextRef="#ctx0" brushRef="#br0">1 18 7137,'2'-10'-66,"3"5"5,7 3 1,-4 4 0,0 3 81,-1 7 1,-3 2 0,6-1-1,-2-1-27,-4 1 0,-2-3 0,-2 2-42,0 1 1,0 3-107,0 1 68,0 1 51,0-1 19,0-7 0,0-4 6,0-12 1,0 2 0,-2-6 0,-2 1-28,-2-1 0,0-2 0,8-5 33,4-1 1,-4 7-1,6 1 1,-1 0-4,5 1 1,-2 3 0,1-6 20,3-1 1,1 5 36,3 2 0,-1 4-12,1 2 1,-3 2 0,-1 2-31,-2 2 0,-7 5 1,5-3-1,-2 2 11,-4 3 1,3-3 0,-1 2-17,-2 1 1,-2 3-105,-2 1 73,0 1 0,0-7 15,0 1 1,0-10-4,0-2 1,0-2-1,0-10 9,0-1 0,0-3 0,0-1 8,0-1 1,2 3 0,4 1-1,4 3-1,-1-3 1,7 1 0,-5 1 30,5 6-33,1-4 0,1 8 0,-1-3 0,1 3 15,-1 2 0,-5 0 0,0 0 1,1 0 95,3 0 0,-1 2 1,-1 1-1,-3 5-70,3 2 0,-4-4 0,-1 5-95,-1 3 1,-2 1 0,-6 3 0,0-1-79,0 1 0,0-1 0,-2 1-4,-4-1 0,2-5 0,-5 0 137,1 1 0,-6 3 0,5 1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894"/>
    </inkml:context>
    <inkml:brush xml:id="br0">
      <inkml:brushProperty name="width" value="0.08571" units="cm"/>
      <inkml:brushProperty name="height" value="0.08571" units="cm"/>
      <inkml:brushProperty name="color" value="#5B2D90"/>
    </inkml:brush>
  </inkml:definitions>
  <inkml:trace contextRef="#ctx0" brushRef="#br0">141 105 7569,'17'-8'0,"-7"-2"-741,-4-7 481,-4 7 0,-2 1 357,0 3 29,0-4 1,-6-2-1,-2 3-9,-2 1 0,-1 2 1,-7 6-39,1 0 1,-1 6 0,3 2 0,1-1-59,2 1 1,7 6 0,-5-3 0,0 3 0,1-2 0,5 3 1,-2-3-1,4 3-39,2 3 1,0-1-1,0 1-19,0-1 0,6-5 1,1-2-1,3-1-225,4 1 0,1-6 1,5 2-1,1-2 261,2 1 0,8-3 0,-3 6 0,6-8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331"/>
    </inkml:context>
    <inkml:brush xml:id="br0">
      <inkml:brushProperty name="width" value="0.08571" units="cm"/>
      <inkml:brushProperty name="height" value="0.08571" units="cm"/>
      <inkml:brushProperty name="color" value="#5B2D90"/>
    </inkml:brush>
  </inkml:definitions>
  <inkml:trace contextRef="#ctx0" brushRef="#br0">280 70 7472,'-6'-11'0,"-2"1"-205,-1 2 0,-3-3 0,-6 5 231,1 2 0,0 2 0,-1 0 0,1-2 83,-1-2 0,1 1 0,-1 5-6,1 0 1,-1 2-1,1 1-62,-1 3 1,7 8 0,1-3-62,2 5 0,2 1 0,6 1-20,0-1 0,0-5 0,0 0 0,2-1 23,4-1 1,4 0 0,7-6-94,1 1 1,-1 1 0,1-6 0,-1 0 32,1 0 1,-1 0-1,1-2 59,-1-4 1,-1 3-1,-3-9 77,-1-2 1,-3-1 94,3-3-49,4 1 0,-14 5-43,3 1 1,-3 9-63,-2 2 0,0 2 0,0 9 26,0 3 1,0 1-171,0 3 0,0-1 0,2-1-250,4-5 1,-2-1 393,8-4 0,-1-4 0,7 6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781"/>
    </inkml:context>
    <inkml:brush xml:id="br0">
      <inkml:brushProperty name="width" value="0.08571" units="cm"/>
      <inkml:brushProperty name="height" value="0.08571" units="cm"/>
      <inkml:brushProperty name="color" value="#5B2D90"/>
    </inkml:brush>
  </inkml:definitions>
  <inkml:trace contextRef="#ctx0" brushRef="#br0">1 88 7395,'0'-10'-500,"2"2"0,2 10 570,1 4 0,1-2 1,-4 5-1,2 1 3,2 0 1,0-4 0,-4 5-43,3 3 0,-3-4 1,4 1-2,-4 3 0,-2-4-114,0 1 63,0-7 0,-6 2 12,0-12 0,-5 2 0,5-7 1,2-3 1,2-2 0,2-1-5,0-1 1,6 7 0,2-1-1,0-1-14,-1-3 1,7 1 0,-4 1 0,1 4 15,1 3 1,0-5 0,5 6 7,0 2 1,1 2 9,-1 2 0,-1 2-15,-4 4 1,1-2 0,-7 8-17,-2 1 1,-2 3-1,-4 1-40,-4 1 1,4-7-1,-4 1-193,4 1 1,2-3 255,0 2 0,8-8 0,2 3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56.726"/>
    </inkml:context>
    <inkml:brush xml:id="br0">
      <inkml:brushProperty name="width" value="0.08571" units="cm"/>
      <inkml:brushProperty name="height" value="0.08571" units="cm"/>
    </inkml:brush>
  </inkml:definitions>
  <inkml:trace contextRef="#ctx0" brushRef="#br0">1 417 7569,'17'0'-1240,"-5"0"1168,-1 0 0,1-2 1,6-1 109,-1-3 1,-5 0 0,-1 6 0,3 0 19,1 0 1,3 0 0,-1 0-20,1 0 0,-1 0 0,1 0 0,-1 0-15,1 0 1,-1 0 0,1 2-1,-1 2-8,1 2 1,-1 5 0,0-3 14,1 2 1,-1 1-31,1 7 0,-8-1 0,-5 1-8,-3-1 1,-2-5 26,0-1 1,0-5 0,-2 4-14,-3-2 1,1-2 12,-8-6 0,6 0-12,-5 0 1,7-8 0,-2-4-11,4-3 0,2-3 1,0 1-1,2-1-23,4 1 1,3 3 0,9 1 0,1-3-87,5 2 1,-3 1 0,8-5 0,2 3-65,2 3 1,0 4 174,-4 8 0,4-7 0,-6-3 0</inkml:trace>
  <inkml:trace contextRef="#ctx0" brushRef="#br0" timeOffset="532">1276 435 7448,'-18'0'-542,"1"0"406,-1 0 0,7 0 65,-1 0 0,0 0 1,-5 0 47,-1 0 0,7 2 1,-3 2-1,-3 1 43,-5-1 1,-1 0-1,6 0 1,-1 2 13,1-2 1,-1 4 0,3-1-1,1 1 13,2 0 0,7 5 20,-7-1 1,8-2-105,-2 1 1,6-1 0,6 2 25,6-6 1,3 1 0,3-1 0,-1-2-13,1-2 0,-1-2 0,1-2 1,-1-2-9,1-2 0,-1-5 1,-1 3-1,-3 0 10,-1 0 1,-3-5-1,5 1 43,-2-3 1,-8 3 64,1 0-27,5 8-53,-8-3 0,6 9-17,-8 3 1,6-1 0,1 6 0,1 0-25,0-1 1,4-3 0,-5 4 0,3 0-126,4-1 1,1-3 158,3 6 0,-1 0 0,0 5 0</inkml:trace>
  <inkml:trace contextRef="#ctx0" brushRef="#br0" timeOffset="975">1573 435 7376,'9'-8'-1012,"1"6"851,-4-4 0,3 4 178,9 2 0,-3 2 1,-1 2 50,-2 2 1,-8 8 78,1-3 0,3 5-84,-2 1 1,0 1-34,-6-1 1,0-5-59,0-1 26,0-7 1,2 4-1,2-10 1,1-4-24,-1-5 1,4 1-1,0-2 1,0-1 0,-1-3 1,7 5 0,-2-1 0,3 0 14,3 3 0,-1-5 0,0 6 0,1 0 7,-1 1 1,1 1 0,-1 6-1,1 0 15,-1 0 1,7 0 0,-1 0 0,-2 2-8,-1 4 1,-3-2 0,1 7-47,-1 3 1,-5-5-1,-3 3 4,-1 2 1,-2 1 0,-6 3-62,0-1 0,0 1 0,0-1 43,0 1 0,0-7 0,2-1 0,4-2 54,5-5 0,5-1 0,1-2 0</inkml:trace>
  <inkml:trace contextRef="#ctx0" brushRef="#br0" timeOffset="1504">2498 505 7569,'16'-8'-250,"-5"-4"1,5 3 168,-5-3 1,-3 6 0,0-6-137,0-1 1,-6 3 244,4-1-159,-5 7 0,-8-4 1,-5 8-1,-3 2 117,-3 4 0,1-4 0,-1 5 1,1-1 49,-1 0 0,1 6 0,-1-5 1,1 1-7,-1 0 1,7 5 0,1-1-2,2 4 0,2 1-24,6 1 0,2-3 1,4-1-1,6-5-14,3-1 0,9-2 1,-1-6-1,-2 0 4,-1 0 0,3-2 0,0-2 0,-1-4 6,-3-1 0,0-3 0,3-3 0,-1-1 6,-5-1 0,1 3 0,-7-9 0,1 3-5,1 3 1,-8-6 0,2-3 0,-4 1-8,-2 0 0,0-4 0,0 3 0,0 1-18,0 0 1,0-6 0,0 4-1,0 0-8,0 3 0,0-1 1,0 2 40,0 2 1,0 1 154,0 3-143,0 7 1,0 4 0,0 12 31,0 6 1,0-3-1,0 3 1,0 3-20,0 7 1,0-3 0,0 4-1,0-1 13,0 1 0,0-3 1,0 5-1,0-2-32,0 0 0,0 3 0,0-5 0,2 2-26,3-1 1,3-3-1,6-2 1,-4 1-89,-3-1 1,7-1 0,-4-3-1,1-1-67,1 2 0,-1-5 165,7 3 0,7-8 0,2 4 0</inkml:trace>
  <inkml:trace contextRef="#ctx0" brushRef="#br0" timeOffset="1870">3162 347 7380,'-2'-9'-473,"-4"3"1,2 10 0,-6 4 462,3 1 1,-1-3 0,2 4 101,-6-2 1,3 3 0,-1-3-6,2 2 1,1-1-1,3 5-54,-2-2 1,2-7 0,10 5-14,5-2 1,5-2-1,1-6 1,1 0-14,-1 0 1,1 0 0,-1 0-1,1-2-51,-1-4 1,1-2 0,-3-5 0,-1 1 46,-3-2 0,-5 5 0,4-3 0,-2-2 15,-4-1 0,-3 3 0,-1 1-26,0-3 0,-5 4 0,-3 1 1,-4 1 15,-7 4 1,1 2 0,-5 2 0,2 0-108,-3 0 0,5 2 1,-4 2-1,5 4-79,7 1 1,-5-3 177,5 6 0,3-1 0,0 7 0</inkml:trace>
  <inkml:trace contextRef="#ctx0" brushRef="#br0" timeOffset="2512">3459 365 7569,'17'-8'-1539,"-5"6"1514,-1-4 0,1 4 1,4 4 98,-5 4 0,5-2 28,-5 8 0,-3-1-19,-2 7 0,-4-1-34,-2 1 1,0-1-34,0 1-91,0-1 60,0 1 0,0-11-16,0-7 1,0-7-1,0-11 18,0 1 1,6 5-1,1 0 1,1-1-13,0-3 0,6 1 0,-3 1 1,5 5 14,1 1 0,1-4 1,-1 6-1,1 2 10,-1 2 1,1 2-1,-1 0-3,0 0 0,1 0 0,-1 0 57,1 0 0,-1 8 0,-1 4 0,-4 3 1,1-3 0,-5 0-1,0 1-20,-1 3 1,5-5 0,-6 1 0,-2 2-35,-2 1 1,-2-3-14,0-1 1,0 1 20,0 6 1,-2-9-8,-4-3 1,4-6-1,-2-4-16,8-2 1,0-7-1,7 3 1,1-2-9,-2 1 0,5-1 1,-3-5-1,4-1 14,1 1 0,0-1 0,1 3 0,-1 1-1,1 3 1,5 5-1,0-4 1,-1 2 21,-3 4 1,4 2-1,1 2 1,-3 0 52,-2 0 1,-1 0-1,-1 2 1,1 4-16,-1 6 1,1-2 0,-1 1-1,1 5-40,-1 5 1,1-2 0,-3 5-1,-1-3-53,-3 2 1,-7-1 0,2 5 0,-4-2-444,-2-4 486,0 7 0,-15-1 0,-5 8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7.123"/>
    </inkml:context>
    <inkml:brush xml:id="br0">
      <inkml:brushProperty name="width" value="0.08571" units="cm"/>
      <inkml:brushProperty name="height" value="0.08571" units="cm"/>
      <inkml:brushProperty name="color" value="#5B2D90"/>
    </inkml:brush>
  </inkml:definitions>
  <inkml:trace contextRef="#ctx0" brushRef="#br0">70 53 7569,'10'-17'-1,"-4"7"-230,-12 4 1,2-2 0,-7 3 160,-3 1 1,4 2 0,-1 2 152,-3 0-72,6 0 0,1 2 0,7 4 1,0 5 0,0-1 1,0 2-1,1 1 8,5 3 1,-2-5 0,8 1-1,1 2-3,3 1 1,-1 2 0,-1-1 0,-2-4 0,-1 3 0,7-3 0,-3 3 17,-3 3 0,2-7 0,-9 1-2,-1 2 0,-2-5 1,-4 1-54,-4-2 0,-3-2 0,-9-6 1,1 0-213,-1 0 0,1 0 1,-1 0 231,1 0 0,-1-8 0,1-2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3.072"/>
    </inkml:context>
    <inkml:brush xml:id="br0">
      <inkml:brushProperty name="width" value="0.08571" units="cm"/>
      <inkml:brushProperty name="height" value="0.08571" units="cm"/>
      <inkml:brushProperty name="color" value="#5B2D90"/>
    </inkml:brush>
  </inkml:definitions>
  <inkml:trace contextRef="#ctx0" brushRef="#br0">420 141 7513,'0'-10'-92,"0"2"1,2 8-1,2 2 125,2 4 1,-1 4-1,-5 7-4,0 1 0,6-1 0,0 1 0,-2-1-8,-2 0 0,-2 1 0,0-1 1,0 1-83,0-1 0,0 1 0,2-1-81,4 1 1,-4-1-1,3 1-272,-3-1 0,-2-5 414,0-1 0,0-7 0,0 4 0</inkml:trace>
  <inkml:trace contextRef="#ctx0" brushRef="#br0" timeOffset="376">1 193 7569,'11'0'-154,"1"0"0,0 0 1,5 0 189,1 0 0,-1-2 0,2-2 0,3-2 2,1 3 0,2 1 1,-3 0-1,1-2-62,-2-2 1,5 0 0,-1 6 0,0 0-110,0 0 1,-2 0 0,-5 0 0,-1 0 11,1 0 66,-1 0 0,1 0 1,-1 0-1,1 0 55,-1 0 0,8 0 0,3 0 0</inkml:trace>
  <inkml:trace contextRef="#ctx0" brushRef="#br0" timeOffset="967">804 123 5983,'-10'8'1620,"3"2"-1834,-1-1 0,6 7 0,-4-4 184,4 3 1,2 3 72,0-1 1,6 0-25,0 1 0,5-6 0,-3-3-24,2-1 1,2-2-1,5-6-21,0 0 1,1-2 0,-1-2-1,1-4-29,-1-1 1,-5 3-1,0-6-37,1-1 81,3 5 0,1-8 0,1 5-22,-1-5 0,-5-1 42,-1-1-18,-7 8 43,4 3 0,-14 9 0,0 3 20,3 7 1,1 4-47,2 1 0,5 1 0,3-3-9,2-3 0,2 1 0,5-7 1,0-2-4,1-2 0,-1-2 1,1 0-1,1 0 1,5 0 1,-5 0 0,4 0 0,-3-2-1,-3-4 1,1 2 0,-1-5 0,0-1-5,1 0 1,-3-1 0,-1-5-1,-4 2 4,-2 3 0,-3-1 0,-5-5 3,0-1 0,0 1 1,-2 1-1,-1 3 0,-3 1 0,-6 6 1,4-4-1,-1 3-11,-5 3 0,-2 2 0,-1 2 0,0 0-39,-1 0 0,6 2 1,1 2-1,-1 3-174,2 3 1,-3-4 223,7 6 0,-8-1 0,5 7 0</inkml:trace>
  <inkml:trace contextRef="#ctx0" brushRef="#br0" timeOffset="1385">1730 106 7454,'17'-8'-765,"-7"-2"843,-4-7 0,-6 7 1,-4 2-68,-2 1 1,-8 5 0,3-4 66,-5 4 1,-1 2 0,1 2-14,5 4 0,-5-2 0,6 7-47,1 3 1,1-5 0,8 3-1,0 2 10,0 1 1,2 3 0,2-1-75,2 1 1,7-3 0,-3-1-1,1-5 46,1-1 1,0 0 0,5-4-1,1 2 2,-1-2 1,1-3 0,-1-1 0,1 0 1,-1 0 1,0-1 0,1-3-1,-1-4-28,1-2 0,-3 4 0,-1-5 0,-4-3 7,-3-1 1,5-3-1,-6 1 1,-2-1-18,-2 1 1,-2 5 0,0 0 0,-2-1-61,-4-3 1,-4 1-1,-7 1 1,-3 5-67,-3 1 1,4 2 0,-7 6 0,3 0 159,0 0 0,-8 8 0,4 1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trace contextRef="#ctx0" brushRef="#br1" timeOffset="24694">5920 4052 6954,'0'11'134,"0"1"1,0 0-1,-1 5-93,-5 1 1,2-1-1,-6 1 1,2-1 9,4 1 1,-3 5 0,-1 2-1,0 2-18,0 4 0,-3 0 1,5 0-1,0-2-28,-2 3 1,5 6 0,-9 3-97,-2-2 107,7-2 1,-9 4-1,6 1 1,-1 1 37,-1 0-30,0-3-57,-13 3 0,6 0 52,-5 3 1,3 5-1,0-7 1,-3 3 6,3 0 1,2-3 0,1 5-1,1-3 1,-1 3 1,1-5 0,1 3-1,3 0 5,1-3 1,2 7 0,-3-5 0,3 5-11,2 1 0,-5-2 1,3-1-1,-2-2 2,1 1 0,1 3 1,-3 1-1,3-2-5,2-3 0,-4 1 1,5-7-1,-1-2 12,0-2 1,-4-2 0,7 0 0,-1-2 21,-2-4 1,6 2-1,-4-8 1,4-2 115,2-1 1,-2-3-62,-3 1 0,3-1 71,-4 1 7,4-9-114,2-1-733,0-8-454,0 0 1115,-8 0 0,-2 0 0,-7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0.569"/>
    </inkml:context>
    <inkml:brush xml:id="br0">
      <inkml:brushProperty name="width" value="0.08571" units="cm"/>
      <inkml:brushProperty name="height" value="0.08571" units="cm"/>
      <inkml:brushProperty name="color" value="#5B2D90"/>
    </inkml:brush>
  </inkml:definitions>
  <inkml:trace contextRef="#ctx0" brushRef="#br0">52 157 6546,'0'-9'23,"0"1"0,-2 8 149,-3 0-114,3 0 0,-8 6 0,6 1 1,-2 3-15,2 4 1,1 1 0,-1 3 0,-2-1-31,2 1 0,2-7 0,2 1-14,0 1 0,0 3 1,2-1 7,4-3 0,3 2-1,9-9 0,-1 1 0,1-6-4,-1 0 0,1-6 0,-1-1 0,1-1-7,-1 0 1,-5-5 0,-1 1-5,3-4 14,2-1 0,-7 0-23,-1-1 18,-8 1 1,0-1 0,0 1 0,0-1-35,0 1 0,-2 5 1,-4 2-64,-5 3 1,-7 1 0,-3 6-306,-2 0 347,-1 0 1,7 0 0,-1 2-1,1 2-91,-1 1 1,3 9 144,3-2 0,-3 3 0,5 3 0</inkml:trace>
  <inkml:trace contextRef="#ctx0" brushRef="#br0" timeOffset="462">402 105 6559,'6'11'150,"-1"1"-133,-1 2 1,0-1 0,0 1 29,2-3 0,0 1-221,-6 6 225,0-9 32,0-1-59,0-8 0,0-2-17,0-4 1,0-3-1,0-9 1,0 1 0,2-1-51,3 1 51,-3-1 0,14 3 167,-5 3-163,5-3-2,-6 13 25,5-6 1,-5 2-1,7 0 36,1 2 1,-1 2-1,1 2 1,-1 0-37,1 0 1,-1 0-1,1 2-60,-1 4 1,-1-2 0,-3 6 0,-3-1-121,-2 1 1,-2-4 0,-6 6-60,0 1 1,0 3 0,-2-1-78,-4-3 281,4 3 0,-14-13 0,7 6 0</inkml:trace>
  <inkml:trace contextRef="#ctx0" brushRef="#br0" timeOffset="862">856 157 7569,'17'0'-190,"-7"0"1,0 0 0,-6-2 61,1-4 0,7 3 0,-4-7 0,1 0 134,5 0 0,-4 7 0,-1-5 35,-1 0-12,-2 6 36,2-13-42,-6 13 0,13-14-6,-13 6 0,8 1 1,-6 1 113,2 0-112,-1 6 1,-7-11-21,-3 7 1,-5 0-1,-8 6 18,1 0 0,5 6 0,3 2 1,-1-1 10,0 1 0,6 6 1,-1-3 29,3 5 1,-4 1 0,0 1-2,2-1 0,2 1 0,4-1-2,4 1 1,-2-7 0,7-1 10,3-2 1,2 0-1,1-5 1,0 3-20,1-2 0,-1-2 1,1-2-1,-1-2-117,1-4 0,-1 4 1,1-3-328,-1 3 0,-5-4-104,-1 0 501,-7 0 0,4 14 0,-8 2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004"/>
    </inkml:context>
    <inkml:brush xml:id="br0">
      <inkml:brushProperty name="width" value="0.08571" units="cm"/>
      <inkml:brushProperty name="height" value="0.08571" units="cm"/>
      <inkml:brushProperty name="color" value="#5B2D90"/>
    </inkml:brush>
  </inkml:definitions>
  <inkml:trace contextRef="#ctx0" brushRef="#br0">0 53 6010,'0'-10'44,"0"2"174,0 1-154,0 5 0,0-8 84,0 4-132,0 4 125,0-6-6,0 8 10,0 0-71,0 8 1,2 2-59,4 7 1,-2 1-1,6-1 44,-2 1-62,5-9 0,-9 7 1,8-4 9,1 3 1,-3 3 0,2-1-1,1 2 1,3 3 10,1 1 1,6 6 0,1-4 0,-1 1-18,2-1 1,-3 6-1,5 0 1,0 6 1,0 4 9,2-1-654,6 3 651,0 2 3,0-1-58,0 7 1,6-7 53,-1 9 0,9-9-874,-4 15 870,-1-21-18,7 21 15,-7-15-8,1 9 0,5 1 0,-5 0-7,0-1 1,5 3-1,-3-9 1,1 3 4,-1 2 0,1 1 0,-7-3 0,-2-1 197,-2-3 0,1-7 0,-1 2-155,-4-4 0,-2-2 0,2-2 1,-2-2-1,-3-4 52,-3-2 0,0 4 0,-4-6 0,3-1-29,-3-3 0,-2-1 0,-1-1 0,-1 1 264,1-1 0,-1-5 0,1-1-390,-1 3 1,-5-6 0,-2-1 11,-3 1 1,1-6-667,-2 4 723,-4-4 0,-2-2 0,-10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448"/>
    </inkml:context>
    <inkml:brush xml:id="br0">
      <inkml:brushProperty name="width" value="0.08571" units="cm"/>
      <inkml:brushProperty name="height" value="0.08571" units="cm"/>
      <inkml:brushProperty name="color" value="#5B2D90"/>
    </inkml:brush>
  </inkml:definitions>
  <inkml:trace contextRef="#ctx0" brushRef="#br0">1 0 7345,'0'18'-24,"0"-1"0,2 0 0,2 1 0,4-1 0,-1 1 30,1-1 0,-2 1 0,-4-1 0,2 1-75,2-1 0,-1 1 0,-5-1-124,0 1 1,6-7-162,0 1 1,0-6 353,-6 5 0,-8-7 0,-2 4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765"/>
    </inkml:context>
    <inkml:brush xml:id="br0">
      <inkml:brushProperty name="width" value="0.08571" units="cm"/>
      <inkml:brushProperty name="height" value="0.08571" units="cm"/>
      <inkml:brushProperty name="color" value="#5B2D90"/>
    </inkml:brush>
  </inkml:definitions>
  <inkml:trace contextRef="#ctx0" brushRef="#br0">1 18 7569,'0'10'-945,"8"-3"995,3-7 0,-1 0 0,2-2 0,1-1 47,3-3 0,3 0 0,3 6 0,1-2-75,-2-4 1,6 4-1,1-4 1,1 4-39,0 2 1,-6 0-1,4 0 1,0 0-143,1 0 0,-7 0 0,2 0 0,-3 0-152,-3 0 1,1 0 309,-1 0 0,0 0 0,1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331"/>
    </inkml:context>
    <inkml:brush xml:id="br0">
      <inkml:brushProperty name="width" value="0.08571" units="cm"/>
      <inkml:brushProperty name="height" value="0.08571" units="cm"/>
      <inkml:brushProperty name="color" value="#5B2D90"/>
    </inkml:brush>
  </inkml:definitions>
  <inkml:trace contextRef="#ctx0" brushRef="#br0">36 0 6505,'-10'8'377,"-4"1"-284,9 9 0,-1-6 0,6-1 3,0 3 1,0 1-33,0 3 0,2-1-67,4 1 1,1-7 0,7-1-30,-2-2 0,-7 0 0,7-5-5,2 3 1,-5 0-1,3-6 15,2 0 1,-1-2 0,1-2 0,-5-3 1,-1-3 0,4 4 0,-6-6 8,-3-1 0,5 3 0,-2-2 21,-2-1 0,-2 3 74,-2-1-66,0 7 0,0-2-11,0 12 0,0-2 1,0 7-6,0 3 0,0 1 0,0 3 4,0-1 0,2-1 0,4-3 19,5-1 0,5-8 1,1 2 9,1-4 0,-7-2 0,1 0-9,2 0 1,1-6 0,1-2 0,-3 0 10,-1 0 0,-6-5 0,3 1-31,-1-3 0,-2-3 0,-6 1 0,0-1-76,0 1 0,0 5 1,-2 1-32,-4-3 1,2 6 0,-7 2 11,-3 4 1,-1 2 0,-3 2-361,1 4 450,-1-4 0,9 14 0,1-7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678"/>
    </inkml:context>
    <inkml:brush xml:id="br0">
      <inkml:brushProperty name="width" value="0.08571" units="cm"/>
      <inkml:brushProperty name="height" value="0.08571" units="cm"/>
      <inkml:brushProperty name="color" value="#5B2D90"/>
    </inkml:brush>
  </inkml:definitions>
  <inkml:trace contextRef="#ctx0" brushRef="#br0">52 192 7569,'10'-2'-298,"-4"-3"-318,-4 3 542,-2-6 226,0 8 0,-8 8-93,-3 3 0,-3 5 0,2 1 0,5 1-21,-1-1 1,6-5-1,-4 0-5,4 1 0,4 3-1,4 1 1,9-7 0,9-4 5,-3-4 0,4-2 1,-1 0-1,-3-2 7,-2-4 0,-1 2 0,-1-8 0,1 1-1,-1 1 0,-1-6 0,-3 5 0,-3-5-54,-2-1 0,-2-1 0,-6 1 0,-2-1-100,-4 1 1,-4-6 0,-7-1-1,-3 3-594,-3 2 704,-4-7 0,-16-1 0,-2-8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5.619"/>
    </inkml:context>
    <inkml:brush xml:id="br0">
      <inkml:brushProperty name="width" value="0.08571" units="cm"/>
      <inkml:brushProperty name="height" value="0.08571" units="cm"/>
      <inkml:brushProperty name="color" value="#5B2D90"/>
    </inkml:brush>
  </inkml:definitions>
  <inkml:trace contextRef="#ctx0" brushRef="#br0">53 71 7424,'-12'-6'-404,"1"0"0,5-6 1,-4 5 279,2-3 175,3 6 0,5-6 74,0 4 1,1 5-92,5-5 0,-2 4 0,8 4 0,1 2-7,3 1 1,1 1 0,3-4 0,1 2-25,2 2 1,8 6 0,1-5-1,4 3 2,5 4 0,13-5 0,1 3 0,3 1 21,2 3 0,6 1 0,-2 3 0,4 1 16,2 3 0,8 5 0,3-4 0,4 2-25,3 4 1,3 2 0,0 0 0,-2-2-16,3-2 1,1 0 0,-46-12 0,1 1 0,2 0 0,1-1 24,0 1 0,1-1 1,5 1-1,0-1 1,-3 0-1,-1 1 1,1-1-1,1 1-59,-2-1 1,0 1-1,5-1 1,-1 1-1,-5-1 1,1 1-1,1-1 1,0 1 41,3-1 1,-1 1 0,-4-4-1,1 1 1,1-1 0,0 1-1,-2-1 1,-1 1 6,-1-2 0,1 1 0,2 2 0,1 1 0,-5-3 0,1-1 0,0 2 0,1-1 15,-2 1 1,0-1 0,2-3-1,-1 0 1,44 14 0,-1-2 20,2 1 1,-12-1 0,3-6 0,-7 1-30,-5-1 0,-8 1 1,-6-1-1,-6 1-25,-9-1 1,-6-5-1,-6-3 1,-4-1 5,-6-4 1,-5 0 0,-5 0-63,-1 2-507,-8-1 296,3-5 0,-8 0 1,-5 2-1,-6 2 435,-3 2 1,-5 2-168,-3-2 0,-4 3 0,-8 9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7:55.671"/>
    </inkml:context>
    <inkml:brush xml:id="br0">
      <inkml:brushProperty name="width" value="0.08571" units="cm"/>
      <inkml:brushProperty name="height" value="0.08571" units="cm"/>
    </inkml:brush>
  </inkml:definitions>
  <inkml:trace contextRef="#ctx0" brushRef="#br0">122 70 7340,'12'-2'-554,"0"-4"0,-8 2 620,1-7-73,-3 7 97,-2-4-35,8 8-39,-6 0 1,4 0 0,-10 2-1,-4 4 63,-1 5 0,3 5 0,-6 1 0,-1 3-44,-3 3 1,4-1-1,1 5 1,-1-2-56,2-4 0,-3 4 1,5-1-1,0-3 9,0-1 0,3-3 1,3 0-62,-4 1 0,4-1-178,-4 1 0,4-7 27,2 1 223,8-8 0,2-4 0,7-10 0</inkml:trace>
  <inkml:trace contextRef="#ctx0" brushRef="#br0" timeOffset="363">192 0 6099,'10'0'-344,"-2"2"709,-8 4-181,0-4-124,0 6 1,2-6-1,4 3-34,5 7 1,5 2 0,1-1 0,1-1-27,-1 1 0,1-3 0,-1 0 1,0 0-11,1-1 0,-1 1 1,1 4-1,-1-5 7,1-1 1,-3 6 0,-1-5 0,-4 3-70,-3 0 0,5-7 0,-4 7 1,1 2 1,-5-5-74,2 3 1,-6-2 143,-6 1 0,-3 5 0,-9-6 0</inkml:trace>
  <inkml:trace contextRef="#ctx0" brushRef="#br0" timeOffset="600">88 245 6045,'0'-10'62,"0"2"0,1 8 0,5 0 0,6 0-80,3 0 0,3 0 0,1 0 0,3 0-4,1 0 22,8 0 0,-4 0 0,8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172"/>
    </inkml:context>
    <inkml:brush xml:id="br0">
      <inkml:brushProperty name="width" value="0.08571" units="cm"/>
      <inkml:brushProperty name="height" value="0.08571" units="cm"/>
      <inkml:brushProperty name="color" value="#5B2D90"/>
    </inkml:brush>
  </inkml:definitions>
  <inkml:trace contextRef="#ctx0" brushRef="#br0">280 123 5971,'0'-17'393,"-2"5"1,-4 0-433,-5-1 1,1-1 0,0 1 0,1 3 47,-1 2 0,-2-3 0,-5 5 0,-1 2 10,1 2 1,-1 2-1,1 0 1,-1 0 30,1 0 0,-1 0 1,1 0 7,0 0 1,5 6-1,2 2-40,2 1 0,3 3 0,5 5-22,0 1 1,7-1-1,5-1 1,2-3 21,-3-1 0,5-2 0,-3 3 0,7-1 21,3 2 1,0 1 0,-5 1 0,-1-3-25,1-1 0,-1-1 0,1 7 0,-1-1-18,1 1 0,-7-1 1,-1 1-1,0-3-3,-1-3 1,-5 3 0,2-3-20,-4 4 0,-2 1 9,0 1 0,-8-7 0,-3-1-64,-5-2 0,-1-3 1,-1-5-1,1 0-119,-1 0 0,1 0 1,-1 0-262,1 0 460,7 0 0,-5-7 0,5-3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541"/>
    </inkml:context>
    <inkml:brush xml:id="br0">
      <inkml:brushProperty name="width" value="0.08571" units="cm"/>
      <inkml:brushProperty name="height" value="0.08571" units="cm"/>
      <inkml:brushProperty name="color" value="#5B2D90"/>
    </inkml:brush>
  </inkml:definitions>
  <inkml:trace contextRef="#ctx0" brushRef="#br0">0 122 7430,'8'10'-473,"-6"-2"0,14-8 514,-5 0 1,5-6 0,1 0 12,1 2 0,-3 1 0,-1-1-29,-3-2 0,1-8-12,6 3 1,-3 1 0,-3-2 27,-6-1 1,-5 3-2,-1-2 0,0 6-8,0-5 1,-7 7 0,-5-2 21,-3 4 0,3 4 0,0 2 1,1 4 0,1 1 1,-4 3-1,7 6-18,-3-1 1,6 1 0,-2-1 0,4 2-47,2 5 1,0-5-1,0 4-13,0-3 1,8-3 0,4-1 0,1-3-72,-1-1 0,3-6 1,-3 4-1,4-3-130,1-3 1,0-2 0,1-2 0,-1 0 222,1 0 0,-1 0 0,1-2 0,-1-4 0,1-3 0,-1-9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857"/>
    </inkml:context>
    <inkml:brush xml:id="br0">
      <inkml:brushProperty name="width" value="0.08571" units="cm"/>
      <inkml:brushProperty name="height" value="0.08571" units="cm"/>
      <inkml:brushProperty name="color" value="#5B2D90"/>
    </inkml:brush>
  </inkml:definitions>
  <inkml:trace contextRef="#ctx0" brushRef="#br0">1 18 7266,'0'18'-1046,"5"-7"1147,1 1 0,2-2 0,-4 3 0,2-1-41,-2 1 0,-2-3 0,-1 2-22,5 1 1,-2 1 0,6 0-1,0-5-16,-1-1 1,-5 0 0,4-4 3,0 1 0,-4 1 51,7-6 0,1-2-56,5-3 1,-7-5 0,-2-6 0,-2 3-13,-1 1 0,3 0 0,-4-5-189,2 0 1,0-1 0,-6 1 0,0-1-128,0 1 1,-2 7 306,-4 4 0,2 2 0,-8-2 0,1 5 0,-7-7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8.035"/>
    </inkml:context>
    <inkml:brush xml:id="br0">
      <inkml:brushProperty name="width" value="0.08571" units="cm"/>
      <inkml:brushProperty name="height" value="0.08571" units="cm"/>
      <inkml:brushProperty name="color" value="#5B2D90"/>
    </inkml:brush>
  </inkml:definitions>
  <inkml:trace contextRef="#ctx0" brushRef="#br0">71 542 7340,'9'-2'-1375,"-1"-2"1460,0-2 0,-6-8 146,4 3 1,-5 1 114,-1-2-325,0 9 0,-1-5 1,-5 8 52,-6 0 0,-3 0 0,-1 2-78,4 4 1,-1-3 0,5 9 0,0 2-4,1 1 1,1 3 0,6-1-5,0 1 1,0-1-1,2-1 1,2-3-4,1-1 1,7-6 0,-4 3 3,1-1 1,3 4 0,6-7-3,-1-1 1,-5-2-1,-1-2 5,3 0 0,1-6 0,1-1-37,-4-3 1,3 0-1,-5-3 10,0 1 0,3 6 0,-5-5 1,2-3 1,-7 4 12,3-1 0,-4-1-6,-2-5 245,0 7-142,0 2 0,2 8-63,4 0-13,-4 0 0,8 6 1,-7 2-99,3 1 1,2 1 0,-4 4-94,2-3 1,2-7 0,-3 2 75,7-4 0,-2-2 0,1 0 114,3 0 0,1 0 0,3 0 0,-1 0 0,1-8 0,-3-3 20,-3-5 1,2 4 0,-7 1 73,3-3 1,-6-1 0,2-3 171,-4 1 1,-4 5-131,-4 0 1,-4 9-73,-7-3 1,-1 4-85,1 2 0,7 2 0,2 2 1,3 3-66,-1 3 0,0-4 0,6 6 15,0 1 0,0-3 0,2 0 15,4-3 0,-2-1 0,5-4 0,1 2-52,0 2 0,1 0 86,7-6 1,-7 0-1,-1-2 243,-2-4 18,-2 4 1,-4-6-156,3 8 1,-3 2-39,4 4 0,2-2 1,0 5-16,1-1 1,-3-2 0,6-6 14,1 0 1,-3 6-1,2 0-18,1-2 0,3-2 1,1-2-1,-1-2-11,-4-4 1,3 4 0,-3-6-18,3 0 1,3-1-1,-3-9 8,-3 1 1,1-1 0,-5 1-71,2-1 1,-6-5 0,2 0 0,-4-1-4,-2-1 1,0-2 0,0-6 0,0 0 26,0-2 1,0 6 0,0-8 0,-2 6-44,-4 0 0,2 6 0,-8 2 80,-1 3 0,-3 5 0,-1 3 0,-1 6 19,1 4 0,5 2 1,1 0 24,-3 0 1,4 8 0,1 4 0,1 3-6,4 3 1,2 1-1,2 2 1,0 5 27,0 1 1,2-4-1,4 6 1,3 0 33,1-2 0,6 4 0,-5-5 0,5-1-34,1 0 0,1-2 1,-1-3-1,1 1-94,-1 2 0,1-1 1,-1-9-1,-1-1-261,-5 2 0,5-5 0,-5 3-21,5 2 0,-4-7 309,-1-1 0,-7-4 0,4-2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3:01.913"/>
    </inkml:context>
    <inkml:brush xml:id="br0">
      <inkml:brushProperty name="width" value="0.08571" units="cm"/>
      <inkml:brushProperty name="height" value="0.08571" units="cm"/>
      <inkml:brushProperty name="color" value="#FF0066"/>
    </inkml:brush>
  </inkml:definitions>
  <inkml:trace contextRef="#ctx0" brushRef="#br0">1433 542 7553,'-18'0'46,"1"0"1,5 0-406,1 0-89,7 0 448,-4 0 0,16 0 0,1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18.300"/>
    </inkml:context>
    <inkml:brush xml:id="br0">
      <inkml:brushProperty name="width" value="0.08571" units="cm"/>
      <inkml:brushProperty name="height" value="0.08571" units="cm"/>
      <inkml:brushProperty name="color" value="#008C3A"/>
    </inkml:brush>
  </inkml:definitions>
  <inkml:trace contextRef="#ctx0" brushRef="#br0">2411 245 7569,'-16'-11'-419,"3"1"158,1 2 0,6 2 0,-3 4-56,1-3 212,-6 3 105,12-6 0,-5 0 0,7-2 0</inkml:trace>
  <inkml:trace contextRef="#ctx0" brushRef="#br0" timeOffset="1803">2603 210 7329,'-12'-2'-1062,"1"-3"1210,7-5-177,-4-8 0,8 7 68,0-1-48,-8 8 0,-1-3 0,-9 7 6,1 0 0,-1 0 1,1 0-1,-1 0 12,1 0 1,-6 0 0,-1 0 0,3 0 10,2 0 1,-5 0-1,1 0 1,2 0 10,1 0 1,3 0 0,-3 0-27,-3 0 0,-2 0 0,-4 0 0,6 0-11,3 0 1,-3 0-1,-2 1 1,-3 3 12,-3 2 1,4 0 0,0-6 0,0 0-10,0 0 1,3 2 0,-3 2-1,2 2 19,4-3 1,-5 1 0,3 0 0,2 2-8,1-2 1,3 0 0,0 0-9,-1 2 0,1 1 0,-3-3 0,-1 4 0,-2 0 3,1-1 1,3 5 0,1-4-1,-1 0-9,-4-1 0,3 5 0,-3-4 0,4 0 1,1-1 0,-5 1 0,-2-2 0,-1 4 4,1-1 1,-4 5 0,4-6 0,-2-1 20,-4 1 0,3 4 0,-1-4 0,0-1-12,2 1 0,-4 4 0,6-4 0,0 1 10,-1 5 0,-3-4 0,6 1 0,0 3-23,-3 1 1,7 1-1,-6-3 1,1-1 1,1 2 1,-6-1 0,6 1 0,1-3 1,3 3 0,-4 0 1,-2-1-1,-1-1 4,1 1 0,-4 3 0,4-1 0,0-1-4,-1-2 1,1-1 0,4 7 0,-3-1-3,3 1 0,-4-1 0,2 1 0,1-1 0,3 1 0,1-7 1,1 1-1,-1 1-1,1 3 1,5-4 0,1-1 1,-3 3 1,-1 1 0,-1 3 3,4-1 0,-1-5 0,5 0-4,-2 1 1,1 3-1,-5-1 2,2-3 1,9 3-1,-3-3 1,-2 4-1,2 1-1,2 0 0,2-5 0,0 0 16,-3 1 0,3 3 0,-6 1-14,0 1 1,6-1-3,-4 1 0,2-3 1,1-1-2,-3-3 0,0 1 8,6 6 1,0-1 31,0 0 0,0-5 8,0 0 0,2-8-23,4 1 0,-2 3 0,7-2-20,3-2 1,-4-2 0,1-2 5,3 0 0,1 0 0,3 0-28,-1 0 0,-5 0 1,-1 0 19,3 0 0,2 6 0,1 0 0,1-3 1,-1-1 1,0-2 0,1 0 0,-1 0-6,1 0 1,1 0 0,3 0 0,1 0 0,2 0 0,-4 0 0,5 0 0,-1 0 0,0 0 0,4 0 0,-5 0 0,-3 0-3,-2 0 1,5 0 0,-1 0-1,-2 0 0,4 0 0,-1 0 1,-3 0-1,0 0-27,3 0 1,-3 6 0,6 0 14,-2-2 0,5 0 1,-5 0-1,0 1 1,2-1 10,0-2 0,0 0 0,5 2 0,-3 2-1,2-2 1,-4-2-1,0 0 1,-2 2 19,-3 1 1,3 1-1,0-6-6,2 0 0,-4 0 0,7 0 0,-1 0 0,0 0-10,0 0 1,0 0 0,6 0-1,0 0-10,0 0 0,0 0 1,0 0-1,0 0 6,0 0 1,-1 0 0,3 0 0,2 0 37,2 0 0,5-2 1,-3-2-1,2-1-2,3 1 0,5 2 0,3 2 0,0-2-28,-5-4 1,1 4 0,-5-4 0,3 4-17,2 2 1,-1 0-1,-3 0 1,-1 0-6,2 0 1,-5 0-1,3 0 11,1 0 0,-3 0 1,0 0-1,-1 0 1,-1-2 8,0-4 1,-1 5 0,-3-5 0,4 4 16,1 2 0,-3-6 0,4 0 0,-1 2-10,1 2 1,-4 0-1,3-1-7,-1-3 1,4-2 0,-5 4 0,1-2-5,0 2 0,-3-3 0,-3 1 1,2 0 3,2-2 0,2 4 1,-5-5-1,3-1 1,-2 2-1,-2 0 1,-4-3 0,-2 3 0,-4-2 16,-2-3 1,4-3-1,-5 1-7,-3 3 1,4-9-1,-2 3 1,1-1-1,-1-1 6,0 3 1,-1-6 0,-9-3 0,-1 1 26,1 0 0,1-6 0,-2 2 0,-5-2-6,1 2 1,-6-2 0,4 5-18,-4-1 1,-2 6-1,0-4 1,0 1-1,-2 1-13,-4 2 0,2 1 0,-7 3 0,-1-3-7,2-3 0,-5 4 1,1-6-1,-3 1 11,-1 1 1,-9-6 0,10 4-1,-5-1 13,-3 1 1,6-4-1,-5 4 1,3 0 8,-2-1 0,1-3 0,-5 4 1,0 0-18,0 0 0,-6-6 1,-6 3-1,2-1-19,-2 0 0,-7 2 0,-1-2 0,-3 4-31,-3-1 1,-1 13 0,-2-3 0,-2 7-28,1 5 1,1 2 0,0 2 0,-2 2-112,1 4 0,-3 9 0,-2 10 0,-4 2-92,-6 5 0,-7 6 0,-1 7 0,-5 3 262,38-21 0,-1 1 0,-10 10 0,-1 3 0,-3 0 0,0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5:59.603"/>
    </inkml:context>
    <inkml:brush xml:id="br0">
      <inkml:brushProperty name="width" value="0.08571" units="cm"/>
      <inkml:brushProperty name="height" value="0.08571" units="cm"/>
      <inkml:brushProperty name="color" value="#008C3A"/>
    </inkml:brush>
  </inkml:definitions>
  <inkml:trace contextRef="#ctx0" brushRef="#br0">9807 3697 6407,'20'4'-9,"7"-2"10,-2-2 0,6 2 0,-3 2 0,1 2 32,0-3 1,-8-1-8</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13.367"/>
    </inkml:context>
    <inkml:brush xml:id="br0">
      <inkml:brushProperty name="width" value="0.08571" units="cm"/>
      <inkml:brushProperty name="height" value="0.08571" units="cm"/>
      <inkml:brushProperty name="color" value="#CC0066"/>
    </inkml:brush>
  </inkml:definitions>
  <inkml:trace contextRef="#ctx0" brushRef="#br0">0 926 7569,'0'-18'-840,"0"7"924,0-1 1,2 8 25,4-2 1,-2 4-48,7 2 0,-5 0-17,6 0 0,-6 0 1,3 2-69,-1 4 0,4 4 0,-5 7 16,3 1 1,-6-1-1,4 1 9,0-1 0,-6 1 0,5-3 60,1-3 0,-4 1 101,8-7 0,-7 0-112,7-6 0,0-2 0,5-4 0,-1-6 24,-5-3 1,11-2-1,-3-3 1,4-3 7,3-6 0,5 2 0,0-5 1,6-2-32,3-5 1,9-4 0,-3 2 0,5-3-10,1-1 1,3-11 0,-1 5 0,2-1-40,0-2 1,-11 11 0,7-9 0,-1 3-83,-1 4 1,1-1-1,-3 9 1,-3 4-176,-2 0 0,-3 8 0,-7 3 0,-2 9-701,-1 7 953,-9 4 0,4 2 0,-7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25.314"/>
    </inkml:context>
    <inkml:brush xml:id="br0">
      <inkml:brushProperty name="width" value="0.08571" units="cm"/>
      <inkml:brushProperty name="height" value="0.08571" units="cm"/>
      <inkml:brushProperty name="color" value="#CC0066"/>
    </inkml:brush>
  </inkml:definitions>
  <inkml:trace contextRef="#ctx0" brushRef="#br0">0 700 7336,'8'-18'-131,"0"1"1,5-1-1,-1 1 171,2-1 1,1 1-1,3-1 1,-3 1-61,-3-1 0,7-5 0,-5 0 0,-1-1-25,3-1 1,-3 6-1,1-6 49,-2-1 1,-8 7-1,1-4 104,-3 3 0,-4 5-17,-3 3 0,1 4-44,-8 8 0,8 2-32,-2 4 0,4 4 0,2 7 15,0 1 0,0-7 1,0 1-1,2 2-7,4 1 0,-2 3 0,8-1 0,1-1-8,3-5 1,-1 5 0,-1-5 0,-2 5-16,1 1 1,3 1-1,-1-1 1,-1-1-13,-3-4 0,-5 3 0,4-3-55,-2 3 0,-2-3-30,-6-1 1,-2-1-36,-4 2 0,-4-4 0,-7-8 1,-1 0 1,6 0-43,1 0 173,7 0 0,-4-8 0,8-2 0</inkml:trace>
  <inkml:trace contextRef="#ctx0" brushRef="#br0" timeOffset="304">751 490 7437,'12'-6'-151,"0"0"1,-7-7 0,5 1 426,-2-3-221,-2 5 1,-14 2 0,-4 8 32,-3 0 1,-3 2 0,1 4-2,-1 6 1,1 1 0,1 1 0,3-3-78,1 3 0,8 1 0,-2 3-92,4-1 0,2 1 1,2-1 12,4 1 1,-2-9 0,8-1 0,3-2-117,7 0 0,-3 0 0,6-4 0,-1 1 1,-1 3 1,6 0-1,-6-6 1,1 0 183,1 0 0,-6-2 0,4-2 0,-3-3 0,-3-3 0,1-2 0,-1-5 0,1-1 0,-1 1 0,-5-1 0,-1 1 0,1-1 0,6 1 0</inkml:trace>
  <inkml:trace contextRef="#ctx0" brushRef="#br0" timeOffset="848">1118 420 7439,'0'18'19,"0"-1"1,0 0 0,0 1-1,0-1-21,0 1 1,0-1 0,0 1-15,0-1 1,0 1 0,0-1-89,0 1 0,0-7-115,0 1 86,0-8 35,0 4 0,2-14 0,2-2 61,2-2 1,1-1 0,-3-7 0,4 3 14,2 3 1,-4-3 0,5 3 38,3-4 0,1 7 0,1 1 0,-3 2 70,-1 0 0,-6 0 1,6 6 170,1 0 0,-3 8-170,1 4 0,-1 3 0,4 3-59,-3-1 0,-7-5 0,4-2 0,-2-1-89,0 1 1,-1-4-109,-5 5-41,0-7 0,-1 4 64,-5-8 1,-4 0-1,-5-2 137,3-4 0,-2 2 1,8-7-6,3-3 1,1-1-1,4-3 15,3 1 0,5-1 1,8 3-1,-1 1 79,0 3 1,1 7-1,-1-4 1,1 2 98,-1 0 0,1 0 0,-1 6 18,1 0 1,-1 2 0,1 4-166,-1 6 1,1 3 26,-1 3 0,-1-1-265,-5 1 1,-1-7 0,-6 1-852,2 2 1056,-1-7 0,3 9 0,2-6 0</inkml:trace>
  <inkml:trace contextRef="#ctx0" brushRef="#br0" timeOffset="1093">1764 490 7496,'8'10'-590,"2"-1"695,7-3 1,-7 4 0,-2 7 0,-3 1-56,1-1 1,2 1 0,-4 1-1,2 2-21,-2 3 1,-3 5 0,1-4 0,2 0-67,2 1 1,0-1 0,-6-4-1,0 2-105,0-1 1,0 3 0,0-2-146,0-1 1,0-3 0,-2-3 286,-4-5 0,4-3 0,-13-8 0,5 0 0</inkml:trace>
  <inkml:trace contextRef="#ctx0" brushRef="#br0" timeOffset="1372">1817 595 7432,'17'-27'-339,"0"3"342,1-3 0,-4 8 0,1-3 0,4 7 0,1 5-58,-1 2 0,5-3 0,1 5 0,0 2 39,0 2 0,4 2 0,-5 0 0,-3 0 60,-2 0 0,3 8 0,-3 2 1,-3 1-10,-1 1 0,-5-1 0,0 7 0,-3-1-10,-3 1 1,-2-1 0,-2 1-7,0-1 1,-2 1 0,-4-1 0,-5-1-36,-5-5 0,-1 3 1,-3-8-1,-1-2-44,-2-2 0,-6-2 0,5 0 1,1 0-70,-2 0 1,7-2-1,-1-2 1,5-2-513,1 2 641,5-6 0,-7-7 0,5-10 0</inkml:trace>
  <inkml:trace contextRef="#ctx0" brushRef="#br0" timeOffset="1668">2271 1 7569,'11'0'-375,"1"0"1,-6 0 468,5 0 1,1 0-65,5 0 1,-1 8 0,-2 3-1,-5 5 45,-1 1 0,0 3 0,-4 1 0,2 4 8,-3 2 1,-1-3 0,-2 5-1,0 0-43,0-2 0,0 4 0,0-6 1,0 1-60,0-1 0,0 4 0,0-6 0,2-1-97,4-3 0,-4-2 0,6-1 0,-2-2-45,-1-3 0,7-5 0,-4 4 0,2-1-17,3 1 0,3-6 1,1 2-1,1-4 178,-1-2 0,1 0 0,-1 8 0,0 1 0</inkml:trace>
  <inkml:trace contextRef="#ctx0" brushRef="#br0" timeOffset="2100">2760 507 7519,'0'-17'-253,"2"7"157,3 4 3,-3 4 1,14 2 93,-4 0 0,3 0 1,2-1-54,1-5 0,-1 2 1,1-6-1,-1 2 48,1 5 0,-1-7 27,1-2 0,-7-1 0,-1-1-12,-2 2 1,-2 7 0,-8-5 29,-4 2 0,-4 2 0,-7 6 1,-3 0 0,-3 0 1,4 0-1,-7 0 1,3 2-14,0 4 0,-6 2 0,5 5 1,3-1 0,2 2 1,1-5-1,1 3 1,1 2 31,5 1 0,-5 2 0,6 1 46,1-1 1,1 1 0,8-1-63,0 1 1,0-7 0,0 1 0,2 0 34,4-3 1,1 1-1,7-6 1,-2 2-28,1-2 1,9 0 0,1-1 0,-2 3-59,-1-2 0,3-2 0,0-2 0,0 0-7,3 0 0,-7 0 0,4 0 1,-3 0-52,-3 0 0,-5 0 0,0 0-291,1 0 0,-3 0 0,0-2 353,-3-4 0,-1-3 0,-6-9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10.260"/>
    </inkml:context>
    <inkml:brush xml:id="br0">
      <inkml:brushProperty name="width" value="0.08571" units="cm"/>
      <inkml:brushProperty name="height" value="0.08571" units="cm"/>
      <inkml:brushProperty name="color" value="#CC0066"/>
    </inkml:brush>
    <inkml:brush xml:id="br1">
      <inkml:brushProperty name="width" value="0.08571" units="cm"/>
      <inkml:brushProperty name="height" value="0.08571" units="cm"/>
      <inkml:brushProperty name="color" value="#004F8B"/>
    </inkml:brush>
  </inkml:definitions>
  <inkml:trace contextRef="#ctx0" brushRef="#br0">7213 1223 5963,'18'-17'0</inkml:trace>
  <inkml:trace contextRef="#ctx0" brushRef="#br1" timeOffset="-9124">2376 595 7096,'-10'7'-9,"-4"-3"0,8 8 0,1 0-65,-3-3 1,4 7-1,-6-5 53,2 5 0,-5 1-52,1 1 0,3-3-19,-3-3-105,8-4 1,-6-8-1,6-2 122,-1-4 1,-1 2-1,6-8 76,0-1 1,-6-3 0,0-1 0,2-1 86,2 1 0,2 0 0,0-1 119,0 1 0,0 5 304,0 0-514,0 8 0,0-1 0,0 10-14,0 7 1,0-2-1,2-1 1,2 1 14,2 0 1,8-4-1,-3 3 1,5-1-10,1-4 1,1-2 0,-1-2 0,1 0-12,-1 0 1,1 0-1,1-2 1,2-2 7,3-2 1,5-7 0,-6 3 0,0-2 48,2 1 0,-5-1 0,3-3 0,-3 1 66,-3 2 0,-5 9 1,-3-5 278,-1 0-338,6 6 1,-12 2-1,3 12-41,-3 3 0,-2 3 0,0-1 0,0 1-106,0-1 1,0 1 0,0-1 0,0 0-262,0 1 1,0-1 249,0 1 1,8-3 115,4-3 0,3 4 0,3-7 0</inkml:trace>
  <inkml:trace contextRef="#ctx0" brushRef="#br1" timeOffset="-8789">3092 647 7510,'11'2'-350,"1"4"0,-6-4 314,5 4 1,-5-5 0,6-1 51,1 0 1,-3-5 0,2-3-41,1-2 1,3-1 0,-1-7 73,-3 1 1,-4 5 0,-8 0 127,0-1 0,0 3-152,0-2 0,-2 9 0,-4-3 0,-6 4 14,-3 2 1,-8 2-1,-1 4 1,3 3-45,1 1 0,3 5 1,0-3-1,-1 4-26,1 1 1,5 1-1,2-1-135,3 0 1,1 1 6,6-1 1,2-1-1,3-3 1,7-3-86,4-2 0,7-2 243,0-6 0,8 0 0,-4 0 0</inkml:trace>
  <inkml:trace contextRef="#ctx0" brushRef="#br1" timeOffset="-8418">3615 612 7464,'10'-8'0,"-4"-3"-280,-4-5 1,-2 4 366,0 1 1,-8 7 0,-3-2 0,-5 4-68,-1 2 1,-7 0 0,1 0 0,0 2-19,-3 4 0,7 2 0,-4 5 1,3-1 1,3 2 0,-1-5 0,3 3 0,1 0-125,3-3 0,7 7-6,-2-5 1,6 3 0,6-2 25,5-7 0,5-3 1,3-2-1,3 0 39,1 0 1,2-2-1,-3-1 1,1-5-3,-2-2 0,-1 0 0,-3-3 0,1 1 115,-1-1 0,-1 3 0,-3 0 416,-1 2 41,-8 3-432,3 5 1,-12 7 32,-1 5 0,-2 4-457,2 1 1,4 0-13,-4 1 1,6-8 359,6-5 0,4-3 0,7-2 0</inkml:trace>
  <inkml:trace contextRef="#ctx0" brushRef="#br1" timeOffset="-8085">3860 542 6816,'10'2'95,"-4"4"0,-3 4-37,3-1 0,-4 7 0,4-4-50,-4 3 0,-2-3-128,0-1 0,-2-1 52,-4 2 1,2-5 53,-7-7 1,7-1 0,-2-5 0,4-6 41,2-3 0,6-3 1,2 1-1,3-1 36,9 1 0,-1-3 0,8-1 0,0-2 40,1 1 0,1 3 0,4 3 1,-2 3-2,-2 1 0,-6 8 1,4-2-1,-2 4-48,-3 2 1,-9 8-1,-1 4 1,0 3-79,-3 3 1,1 7 0,-6 6-1,2 6-239,-2 4 0,-10 7 0,-6-3 262,-3 0 0,-18 13 0,-4-4 0</inkml:trace>
  <inkml:trace contextRef="#ctx0" brushRef="#br1" timeOffset="-10498">88 664 6852,'0'-11'103,"0"-1"-169,0 8 0,-8-3 79,-4 7 0,3 0 1,-1 1-1,0 3 34,0 2 1,5 8 0,-5-3-32,2 5 0,2 1 0,6 1 0,0-1 4,0 1 0,2-1 0,4 1-33,6-1 0,3-1 0,3-3 0,-1-3 3,1-2 1,5 3 0,2-5 0,2-2 3,4-2 0,2-2 0,2-2 0,0-2 17,0-2 0,0-7 0,0 3 1,-2-2 20,-4 1 1,-4-1 0,-7-5 0,-1 1 66,1 5 1,-9-5-1,-3 4-49,-4-3 0,-2-3 1,0 1-1,-2 1-68,-4 5 1,-9-3 0,-8 6-1,-1 1-62,-1-1 1,4 2-1,-8 6 1,0 0 6,1 0 1,-5 0 0,4 2-1,-2 4-79,2 5 0,-2-1 0,6 2 0,0 1-380,-1 3 532,3-6 0,6 5 0,-1-5 0</inkml:trace>
  <inkml:trace contextRef="#ctx0" brushRef="#br1" timeOffset="-10013">821 682 7079,'12'2'16,"-1"4"0,-7 3-16,2 9 0,2-1-112,-2 1 0,0-7 109,-6 1 1,-2-6-57,-4 6 70,4-9 1,-8 5-1,6-10 1,-2-4 38,3-5 1,1-5 0,2-1-30,0-1 1,7 7 0,5-1 0,2-2 2,-3-1 1,5 3 0,-5 3 5,5 1 0,1 2 0,1 6 0,-1 0-30,1 0 1,-1 0-1,1 0 1,-1 0-7,1 0 0,-3 2 0,-1 2 0,-3 4-4,3 1 0,-4-3 1,-1 6-1,1-1-232,0-1 0,-6 6-4,2-5 0,-5 5 246,-1 1 0,-7 1 0,-3-1 0</inkml:trace>
  <inkml:trace contextRef="#ctx0" brushRef="#br1" timeOffset="-9676">1328 734 7569,'11'0'-271,"1"0"0,0 0 0,5-2 0,1-2 274,-1-1 0,0-1 1,1 4-1,-1-2 21,1-2 0,-1-5 0,1 3 15,-1-2 0,1 0 0,-3-3 70,-3 1 0,1 1-63,-7-7 0,-2 8-1,-10 5 0,2 3 0,-7 2 0,-3 0 28,-1 0 0,-3 7 0,1 5-49,-1 4 0,1 1 0,1 0 0,3 1-47,1-1 1,8 1 0,-2-1-62,4 1 1,2-1 0,2 1-67,4-1 1,6-5 0,9-2 0,4-3-286,3-3 435,1-2 0,6-2 0,0 0 0</inkml:trace>
  <inkml:trace contextRef="#ctx0" brushRef="#br0" timeOffset="1632">2148 158 7569,'-17'0'-99,"5"0"0,1 0 0,-3 0 1,-1 0-1,-1-2 0,3-2 0,3-4 1,0 1-1,2-3-57,1 0 1,1 4 456,6-5 7,0-1-176,0-5 0,2 7-65,4 4 1,3 12 0,9 6-1,1 3-6,4 3 0,-1 1 0,7 2 0,0 5-46,-2 1 0,12 2 0,-4 6 0,2 0-40,0 0 0,3 0 0,3-1 0,0 1 42,-1 0 0,7 0 0,-4 0 1,1 0 1,1 0 0,-1 0 0,7-2 1,-1-2-20,0-2 0,-5 0 0,0 6 1,-1-2-33,-1-4 0,-1 4 0,-5-6 0,2 1-46,-2-5 0,-8 2 1,-4-2-1,0-1-69,0-3 0,-5-3 0,1-3-266,-4-1 202,-9 0 1,4-1 210,-9 1 0,-6-1 0,-9 7 0</inkml:trace>
  <inkml:trace contextRef="#ctx0" brushRef="#br0" timeOffset="2082">3004 53 7569,'0'-11'-592,"0"-1"1,0 6 1017,0-6-33,0 9-392,0-5 0,-2 8 1,-2 2-1,-1 4 53,1 5 0,-6 7 0,-2 5 0,-1 4-5,1 0 1,-9 14 0,3 0-1,-3 7-16,-4 5 1,-2 1 0,-8 4 0,2 4-2,4 0 1,-8 6-1,6-4 1,0 2-33,-2-2 1,5 8-1,1-6 1,2-2-17,4-2 0,1 2 1,3-5-1,-1-3 3,1-2 0,-1-9 0,-1-4 0,-2-5 11,-3-1 0,1-2 1,6-4-1,-1-5-70,1-5 0,-1-1 1,3-1-1,1 1-130,3-1 0,7-5 0,-2-1 202,4 3 0,2-6 0,0-1 0</inkml:trace>
  <inkml:trace contextRef="#ctx0" brushRef="#br0" timeOffset="4495">7685 1258 6770,'-10'0'126,"-6"0"1,7 2-79,-1 4 1,-5-2 0,3 6-25,-4-3 0,5 1 0,-1-2 0,-2 4-17,-1-1 0,3 5 1,1-6-1,-3-1 0,-1 1 0,-1 6 1,2-5-1,3 3 4,-3 0 1,-1-6 0,-5 5 0,-1 3-3,-2 1 0,-1-3 0,5 0 0,-2 1-9,-3 3 0,-5 1 0,4 1 1,-2-1 0,-4 1 0,0 1 0,0 2 0,2 3 3,-2-3 0,-2 4 1,-2 0-1,-2 1-15,-4-1 1,2 4 0,-7-4 0,-1 0 5,2 1 1,-9 5-1,6-4 1,-1 2 16,-1 0 1,-1-8 0,-1 5 0,1-3-8,5 0 1,-3 2 0,8-3-1,3 3-17,1 2 0,-4-5 1,0 3-1,2-2-4,3 0 1,-5 6 0,0-3 0,2 1 4,2 4 1,3-4 0,-1 0-1,0-2 24,0-3 0,0 5 1,0 0-1,0 0 13,0-3 1,0 1-1,2 0 1,0 2 28,-2 4 1,4-6-1,-10 1 1,5-3-7,1 0 0,0 3 1,0-5-1,0 2 11,0-2 0,-6-1 0,0-3 0,3 1-29,1-1 0,4 1 1,2-1-1,3-1-24,3-5 0,0 5 1,4-4-44,-3 3 0,1-3-114,6-1-367,-1-7 416,8 4 0,10-8 0,12-2 101,4-4 0,9-11 0,2-10 0</inkml:trace>
  <inkml:trace contextRef="#ctx0" brushRef="#br0" timeOffset="5512">7667 1311 7569,'-10'-8'-1173,"3"6"940,7-6 1,0 6 236,0-4 131,0 4-100,0-5 0,-6 5 138,0-4-42,-7 4-15,11-6-96,-6 8 1,8 2-21,0 4 0,0-2 1,2 6-1,2-1 11,1 1 0,9 2 0,-4 5-5,-1 1 1,7-7-1,-4 1 1,3-1 8,3-1 1,-1 4 0,1-6-1,1-1-2,4 1 0,-1 4 0,7-5 0,0 1-1,-2 0 0,12 6 0,-4-3 0,2 3 23,-1-3 0,7 5 0,4-4 0,3 3-21,3 3 0,-5 1 0,2 2 0,3 3-10,-5-3 0,9 0 0,-9 1 0,1 1-8,1-2 0,1 5 1,1-1-1,0 0 18,1 0 1,-1 4-1,-1-3 1,-3-1-10,-1 0 0,-3 6 0,5-2 0,-3 2-3,3-2 0,3 4 0,5-4 0,3 2-3,2-1 0,2 1 1,6-6-1,-2 2-4,-4 4 0,9-4 1,-3 0-1,4 1 10,4-1 0,-5 0 0,7 4 0,-1-4 11,1-2 1,-4 1 0,5-5 0,-1 4 12,-6 2 1,9-5 0,-9 1 0,3-4 3,-1-1 0,-4 3 0,-4 0 0,-2-3-23,-2-3 0,-10 5 0,0-10 0,-7 1 24,-4 1 0,-3-6 0,-5 3 1,-2-1 44,-4-4 0,-3 4 0,-9-2-28,1-3 0,-7-1-171,1-2 0,-8 2-136,2 4 1,-6-4 0,-8 4 255,-10-4 0,-7 6 0,-10 1 0</inkml:trace>
  <inkml:trace contextRef="#ctx0" brushRef="#br0" timeOffset="7549">1013 3249 7479,'10'-8'-405,"-2"6"527,0-5 106,-7 7-202,7 0 0,-8 2-35,0 3 0,0 5 0,0 8 10,0-1 1,0 1 0,0-1 0,0 2-1,0 3 26,0 1 1,-6 0 0,1-5-1,1-1 3,2 1 0,2-1 0,0 1-22,0-1 1,0 1 0,2-1-24,4 1 81,-5-9 1,9-1-16,-4-8 1,4 0-1,7 0 10,1 0 1,-1 0 0,1 0 0,-1 0-9,0 0 1,1-6-1,-1 0 1,1 2 12,-1 3 1,1-5 0,-1 0-60,1 2 1,-1 2 0,1 2-221,-1 0 0,-5 0-42,-1 0 1,-5 0-158,6 0 1,-6 0 411,5 0 0,1 8 0,5 2 0</inkml:trace>
  <inkml:trace contextRef="#ctx0" brushRef="#br0" timeOffset="8522">2026 3494 7569,'0'-18'-1272,"0"7"1353,0-1 1,0 6 81,0-6 1,-8 9-37,-3-3 1,-5 4-115,-1 2 1,-1 0 0,1 0 0,-1 2 5,1 4 1,5-3 0,1 7 0,-3 0-1,-1 0 0,-1-5 1,2 7-1,3 2-22,-3 1 0,5 1 1,-1-3-1,2-1-5,4 1 0,-4 3 0,3 1 16,1 1 1,2-6-1,4-3 0,4-1 1,-3-2-1,9-6 1,2 0-17,1 0 1,3 0 0,-1 0 0,1 0-37,-1 0 0,6-6 0,1-2 0,-3 1 14,-2-1 0,-7-6 0,0 3 0,1-5 38,3-1 0,-5 5 1,-1 0 95,-2-1 0,-2-3 59,-6-1-107,0 7 12,0 2 1,0 10-81,0 4 1,0-2 30,0 7 0,0 1 1,2 4-1,2-3 1,1-1 2,-1 1 0,4-3 0,0 0-15,1-2 1,3 3 0,6-5 0,-1-2-5,0-2 0,1-2 0,-1 0 1,1 0-20,-1 0 1,7 0 0,-1 0 0,0 0 6,2 0 1,-5-6 0,3-2 0,-3 1 4,-3-1 0,0-6 1,1 5-1,-1-3 1,1 0 0,-3 6 1,-1-5-38,-2-3 1,-9-1 0,3-3 26,-4 1 1,-4 1 0,-2 3 0,-3 3 9,-3 2 0,-2-3 0,-5 5 0,-1 2 4,1 2 0,-1 2 0,1 0 0,0 0 24,-1 0 1,1 0-5,-1 0-52,1 0 1,9 0 53,8 0 1,8 0 0,9 0 0,3 0-12,3 0 1,-2 0 0,8 0-1,0 0 19,-1 0 1,8-6-1,-5 0 1,1 2 8,1 2 0,-1-3 0,3-1 0,-2 2 17,-3 2 1,3-4-1,-6 0 1,0 2 24,-4 2 1,-3 2 0,-3 0 63,0 0-147,-7 0 0,0 6 0,-6 2-29,2 2 1,-1 1-1,-5 7-90,0-1 1,0 1-1,0-1-284,0 1 0,0-1 221,0 1 1,2-1 0,4-1-1,6-5 183,3-5 0,3 4 0,7-8 0,2 6 0</inkml:trace>
  <inkml:trace contextRef="#ctx0" brushRef="#br0" timeOffset="9013">3441 3424 7569,'6'-18'-509,"-1"1"0,1 5 528,-6 1 0,0 5 1,0-6 118,0-1 1,-7 5 0,-5 2-121,-4 4 0,-1 2 0,-1 0 1,1 0 14,0 0 1,1 2-1,2 2 1,3 4-45,-3 1 0,1-3 0,-1 4 0,4 0-19,3-1 0,-1-3 0,4 6-64,-2 1 1,0 3 59,6 1 0,8-7 1,4-4-7,3-4 1,3-2 0,-1 0 0,1 0 16,-1 0 0,1-2 0,-1-2 0,0-2 83,1 2 1,-1-4 108,1 3 0,-7-7 49,1 6 1,-8 2-162,2 10 1,-2-2 0,0 8 0,1 1-53,-1 3 1,-2 1 0,-2 1 0,0-1-25,0 1 0,0-1 0,2 1 0,2-1-8,2 0 1,0 7-1,-6-1 22,0-2 1,0-1-1,0-3 49,0 1 0,-8-9 0,-2-1 1,-1-2-19,-1 0 1,0 0-1,-5-6 1,-1 0-37,1 0 1,-1 0-1,1 0 1,0 0-76,-1 0 0,3-2 1,1-2-8,2-2 0,6-6 1,-3 5-327,1-3 0,4-2 418,10-5 0,-4-1 0,6 1 0</inkml:trace>
  <inkml:trace contextRef="#ctx0" brushRef="#br0" timeOffset="9450">3755 3406 6512,'18'0'-42,"-1"0"0,-5 0 0,-1 0 121,3 0 1,2 0 21,1 0 0,0 0 0,1 0-58,-1 0 0,-5-2 0,0-1 11,1-3 0,-5-2 70,-2 2-150,-4 4 0,-4-6 1,-4 8 6,-6 0 1,-11 0 0,-4 2 10,0 4 0,2-2 0,7 6 35,1-2 0,1 5 0,2-1 35,3 3 0,7 3 1,-2-1 43,4 1 1,2-7-1,0 1 115,0 2 0,2 1-101,4 3 0,4-9 0,7-3 1,1-2 29,-1 2 1,1-4 0,-1 4-1,0-5-72,1-1 1,-1 0 0,1 0 0,-1 0-198,1 0 0,-1 0 0,1-1-332,-1-5 1,1 4 450,-1-4 0,1 4 0,-1 2 0</inkml:trace>
  <inkml:trace contextRef="#ctx0" brushRef="#br0" timeOffset="10159">4838 3319 7569,'10'0'-1460,"-1"-2"1806,-3-4-230,-4 4 1,6-7-76,-8 3-34,0 4 1,-8-6-1,-3 8 27,-5 0 0,-1 0 0,-1 2 0,1 2 11,-1 2 1,6 2 0,1-5 0,-3 3-8,-1-2 1,3 4 0,2 0 0,3 1-41,3 5 0,2-4 1,2 1-36,0 3 1,0 1-1,2 1 21,4-4 0,1 3 0,7-5 0,-2 1 53,1 1 0,3-6 0,-1 5 0,-1 1-7,-3-2 1,1 5-1,6-3 23,-1 4 0,-5-5 1,-3 1 18,-1 1 0,-2-3-24,-6 2 1,-2-8-1,-4 3 1,-5-1-28,-5 0 1,-1 0 0,-1-6 0,1 0-50,-1 0 0,-5 0 0,-2 0 1,-1 0-118,1 0 0,-4 0 1,4 0-1,0 0-202,-1 0 1,9 0-201,5 0 547,8 0 0,4 0 0,10 0 0</inkml:trace>
  <inkml:trace contextRef="#ctx0" brushRef="#br0" timeOffset="10429">5170 3476 7268,'0'-11'-361,"0"-1"1,-2 8 389,-4-2 0,-4 4 1,-7 2-1,-1 0 71,1 0 1,5 0 0,1 0 150,-3 0 1,0 8-172,3 4 0,3 3-99,8 3 0,0-1 1,2-1 4,4-5 1,-2-1 0,7-6-1,3 2-95,1-2 1,3-2 0,1-1 0,3 3-222,1 2 1,2 0 0,-3-6 329,1 0 0,8-8 0,-4-1 0</inkml:trace>
  <inkml:trace contextRef="#ctx0" brushRef="#br0" timeOffset="11011">5449 3406 7569,'10'-7'-157,"-2"5"1,-6-4-1,2 12 1,3 3 279,3 1 1,-6 6 0,2-5-111,-4 5 0,0-5 0,1 1 50,3 2 0,0 1-69,-6 3 1,0-7-133,0 1 118,0-8 1,2 4-41,4-8 0,-4-8 16,4-4 1,-3-3 0,1-3 0,4 3 18,2 3 0,-4-4 62,5 5 0,1 3 0,3 0 0,-1 2-4,-2 1 1,-6-1 0,5 6 158,3 0 1,1 2-103,3 4 1,-7-3 0,-1 9-49,-2 2 0,3-5 0,-5 3-51,-2 2 0,0-5 0,0 3-121,2 2 0,0-5 30,-6 3 1,-2-8-81,-4 2 1,2-4 138,-8-2 0,8-8 31,-1-4 0,3-3 0,4-3 0,3 1-8,7-1 1,4 3 0,1 1 0,1 2 152,-1-1 1,0 3 0,1 0 62,-1 3 1,-5 1 0,0 6-109,1 0 0,-3 2-113,2 4 0,-7-2 0,5 7 0,-2 3-175,-4 1 1,-2-3-1,0 0-136,3 1 0,-3-3 1,6 1-338,0 3 671,-6-6 0,13 7 0,-5-5 0</inkml:trace>
  <inkml:trace contextRef="#ctx0" brushRef="#br0" timeOffset="11229">6218 3424 7477,'9'2'-157,"-3"4"225,-4 5 1,-2-1 0,0 2 0,0 1-18,0 3 1,6 1-1,0 1 1,-2-1-91,-2 1 1,-2-1-1,0 0 1,2 1-65,3-1 0,-3 1 0,4-1 0,-4 1-115,-2-1 1,0 1 0,0-1 68,0 1 0,0-7 149,0 1 0,-8 0 0,-1 5 0</inkml:trace>
  <inkml:trace contextRef="#ctx0" brushRef="#br0" timeOffset="11517">6288 3336 7569,'17'-17'0,"-1"0"-129,-5-1 132,5 1 0,-7 7 83,9 4 1,-1 2-1,1 0 1,-1-1 0,1 1-7,-1 2 0,1 8 0,-1 1-67,1 3 1,-1 2 0,-1 5 0,-5 1-29,-5-1 0,2 0 1,-2 1-1,-3-1-73,-1 1 1,-2-1 0,-2 1 0,-3-1-11,-7 1 0,-5-1 0,-5 1 0,-3-3-6,-2-3 1,0 1-1,-4-7 1,3 0-10,3 2 1,-4-6 0,6 4 0,1-4-176,3-2 0,2 0 288,-1 0 0,1 0 0,-1 0 0</inkml:trace>
  <inkml:trace contextRef="#ctx0" brushRef="#br0" timeOffset="11821">6777 2970 7419,'7'-10'-300,"-5"2"0,6 10 507,-8 4 0,0 4 0,0 7-124,0 1 1,0 5-1,0 0 1,0-1-14,0-3 0,0 4 1,0 3-1,0-1-11,0 0 1,0 0-1,0-3 1,0 1-22,0-2 1,0 1 0,0-1-112,0 2 1,0 0-1,2-5-209,4-1 0,-2-5 0,7-2 27,3-3 0,1-1 0,3-6-460,-1 0 715,1 0 0,-1 0 0,1 0 0</inkml:trace>
  <inkml:trace contextRef="#ctx0" brushRef="#br0" timeOffset="12143">7038 3284 6150,'0'12'199,"0"-1"1,6-5 0,2 4-96,2-2 0,1-1 0,7-3-38,-1 2 1,1 0 0,-1-6 0,1 0 21,-1 0 1,1-8 0,-1-2-54,1 1 1,-9-1-1,-1 6 77,0-2 1,-8-5-38,0 5 1,-2 0-1,-10 6 1,-1 0-18,-3 0 0,-7 0 1,0 2-111,1 4 1,3 4-1,1 7 1,3 0-1,3 1-203,6-1 0,6 7 255,6-1 0,12 8 0,9-4 0</inkml:trace>
  <inkml:trace contextRef="#ctx0" brushRef="#br0" timeOffset="12921">10427 3336 7431,'11'-15'-793,"-1"1"858,-2 3-98,-3-1 1,-6-3 0,-5 3 122,-6 6 1,-3 4 0,-5 2 0,-1 0 5,-2 0 0,-3 6 0,5 2 0,-2 0-48,1-1 1,3 7 0,1-4 0,1 1-5,0 1 0,1-1 1,4 7-83,7-1 0,3 1 0,2-1 0,0 1 45,0-1 0,7-5 1,5 0-1,4-1 36,1-1 1,0 3 0,3-5-1,1 0-3,2 0 0,1 5 1,-7-3-1,1 2-19,-1-1 0,-5-7 0,-3 4-8,-1 0 1,4 1-22,-6 9 0,0-6 0,-8-3 0,-4-1-53,-6-4 1,0 0-1,-3 0 1,-4 1 15,-1-1 1,-5-2 0,2-2 0,-1 0-191,-1 0 0,6 0 1,-5 0-1,5 0 14,2 0 1,5 0 0,2-2 220,2-3 0,3 3 0,12-22 0,3 5 0</inkml:trace>
  <inkml:trace contextRef="#ctx0" brushRef="#br0" timeOffset="13100">10427 3424 7569,'9'-8'24,"-1"6"1,-10-6 0,-4 8-1,-5 0 74,-5 0 1,-1 8 0,-3 2 0,-3 1-233,-6 1 0,-2 0 1,0 5-1,4 1 14,1-1 1,-3 4 0,4-1 0,0-5-81,0 1 1,3-1 0,9 3 0,3-1 199,2 1 0,-5-1 0,3 1 0</inkml:trace>
  <inkml:trace contextRef="#ctx0" brushRef="#br0" timeOffset="13821">10846 3476 7375,'9'0'-21,"7"0"0,-12 2 116,7 4 0,-7 4 1,2 7-26,-4 1 1,-2-7 0,0 1-1,2 0-112,4-3 0,-4 7 0,4-5 8,-4 5 0,-2-4 0,0-1-174,0 3-179,-8-6 217,-2-1 76,0-7 0,3-7 71,7-5 1,5-4 0,3 1-1,2 1 18,3 3 1,-3 1 0,2-4 0,1 5 21,3 1 0,1-4 1,1 6-1,-1 3 98,1 1 1,-1 2-1,1 0-44,-1 0 1,1 0-1,-1 0 1,1 0-2,-1 0 1,-5 2 0,-1 1 0,3 3 1,1-2 1,-3 6 0,0 1-61,1 5 0,-5-4 1,0-1-180,0 3 0,-6 1 70,3 3 0,-10-3 0,-7-1 4,-4-2 1,5-9 49,-1 3 1,2-6 60,-1-6 1,3 3 0,8-9-10,0-2 1,6 5 0,2-3 0,1-2 16,5-1 1,1 3 0,3 1 0,-1-3-1,1-1 1,-1 3 0,1 2 0,-1 0 51,1 1 0,-1 5 0,1-4 43,-1 0 0,-5 6 0,-1-3-28,3 3 1,-4 4-123,1 3 0,-5 5 0,4 8 11,-2-1 1,-3 1 0,-5-1-365,0 0 0,0-5 0,0 0 166,0 1 1,8-3-1,4 0 1,3-3 215,3-3 0,-1-2 0,8-2 0,3 0 0</inkml:trace>
  <inkml:trace contextRef="#ctx0" brushRef="#br0" timeOffset="14084">11859 3633 7569,'9'-17'-413,"-3"-1"400,-4 1 1,-2 0 71,0-1 1,-8 8-1,-3 5 19,-5 3 1,5 2 0,-1 0-16,-2 0 1,5 2-1,-3 3-73,-2 7 0,7-2-64,1 1 0,4 1 28,2 5 0,2-1-23,4-4 0,3 1 1,9-7-1,-1-2 33,1-2 1,-1-2-1,1 0 1,1 0-164,4 0 0,-3 0 0,3 0 0,-4 0 199,-1 0 0,-1-2 0,1-4 0,-1-4 0,1-7 0</inkml:trace>
  <inkml:trace contextRef="#ctx0" brushRef="#br0" timeOffset="14366">12068 3179 7569,'-17'-9'-446,"7"-7"1,2 12 369,8-7 307,0 7 0,0-2-145,0 12 0,0-2 0,0 7 0,2 3-22,4 1 0,-4 3 0,4-1 0,-4 3-18,-2 3 1,2 2 0,2 6 0,1-2-39,-1 2 0,-2-3 0,-2-1 0,0-2-45,0-4 0,0 4 0,0-1 0,2-3-140,4-1 1,-4-9 0,4 1-1,-4 1 1,3-3 0,3 0-21,2-2 1,2-3 196,5-5 0,1-7 0,-1-3 0</inkml:trace>
  <inkml:trace contextRef="#ctx0" brushRef="#br0" timeOffset="14584">12208 3162 7359,'0'17'338,"2"3"0,2 1-242,2 2 1,-1 3 0,-3-5-1,2 4-162,2 2 0,0-3 0,-4 3 0,2 0-102,1 0 0,3-6 1,-4 5-1,2-3-80,-2 0 0,0 1 1,0-7-1,3 0 248,3 1 0,2-1 0,5 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18.335"/>
    </inkml:context>
    <inkml:brush xml:id="br0">
      <inkml:brushProperty name="width" value="0.08571" units="cm"/>
      <inkml:brushProperty name="height" value="0.08571" units="cm"/>
    </inkml:brush>
  </inkml:definitions>
  <inkml:trace contextRef="#ctx0" brushRef="#br0">105 122 7569,'-2'-9'-1558,"-3"3"1495,3 4 94,-14 2 0,8 2 41,-3 4 0,3-2-20,8 7 1,0 1-42,0 5 1,0-5 54,0 0-92,8-1 1,-4-1-1,5-2 40,-1 0 19,-2-7 1,2 7-26,3-8 0,5 0 0,1 0-8,1 0 0,-1 0 1,1 0-1,-1 0-3,1 0 0,-1 0 0,0 0 0,1 0 19,-1 0 0,1 0 0,-1 0 0,1 0 12,-1 0 1,-5 6 0,0 2-29,1 2 0,-5-5 5,-2 7 0,-4 0 1,-2 5-8,0 1 0,-8-7 1,-4-1-1,-3 0 6,-3-1 1,-1-3 0,-3 4 0,-3 0 4,-2-1 0,4-5 1,-4 4-1,1-2-1,5 0 1,-4-1 0,2-5 0,1 0-34,3 0 1,3 2-1,3 2 1,1 2-138,-2-2 1,5-2 161,-3-2 0,8-8 0,-4-2 0</inkml:trace>
  <inkml:trace contextRef="#ctx0" brushRef="#br0" timeOffset="357">70 105 6858,'8'-10'31,"-4"3"0,8 7 0,1-2-172,3-4 0,1 4 0,1-4 0,-1 4 169,1 2 0,-1-6 0,1-2 0,-1 1-2,0-1 1,7 2-1,-1 4 1,0-2-12,3-2 1,-7-1-1,6 3 1,-2-2-63,1 2 1,5 2 0,-6 2 0,0 0-69,3 0 0,-7 0 1,4 0-1,-5 2 115,-7 4 0,5-4 0,-6 13 0,7-5 0</inkml:trace>
  <inkml:trace contextRef="#ctx0" brushRef="#br0" timeOffset="821">1013 175 6119,'-7'-10'0,"-3"2"0,-2 3-26,1-1 1,-1 0 0,-3 4 76,3-4 1,-4 4 0,5-4-24,-5 4 1,-1 2 0,-1 0-33,1 0 0,-1 6 1,1 2 21,-1 2 0,3 1 1,3 7-1,4-1-29,1 1 0,5-1 0,-4 1 0,4-1 21,2 1 1,0-7 0,0 1 0,0 1 24,0 3 1,2 0-1,4-3 1,5-3-1,5-2 1,1-1 0,3-3 0,1 2-15,2-2 0,8-2 1,-1-2-1,1 0 4,-2 0 0,2 0 0,-6-2 1,0-4-53,0-6 0,-1 3 0,-7-3 0,1-1 47,-1-3 0,-5-1 0,-3-1 1,-1 1-19,-4-1 1,-2 1-1,-2-1 1,-2 1-3,-4-1 0,2 1 0,-7 1 0,-5 3-92,-5 1 1,0 8 0,-9-2 0,-1 4 91,-2 2 0,-2 0 0,1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57.336"/>
    </inkml:context>
    <inkml:brush xml:id="br0">
      <inkml:brushProperty name="width" value="0.08571" units="cm"/>
      <inkml:brushProperty name="height" value="0.08571" units="cm"/>
      <inkml:brushProperty name="color" value="#CC0066"/>
    </inkml:brush>
  </inkml:definitions>
  <inkml:trace contextRef="#ctx0" brushRef="#br0">18 18 7569,'-9'0'-716,"1"0"603,8 0 468,0 0 0,8 0-337,3 0 1,5 0 0,1 0 16,1 0-33,-1 0 19,1-8-26,-1 6 19,1-6-9,7 8 10,-6 0-114,6 0 111,-15 0-1,6 0-88,-7 0 82,9 0 1,-1 0-8,-7 0-160,5 0 147,-13 0 0,12 2-47,-8 4 1,0 4 46,-6 7 1,0-5 0,-2 0 24,-4 1 1,-2-3 0,-5 1-44,1 3 0,2 2 0,-3 1-12,1 1 31,8-9 0,-10 7-44,9-5 34,-9 5 1,12-4 72,-4-1 1,12-7 26,6 2 1,3-4 0,3-2 0,-1 0-40,1 0 0,-1 0 1,1 0 45,-1 0-53,1 0-83,-1 8 87,0-6 4,1 13-215,-1-13 198,1 14-5,-1-15-2,1 15-96,-9-14 81,7 13 9,-14-5-61,13 0 1,-11 5 46,8-3 2,-8-4-6,4 7 1,-8-5-16,0 7 0,0 1 24,0-1 1,-2-5-1,-2 0 1,-4 1-1,-2 3-2,-3 1 1,-3-1-1,-1-3 1,-1-1 2,1 2 0,-1-5 0,1 1 0,-1 0 12,1-1 0,0-5 0,-1 2-8,1-4 0,5 4 1,0 0 68,-1-2 1,3-2 0,-2-2-11,-1 0-49,5-8 0,-6 4-30,9-8 0,-3 8 40,2-1 4,4-5-13,-6 8 0,8-14 15,0 5-30,0 3 0,0-8 7,0 5 1,0-5 0,0-1 5,0-1 1,6 1-1,2-1 1,2 1 28,3-1 1,3 1-1,1 0 1,1-1-10,-1 1 0,1 1 0,1 3 0,2 1 46,3-2 1,-1 5 0,-6-3 0,1 0-5,-1 3 1,1-5 0,-1 6 0,1 0-118,-1 1-57,-7 1 0,5 0-230,-3 0 180,4 0 126,-7 6-145,7 0 1,-12 0-1041,7 0 1208,-7 0 0,4 8 0,-8 2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57.858"/>
    </inkml:context>
    <inkml:brush xml:id="br0">
      <inkml:brushProperty name="width" value="0.08571" units="cm"/>
      <inkml:brushProperty name="height" value="0.08571" units="cm"/>
      <inkml:brushProperty name="color" value="#CC0066"/>
    </inkml:brush>
  </inkml:definitions>
  <inkml:trace contextRef="#ctx0" brushRef="#br0">53 36 6143,'11'-10'27,"1"4"2,-8 4 0,4 2-204,-1 0 2,-5 0 185,6 0 6,-8 0 0,0 0-38,0 8 20,0-6 0,0 13 0,0-11 0,0 8-47,-8-1 1,6 1 26,-3 0 38,3-8-18,9 3 0,11-14 0,9-3 0</inkml:trace>
  <inkml:trace contextRef="#ctx0" brushRef="#br0" timeOffset="834">53 53 7322,'-18'0'-1244,"7"0"1430,-1 0 27,8-8 317,-4 6-429,8-5 1,0 5-133,0-4 52,0 4 1,8-6 0,4 8-10,3 0 0,9 0 1,-1 0-1,-2 0 11,-1 0 1,-3 0 0,2 0-1,3-2-27,1-4 0,0 4 0,-5-3-48,-1 3 1,1 2 0,-1 0 0,1 0 8,-1 0 1,-5 0 0,-1 0-241,3 0 1,-4 0 0,-1 2 282,-1 3 0,-2-3 0,-6 6 0</inkml:trace>
  <inkml:trace contextRef="#ctx0" brushRef="#br0" timeOffset="1097">140 210 7338,'2'10'14,"4"-4"0,4-6 0,7-4 0,0-2 70,1 2 1,5 2 0,0 2 0,-1 0-184,-3 0 0,5-6 0,-1 1 0,0 1-265,2 2 0,-3 2 364,7 0 0,-8 0 0,4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59.567"/>
    </inkml:context>
    <inkml:brush xml:id="br0">
      <inkml:brushProperty name="width" value="0.08571" units="cm"/>
      <inkml:brushProperty name="height" value="0.08571" units="cm"/>
      <inkml:brushProperty name="color" value="#CC0066"/>
    </inkml:brush>
  </inkml:definitions>
  <inkml:trace contextRef="#ctx0" brushRef="#br0">385 664 6764,'0'-10'72,"2"-5"-29,4 3 0,3 4 1,9 1 32,-1-1 1,7 6-1,-1-4-43,-2 4 0,-1 2 0,-3 0 1,1 0-1,-1 0 34,0 0 1,1 0-1,-1 0-187,1 0 0,-3 8 0,-1 3 51,-2 5 0,-7 1 0,5 1 41,-2-1 1,-2-5 29,-6 0 0,-2-3 0,-2 5 1,-4-4-1,-2-3 1,-1 1 0,-7-4 0,1 2-48,-1-2 1,-5 4 0,0-3-1,1-1-53,3-2 1,2 0 0,-1 2-291,1 2 229,-1 0 159,9-6 0,1-8 0,8-2 0</inkml:trace>
  <inkml:trace contextRef="#ctx0" brushRef="#br0" timeOffset="383">1014 594 7569,'9'-8'-559,"-1"4"1,-10-5 613,-4 1 1,2 2 0,-7 4 46,-3-4 0,4 4 0,-1-3-71,-3 3 1,5 2 0,-3 0 0,-2 2 19,-1 3 1,3-1 0,1 8 0,-3 0-64,-2-3 1,5 7 0,1-5-1,0 3 47,1-2 1,5 3-1,-2-3 22,4 3 0,2 3 3,0-1 0,0-5 1,2-2-18,4-3 1,-2 5 0,7-6 0,3-2-21,1-2 0,3-2 1,1 0-1,3 0-132,1 0 1,0 0 0,-5 0 0,-1 0-151,1 0 1,-1 0 0,1 0 0,-1 0 258,0 0 0,9 0 0,1 0 0</inkml:trace>
  <inkml:trace contextRef="#ctx0" brushRef="#br0" timeOffset="611">1380 681 7597,'6'12'-28,"0"0"1,0-1-1,-6 7-21,0-1 1,0 1 0,2-1-1,2 3 1,1 1-17,-1 2 0,-2 0 1,-2-5 64,0-1 0,-7 9 0,-3 1 0</inkml:trace>
  <inkml:trace contextRef="#ctx0" brushRef="#br0" timeOffset="1253">507 384 6519,'18'0'156,"-1"0"-112,1 0 1,-1 0 0,0-1 0,1-3 0,-1-2 36,1 2 0,1 2 0,3 0 0,1-2-18,-2-2 0,4-1 0,1 3 0,-1-4 26,0-2 1,4 6 0,-4-3 0,1 1-24,-1 0 1,4-6-1,-6 7 1,1-1-68,1-2 1,-6 6 0,5-4-124,-5 4 1,-2 2-79,1 0 1,-3 2 201,-3 4 0,4 4 0,-7 7 0</inkml:trace>
  <inkml:trace contextRef="#ctx0" brushRef="#br0" timeOffset="1864">1712 681 6853,'12'0'66,"-1"0"1,1 0 0,6 0-69,-1 0 1,0 0 0,1 0-1,-1 0-248,1 0 0,-1 0-205,1 0 455,-1 0 0,1 8 0,-1 2 0</inkml:trace>
  <inkml:trace contextRef="#ctx0" brushRef="#br0" timeOffset="2288">2166 612 7483,'2'-16'-137,"4"4"1,-2 5-1,8 7 221,1 0 0,3 0 1,1 0-140,1 0 0,-1 0 1,0 0-1,1 0 95,-1 0 0,1 0 0,-1 2-32,1 3 0,-3-1 0,-1 6 0,-4 0-15,-3-1 0,5-3 0,-4 4 0,0 0-71,-1-1 1,5 3-16,-6 5 0,0 1 85,-6-1 0,-2-5 0,-4-2-18,-6-3 1,-9 5 0,-2-6 0,1-2-69,3-2 0,-4 0 0,-1 2-125,3 1 1,1 1-12,3-6 230,7 0 0,3 0 0,7 0 0</inkml:trace>
  <inkml:trace contextRef="#ctx0" brushRef="#br0" timeOffset="2606">2673 594 7569,'7'-17'-773,"-5"7"346,6-6 351,-8 14 191,0-5 15,0 7 0,-2 0 49,-4 0 0,-3 0-76,-9 0 0,1 0 0,-1 0-20,1 0 1,-1 2-1,1 3-73,-1 7 1,7 4 0,1 1-18,2 1 1,3-1-1,5 0 27,0 1 1,0-1-44,0 1 1,1-7 0,5-1-1,6-2-31,3-4 0,3 4 0,-1-3-207,1-1 0,-1 4 0,1-2 261,-1-2 0,8 5 0,3 1 0</inkml:trace>
  <inkml:trace contextRef="#ctx0" brushRef="#br0" timeOffset="3087">2935 821 7569,'-10'0'-667,"4"-2"810,12-4 0,-2 4 1,7-5-77,3-1 1,-4 6 0,1-4-29,3 4 1,2 2 0,1 0-36,0 0 1,1 0-15,-1 0 0,-1 8 1,-3 4-341,-1 3 227,-8 3-19,4-9 136,-8 7-9,0-7 1,-2 9-1,-4-1 4,-6 1 0,-1-1 0,-1-1 0,3-3 9,-3-1 0,4-8 0,-1 4 14,-3-1 1,4-5 0,-1 6 141,-3 0 67,6-6-149,1 6-56,7-8 0,7-6 0,5 0-37,4 2 0,1 2 0,0 2 11,1 0 0,-1-6 1,1 1-1,-1 1-104,1 2 0,-1 2 0,1 0 0,-1 0-170,1 0 0,-1 0-9,1 0 293,-9-8 0,-1-2 0,-8-7 0</inkml:trace>
  <inkml:trace contextRef="#ctx0" brushRef="#br0" timeOffset="3829">1992 332 6177,'-10'0'117,"2"0"1,10 0-71,4 0 0,4 0 1,7 0 10,1 0 1,-1 0-1,0 0-11,1 0 1,-1 0 0,3 0 0,1 0-9,2 0 0,1 0 0,-5 0 0,2 0-12,3 0 0,1 0 1,-4 0-1,3-2-2,-3-4 1,4 4 0,-2-3 0,1 3 8,1 2 1,-6-2-1,5-2 1,-5-2 11,-1 2 0,-1 2 0,0 2 1,1 0-29,-1 0 0,-5 0 0,0 0-87,1 0 0,3 0-201,1 0 1,-5 0 62,0 0 0,-7 0 1,5 2 206,-2 4 0,-2-4 0,-6 6 0</inkml:trace>
  <inkml:trace contextRef="#ctx0" brushRef="#br0" timeOffset="4369">3389 262 7372,'11'0'-742,"1"0"675,2 0 0,-5 2 169,3 4 1,0-4-1,5 4-16,1-4 0,-1 4 1,0-1-1,1 1-5,-1 2 1,1-4-1,-1 6 1,1-1-5,-1 1 0,1-4 0,-1 5-57,1 3 1,-3 1 0,-1 3 0,-5 1-65,-1 5 1,4-5 0,-6 6-1,-1-1-2,3-1 0,-6 6 1,6-4-1,-2 2 21,0 4 0,1-3 0,-3 1 0,2 0 10,-2-2 1,-2 6-1,-4-6 1,-2 2-8,-2 0 0,-7-5 0,1 3 0,-4-2-19,-1-4 1,-2 1 0,-5-1-1,-3 2-106,0-1 1,-6-3-1,2-1 1,-6-1 146,-4 0 0,-7 1 0,3-1 0</inkml:trace>
  <inkml:trace contextRef="#ctx0" brushRef="#br0" timeOffset="5155">455 35 7569,'-18'0'0,"1"0"0,-1 0 0,1 0-203,-1 0 68,1 0 1,5 0 0,1 0 0,-3 0 129,-1 0 0,3 0 0,0 0 31,-1 0 1,-1 2 0,1 2 0,1 4 0,-2 1 0,-1 1 1,-1 4-1,3-3 9,1 3 1,0 3 0,-5 5 0,1 1-27,5-2 1,-5 7 0,5-1 0,-3 2 50,2 0 0,-1 0 0,7 8 0,0 2 12,-2 2 1,6-1-1,-3-3 1,3 2-22,2 2 0,0-1 0,2-5 0,1-2-45,3-4 1,8 4-1,-2-3-4,3 3-48,10-6 0,-3 6 1,7-4-1,2 2-367,2-2 0,2 4 412,0-4 0,7 4 0,3 2 0</inkml:trace>
  <inkml:trace contextRef="#ctx0" brushRef="#br0" timeOffset="6004">4070 646 7405,'10'0'-284,"5"0"0,-5-5 343,7-1 0,1 0 1,-1 4-1,1-2 43,-1-2 0,-5 1 1,-1 5-1,3-2 23,1-4 0,3 4 0,-1-4-77,1 4 1,-1 2-1,1 0-72,-1 0 1,1 0-158,-1 0 1,1 0-607,-1 0 139,-7 0 648,-2 0 0,-1 8 0,3 2 0</inkml:trace>
  <inkml:trace contextRef="#ctx0" brushRef="#br0" timeOffset="6440">5205 105 7569,'-17'0'-756,"5"-2"869,0-4 1,1 4 63,-7-3-75,1 3-1,-1 2-142,9 0 20,-7 7 49,6 3 1,-7 8-33,-1-1 0,1 0 1,-1 3-1,-1 3 1,-2 6 14,-3 4 1,-1 4 0,4 2 0,-2 4 1,1 1 1,9 3-1,1 5 1,0-1 25,3-5 1,-1 3-1,6-7 1,-2 1-30,2 0 0,2-2 0,2-7 0,2 1-65,4 0 0,-2 0 1,8 0-1,-1-2-107,-1-4 0,11 2 0,-3-7-103,1-3 0,3-2 0,-1-1 265,2-1 0,8 1 0,-4-1 0</inkml:trace>
  <inkml:trace contextRef="#ctx0" brushRef="#br0" timeOffset="7214">5275 873 6609,'0'-11'-166,"2"1"175,4 2 0,1 1 0,7 3 0,-2-4 83,1-2 1,-3 1 0,0-5 0,-1 2-13,1-1 0,-6 3 0,4-2 0,-3-1-37,1-3 1,0-1 0,-6-1 0,0 1-101,0-1 0,0-5 1,0-2-1,0 0 45,0-1 0,0-5 0,0 4 0,0-2 24,0 0 0,0 8 0,0-3 42,0 5 1,0 2 3,0-1 0,0 6 0,0 1 0,-2-1 33,-4 2-156,4 3 0,-7 7 1,5 2-5,-2 3 0,-6 5 0,7 8 56,1-1 1,2 1 0,2-1 0,0 0 74,0 1 1,0-1-1,0 1 1,0-1-2,0 1 1,0-1 0,2 1-1,2-1-30,1 1 1,3-3 0,-4-1 0,4-3-13,1 3 0,-3-6 1,4 0-1,0-3 28,-1 1 1,-3 0-1,6-6-31,1 0 0,3 0 1,1 0-18,1 0 0,-1-2 0,1-2 1,-3-4 3,-3-1 1,4-3 0,-7-5-33,1-1 0,4 1 1,-7-1-171,3 1 177,-6-1 1,4 1-1,-6-1-18,3 1 0,-3-1 1,4 1 40,-4-1 0,4 1 1,0 0 45,-2-1-59,-2 8 25,-2 3-13,0 7 1,-6 2 5,0 3 0,0-1 0,6 8 0,0 2 16,0 1 1,0 2 0,0 1 0,0-1-22,0 1 1,0-1 0,2 1 4,4-1 0,-4-5 0,6-2-186,-1-3 1,-3 5-1,6-4 1,0 0 0,-1-1 179,5-3 0,1 6 0,3 0 0</inkml:trace>
  <inkml:trace contextRef="#ctx0" brushRef="#br0" timeOffset="7437">5991 524 7551,'0'18'266,"0"-1"-231,0 1 1,0-1 0,0 1 0,0-1-149,0 0 0,6 1 0,0-1 1,-3 1-93,-1-1 1,-2 1-1,2-1-133,4 1 1,-4-7 337,4 1 0,-4 0 0,-2 5 0</inkml:trace>
  <inkml:trace contextRef="#ctx0" brushRef="#br0" timeOffset="7722">6323 542 7417,'17'0'-305,"1"0"1,1 0-1,2 0 115,3 0 1,-1 2 189,-6 3 0,9-3 0,1 6 0</inkml:trace>
  <inkml:trace contextRef="#ctx0" brushRef="#br0" timeOffset="8441">6724 699 7569,'2'-12'-359,"4"1"0,-2 7 409,8-2 1,-6-2 0,3 0-1,1 1-46,0-1 1,-5-6-1,5 3 1,0-3 23,0 2 1,-7-3 0,5 3 0,-2-3-19,0-3 1,0 1 0,-4-1 0,1 1-12,3-1 0,2-5 0,-4-2 0,2 0-7,-2-1 1,-2-3 0,0 4 0,1 0 9,3 0 1,0 1-1,-6 7 17,0-1-8,0 1-4,0 7-9,0 2 0,0 7-95,0-5 0,-6 6 45,0 0 0,-7 7 54,1 11 1,4-1 0,3 1 0,1-1 43,-2 1 0,4-1 0,-4 1 57,4-1-86,2 1 19,0-1 1,0 1-28,0-1 0,0 0 1,0 1-1,2-3 9,4-3 0,-4 4 1,6-7-1,-1 1 2,5-4 0,-2 2 0,1-3 0,3-1 45,2-2 0,-5-2 0,1 0 0,1 0-14,3 0 0,1 0 0,1 0-27,-1 0 0,1-6 0,-1 1 1,1-1 6,-1-2 0,1-2 1,-1-5-82,1 3 1,-7-3-1,-1 3 1,0-4-295,-1-1 337,-5 0-5,4-1 1,-6 3-3,4 3 0,-4-4 174,3 5-74,-3-5 0,-2 5 182,0-1-164,0 8 23,0-11-150,0 13 0,6-4 54,0 12-2,0 3 0,-6 9 0,0-1 1,0 1-13,0-1 0,0 1 1,0-1-1,0 1-152,0-1 0,0 0 0,0 1-112,0-1 1,0 1 0,2-1 32,4 1 0,-2-7 0,7-1 214,3-2 0,1 6 0,3-5 0</inkml:trace>
  <inkml:trace contextRef="#ctx0" brushRef="#br0" timeOffset="9047">7580 524 6347,'10'0'184,"-4"0"-75,-12 0 0,2 0 1,-6-2-73,3-4 1,-1 4 0,4-5-20,-2-1 0,0 4 19,6-8 0,0 7 0,2-5-140,4 2 0,4 2-7,7 6 121,1 0 1,-1 0 0,1 0 22,-1 0 0,-5 0 0,-1 0 9,3 0 1,-4 2-31,1 4 0,-5 2 0,4 5 0,-2-1-8,-5 2 1,5-5 0,-2 3 0,-2 2-22,-2 1 0,-2 3 0,0-1 7,0 1 1,0-1 0,-2-1 3,-4-5 4,4 5 0,-11-12 0,5 5 0,-2 1-10,-4 0 1,5-6-1,-3 3-36,-1 1 0,-3-6 0,-1 4-97,-1-4 133,8-2 0,-5 0 1,3 0 13,-3 0 1,3 0 25,0 0 1,9-2 0,-3-4-18,4-6 1,4 5 0,2-1 0,3 2 15,3 0 1,-4 0 0,4 4-1,-1-1 46,1-3 1,-4 0 0,5 6 35,3 0 1,-4 0 0,1 0-47,3 0 0,1 6 0,3 2 0,-1-1-29,1 1 1,-6 4 0,-1-7-82,3-1 1,-1 0 0,1 0-1,-4 4-577,-3 2-75,7-7 698,-12 13 0,13-14 0,-5 6 0</inkml:trace>
  <inkml:trace contextRef="#ctx0" brushRef="#br0" timeOffset="9517">7947 18 7068,'10'0'96,"5"0"88,-5-8-225,0 6 0,5-6 0,-3 8 1,3 0-38,3 0 1,-1 0-1,1 0 1,-1 0 134,1 0 0,-1 0 1,0 0-1,1 0 8,-1 0 1,-5 2-1,0 2 1,-1 4-43,-1 2 0,6-5 0,-7 7 0,3 2-7,0 1 1,-7 3 0,5 1 0,-2 2-1,-4 3 0,3 5 0,-1-4 0,-2 2-3,-2 4 1,-2-4 0,0 2 0,0 2-2,0 2 1,0-3 0,-2-1 0,-4 2 2,-5 2 0,-5 0 1,-1-2-1,-1-2-64,1 2 0,-8-4 1,-5 0-162,-3-2 216,-1-1-6,-1 1 0,-8 2 0,-2 8 0</inkml:trace>
  <inkml:trace contextRef="#ctx0" brushRef="#br0" timeOffset="11712">88 1467 6336,'17'0'30,"-5"0"1,0-2-11,1-3 0,3 3 0,1-4 9,1 4 1,-1 2 0,1 0-1,-1 0 16,1 0 1,5-2 0,0-2 0,-1-2 10,-3 2 1,4 2-1,1 0 1,-1-1-24,2-3 0,-4 0 1,8 6-1,1 0-5,-3 0 0,4-6 0,-6 0 0,0 2-38,0 2 0,7 2 0,-3 0 0,2 0 12,-2 0 0,4 0 0,-4 0 0,4 0 4,2 0 0,0 0 0,-2-2 0,-2-1-10,-2-3 1,0 0-1,6 6 1,0 0 4,0 0 1,0 0-1,0 0 1,-2 0-7,-4 0 1,8 0-1,-6 0 1,0 0 1,2 0 0,0 0 0,0 0 0,-2 0 9,-2 0 1,-6 0-1,6 0 1,0 0-6,-2 0 0,6 0 0,-13 0 16,13 0-17,-6 0 0,2 0 1,0 0-1,0 0-15,-1 0 0,5 6 1,-4 0-1,2-3 1,-2-1 1,2-2 0,-6 0 0,2 0 41,4 0 1,-4 0-1,3 0-4,1 0 0,-4 0 0,2 0 1,2 0-7,2 0 1,2 0-1,0 0 1,-2 0-1,-2 0-179,-2 0 170,0 0-1,6 0 1,0 0 8,0 0-10,0 0 1,0 0-88,0 0 0,-1 0 69,1 0-5,0 0 1,-6 0-22,1 0 39,-1 0 1,6 0 33,0 0-41,-8 0 0,6 0 1,-4 0-1,4 0 53,2 0 1,-2 0-1,-2 0 1,-2 0-15,2 0 0,0 0 0,0 0 0,-2 0-23,2 0 1,-4 0 0,2 0-1,1 0-18,-3 0 1,4 0 0,-6 0 0,2 0 6,4 0 1,-4 0 0,2 0 0,1 0-33,-3 0 0,6 0 0,-4 0 0,4 0 15,2 0 1,0 0-1,-2 0 1,-2 0 33,-2 0 1,0 0 0,6 0 0,0 0 13,0 0 1,-6-2 0,0-1 0,2-3-9,2 2 1,0 2-1,-2 0 1,-4-2-14,-2-2 0,4 0 0,-3 6 0,1 0-33,4 0 0,-4 0 0,0 0 0,0 0-4,1 0 1,-1 0 0,4 0-1,-4 0 15,-2 0 0,4 0 0,-3 0 0,1 0 34,4 0 1,-4 0 0,2 0-1,2-1 25,2-5 0,0 4 0,-2-4-28,-2 4 0,0 2 1,6 0-1,0 0-22,0 0 1,0 0 0,0 0-1,0 0 1,-2 0-21,-4 0 0,4 0 0,-6 0 0,2 0-18,0 0 1,0 0 0,4 0 0,-2 0 24,-1 0 1,-3 0-1,2 0 1,-4 0 20,0 0 1,-5 0-1,5 0 1,-2 0 13,1 0 0,-1 0 0,-6 0 0,1 0 11,-1 0 0,6 0 0,1 0 0,-3 0-21,-1 0 1,5 0-1,2 0 1,2 0-3,0 0 0,-6 0 1,7 0 10,1 0 0,-4 0 0,2 0 1,0 0-1,0 0 2,0 0 1,-6 0-1,5 0 1,-3 0-3,-4 0 1,-1 0-1,-3 0 1,1 0-3,-1 0 1,0 0-1,1-2-22,-1-4 0,1 4 0,-1-4-15,1 5 0,-1 1 0,1 0 1,-1 0-1,1 0 4,-1 0 0,6 0 0,3 0 0,-1 0 9,0 0 1,4 0 0,-4 0-1,3 0 25,3 0 1,-4 0-1,0 0 1,-2 0 7,-3 0 1,3 0 0,-2 0 0,-2 0-1,-1 0 0,3 0 0,0 0 0,-1 0-15,-3 0 0,0 0 1,3 0-1,1 0-6,-2 0 0,5 0 1,-3 0-1,0 0-17,2 0 0,-5 0 1,5 0-1,-2 0 9,1 0 1,-1 0-1,-6 0 1,1 0 32,-1 0 1,1 0 0,1 0 0,3 0 22,1 0 0,2 0 0,-4 0 0,5 0-18,1 0 1,-4 0 0,4 0 0,0 0 39,1 0 0,-7 0 1,4 0-18,0 0 0,-5 0 1,3 0-1,-3 0 37,-3 0 1,2 0 0,3 0-1,1 0-19,-2 0 1,5 0 0,-3 0-1,0-2 1,0-2 26,1-2 0,-1 0 0,-6 6-10,1 0 0,-1 0 0,1-2-56,-1-4-561,1 4-676,-8-13 1201,-3 13 0,-22-6 0,-5 8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8:18.113"/>
    </inkml:context>
    <inkml:brush xml:id="br0">
      <inkml:brushProperty name="width" value="0.08571" units="cm"/>
      <inkml:brushProperty name="height" value="0.08571" units="cm"/>
      <inkml:brushProperty name="color" value="#CC0066"/>
    </inkml:brush>
  </inkml:definitions>
  <inkml:trace contextRef="#ctx0" brushRef="#br0">18 1118 7569,'-8'-17'-824,"6"5"951,-3 0 68,3 8-160,2-3-15,0 7 0,0 2 12,0 3 1,0-1 0,0 8 9,0 2 0,0 1 1,2 4-23,3 5 0,-1 1 0,6 4 0,0-6-9,-1-3 1,-5 3-1,4 0 1,-2-1 2,0-3 0,5-1 0,-5-1-2,-2 1 0,4-1-6,-2 0 0,5 1-55,-5-1 284,0-7-157,-6-2 0,6-16 1,-1-4-64,-1-3 0,-2-3 0,-2 1-73,0 0 66,8-1 0,-6-5 0,4-2 1,-4-1-32,-2 1 1,6-6-1,-1 2 1,-1-4-102,-2-2 1,4-6 0,0 1 0,0 1 81,1 2 0,-5-4 0,6 0 0,-2 3 43,0 1 1,0 2-1,-6 0 1,0 2-28,0 4 1,0-2-1,2 5 1,1 1 45,3 0 0,0-4 1,-6 6-1,0 1-14,0 3 0,2-4 0,2-1 0,2 1-15,-2-2 1,3 5 0,1-3 7,2 4 0,-4 1 1,3 1-1,1-1 1,-2 1-5,0-1 0,3 7 1,-5-1 21,-2-2 0,4 5 0,-2-3-41,-3-1 0,1 3-46,2-2 1,-4 6 24,4-5 1,-2 5 11,2-6 0,-4 6 86,3-5-12,5 7 1,0-4-33,7 8 1,-5 0-9,-1 0 1,1 0-4,6 0 1,-1 0 0,1 0 25,-1 0 0,-5 0 1,-1 0-1,3 0 27,1 0 0,3 0 0,-1 0 0,1-2-31,-1-4 0,1 4 0,-1-3 1,1 3-17,-1 2 0,1 0 0,-1 0 0,2 0 12,5 0 0,-5 0 0,4 0 0,-3 0-43,-3 0 1,7 0 0,-1 0 0,-2 0 26,-1 0 0,3 0 0,0 0 0,-1 0 16,-3 0 1,0 0 0,3 0 0,1 0-15,-2 0 0,5 0 0,-1 0 0,0 0 0,0 0 0,0 0 0,-3 0 0,1 0-1,-2 0 0,5 0 0,-1 0 0,0 0-5,0 0 0,1 0 0,-5 0 0,4 0 0,2 0 1,-3 0-1,3 0 1,-2 0-20,-4 0 0,5 0 0,-1 0 0,0 0 13,0 0 1,0 0 0,-3 0 0,1 0-16,-2 0 0,-1 0 1,-3 0-1,1 0 16,-1 0 1,8 0 12,5 0 1,-3 0 0,0 0 0,-2 0-2,-4 0 1,-1 0-1,-3 0 1,1 0-2,-1 0 1,1 0-1,-1 0 1,1 0-2,-1 0 0,1 0 1,-1 0-2,0 0 0,1 0 0,-1 0 1,1 0 2,-1 0 0,1 0 0,-1 0 0,3 0 18,3 0 1,-4-6-1,7 0 1,-3 2-19,0 2 0,2 2 0,-3 0 1,3 0-6,2 0 0,-6-6 0,5 1 0,-3 1-14,0 2 1,1 2 0,-7 0 0,0 0 6,1 0 1,-1 0-1,1 0 1,-1 0 21,1 0 1,-1 0 0,1 0-5,-1 0 1,1 0 0,-1 0 0,1 0 9,-1 0 1,1 0 0,-1 0-1,0 0-12,1 0 1,-1 0 0,3 0 0,1 0-10,2 0 0,1-2 1,-7-2-20,1-2 25,-1 0 0,1 6 0,-1 0-5,0 0 0,1 0 0,-1 0-8,1 0 1,-1 0 0,1 0 5,-1 0 0,1 0 0,-1 0 3,1 0 0,-1 0 0,1 0 0,-1 0-2,1 0 1,-7 0-1,1 0 1,1 0-5,3 0 0,1 0 0,1 0-10,-1 0 1,-5 0-1,0 0 15,1 0 1,3 0 9,1 0-12,-7 0 1,5 0 0,-3 0 2,4 0 0,1 0 0,0 0 0,1 0 14,-1 0 1,-3 0 0,3 0-1,9 0 1,-3 0-1,0 0 1,-3-2-11,-3-3 0,1 3 0,-1-4 1,1 4-13,-1 2 1,-5 0 0,-1 0 0,3 0-29,1 0 1,-3 0-1,0 0 14,1 0 1,3 0 0,1 0 14,1 0 0,-1 0 1,1 0-1,-1 0 38,1 0 1,-7 0 0,1 0-1,1 0 12,3 0 1,1 0 0,1 0 0,-1 0-15,1 0 1,-7 0-1,1 0 1,2 0-16,1 0 0,3 0 0,-1 0-33,1 0 0,5 0 1,0 0-1,-1 0 10,-3 0 1,-2 0 0,1 0-1,-1 0 46,1 0 0,-1 0 0,1 0 1,-1 0 35,1 0 1,-1 0 0,2 0 0,3 0-14,1 0 0,0 0 0,-5 0 0,-1 0-3,1 0 1,-1 0 0,1 0-1,-1 0-12,1 0 1,1 0 0,2 0 0,3 0-33,-3 0 1,-2 0 0,-1 0-1,-1 0 1,1 0 0,5 0 0,0 0 1,-1 0-25,-3 0 1,-1 0 0,-1 0-95,1 0 1,-1 0-323,0 0-717,-7 0 1143,-2 0 0,-8 0 0</inkml:trace>
  <inkml:trace contextRef="#ctx0" brushRef="#br0" timeOffset="2221">1468 559 6609,'-2'18'82,"-4"-1"0,2 1 4,-8-1 1,6-5-31,-5-1 0,5-7 1,-6 2-63,-1-4 0,-3 0 0,-1 2 0,-1 2-51,1-2 0,-1-3 1,-1-1-1,-2 0 43,-3 0 0,1 0 1,6 0-1,-1 0 7,1 0 1,-1 0 0,3-1 26,3-5 1,4 2 0,8-8-11,0-1 1,0 3-27,0-2 0,0 1 0,2-5 11,4 4 0,2 3 1,5 5-47,-1-2 0,0 0 36,5 6 1,-5 0 0,-2-2-1,-1-2 17,1-1 0,-4-1 1,5 6 34,3 0 0,1 0 0,3 0-7,-1 0 0,1 0 0,-1 0 0,1 0 35,-1 0 1,1 0 0,-1-2 0,1-2 7,-1-2 0,3 0 0,1 4 0,2-2-12,-1-1 1,-3-3 0,-2 4 0,1-2 6,-1 2 1,1 0-1,-1 1-60,1-3 0,-1 0-152,1 6 0,-7 0-78,1 0 0,-8 2-17,2 4 1,-4-2-1,-2 7-384,0 3 623,0-6 0,0 7 0,0-5 0</inkml:trace>
  <inkml:trace contextRef="#ctx0" brushRef="#br0" timeOffset="2530">1887 647 7187,'8'9'-49,"-7"7"213,5-5 1,-4 5-156,-2 1 0,0 1-161,0-1 0,0 1-452,0-1 604,0 1 0,0-1 0,0 1 0</inkml:trace>
  <inkml:trace contextRef="#ctx0" brushRef="#br0" timeOffset="3150">2149 402 6765,'0'-12'100,"0"1"1,0 5-138,0-6-67,0 8 118,0-11 1,2 13 0,3-4-19,7 4 0,-2 2 1,1 0-1,3 0 17,2 0 1,1 0 0,0 0 28,1 0 0,-1 0 1,1 0-52,-1 0 1,-7 2 0,-4 4 0,-2 4-15,2-1 1,-4 7-1,3-4 1,-3 3 15,-2 3 0,-2-7 0,-2 1 0,-3-1-15,-3-1 0,4 6 1,-5-7 84,-3 1 0,-2 4 14,-1-9 1,5 7-49,1-6 0,7 2 23,-2-2 0,6-5 5,6 5 0,3-4 0,9-2 1,-1 0-20,1 0 0,1 0 1,3 0-1,1 0-66,-2 0 0,4 0 1,-1 0-1,-3 0-123,-1 0 1,-3 0 0,-1 2 9,-5 4 0,3-2 1,-8 8 140,-3 1 0,-1 3 0,-2 1 0</inkml:trace>
  <inkml:trace contextRef="#ctx0" brushRef="#br0" timeOffset="3813">891 1101 6364,'18'-2'155,"-1"-4"1,1 4-1,-1-4-123,1 4 1,-1 2 0,1 0-7,-1 0 1,0 0 0,1 0 0,1 0-1,3 0 26,1 0 0,8 0 1,-2 0-1,4 0-3,2 0 0,2 0 0,4 0 1,3 0 33,1 0 1,5 0-1,-3 0 1,3 0-4,3 0 1,-3 0 0,-1 0 0,-5 0-57,-1 0 1,2 0 0,-8 0-1,-4 0-21,0 0 0,-8 6 0,-2 0 1,-4-2-39,-1-2 1,-1-2-1,1 0 3,-1 0 0,1 0 1,-1 0-76,1 0 1,-1 0 44,1 0 0,-7 0-821,1 0 883,-8 0 0,-4-8 0,-10-2 0</inkml:trace>
  <inkml:trace contextRef="#ctx0" brushRef="#br0" timeOffset="4466">1328 1485 7569,'-12'0'-872,"1"0"1047,7 0 0,-4-2-102,8-4 1,2-2 0,2-5-89,2 1 0,1 6 1,-1-3 61,6 1 0,3-4 0,3 6 0,-1 2-32,1 3 0,-1 1 0,1 0 0,-1 0-17,1 0 0,-1 0 1,1 0-39,-1 0 0,-1 1 0,-5 5 0,-3 4 38,0 0 1,-6 5-1,5-5 1,-1 2-146,0-1 0,0 1 0,-6 5 60,0 1 0,0-1 1,-2 1 51,-4-1 1,4-5-1,-6-2 52,1-3 0,3-1 1,-6-4 21,2 4 0,2-6-18,6 0 1,0-2-1,0-10-5,0-1 1,0-3 0,2-1 0,4-1 0,4 1 0,7-1 0,1 1 11,-1-1 1,-5 7 0,0 1-1,1 0 54,3 1 1,1 5 0,1-2 70,-1 4-126,1 2 1,-1 0-1,0 0 3,1 0 1,-1 0 0,1 0 0,-3 2-57,-3 4 1,-2-2 0,-4 7-84,5 3 1,-3-4-1,-2 1-129,-4 3 0,-2 1 0,0 3 49,0-1 0,0 1 189,0-1 0,-8 1 0,-2-1 0</inkml:trace>
  <inkml:trace contextRef="#ctx0" brushRef="#br0" timeOffset="4688">2044 1520 6404,'12'0'304,"-1"0"0,-5 0-100,6 0 0,-3 8-246,3 3 0,-4 5 0,-8 1 1,0 1-42,0-1 0,0 1 0,0-1 0,-2 0 77,-4 1 6,4-1 0,-13 1 0,5-1 0</inkml:trace>
  <inkml:trace contextRef="#ctx0" brushRef="#br0" timeOffset="5483">3074 1066 6478,'8'-10'55,"-4"2"3,8 8 0,-1 0 32,7 0 0,-1 0-31,1 0 0,-1 0 0,1 0 0,-1-2-8,0-4 1,1 5 0,-1-5-1,1 4-8,-1 2 1,1 0-1,-1 0 1,1 0-48,-1 0 1,3 0-1,1 0 1,2 0-29,-1 0 0,-3 0 0,-2 0-67,1 0 1,-1 0-43,1 0-246,-1 0 147,1 0 1,-9 2 239,-3 4 0,-12-5 0,-3 7 0</inkml:trace>
  <inkml:trace contextRef="#ctx0" brushRef="#br0" timeOffset="5812">3354 839 6685,'2'17'58,"2"1"1,1 1-7,-1 4 1,-2-1 0,-2 5 0,0 0-30,0 0 1,0-4-1,0 5 1,0-3-17,0-4 1,-2 4 0,-2-1-96,-1-3 1,-1-2-1,6-1-357,0-1 445,0 1 0,0-1 0,0 1 0</inkml:trace>
  <inkml:trace contextRef="#ctx0" brushRef="#br0" timeOffset="6517">4594 681 7434,'17'0'-392,"-7"0"0,-2 2 421,-8 4 0,-2-2 1,-4 8-2,-6 1 1,3-5 0,-3 0 8,-2 0 0,-1-6 1,-3 3-1,1-3-22,-1-2 1,1 0-1,-1 0 7,1 0 0,0 0 0,-1 0-133,1 0 0,1-2 1,2-1-1,3-3-29,-3 2 0,5-6 83,-3-2 1,8-3 46,-2-3 1,4 1 0,4 1 5,4 5 1,-2-3 0,6 7 16,-3-3 1,7 6 0,-2-2 3,3 4 0,-3 2 1,-1 0-15,3 0 1,-4 0 0,1 0-4,3 0 0,1 0 1,3 0 29,-1 0 0,1 0 0,-1 0 0,1 0 44,-1 0 1,1 0-1,-1 0-24,1 0 0,-1 0 1,1 0-1,-1 0-17,0 0 0,1-6 1,-1 1-1,1 1 4,-1 2 1,1 2 0,-1 0-1,1 0 7,-1 0 0,6-6 0,1 0 0,-3 2 37,-1 2 1,-3 2-16,0 0-186,1 0-785,-1 0 905,-7 0 0,-2 8 0,-8 2 0</inkml:trace>
  <inkml:trace contextRef="#ctx0" brushRef="#br0" timeOffset="7101">5257 769 7569,'0'10'-601,"0"-3"0,-2-7 724,-3 0 1,1 0-7,-8 0 1,6-2 1,-5-3 0,7 1-68,-2-8 0,4 6 1,4-4-103,4 3 1,-2 1 0,5 4 0,1-2 1,0-2 0,-4 0 0,5 6 28,3 0 0,1 0 1,3 0 7,-1 0 1,1 0 0,-3 2 12,-3 4 0,3-2 0,-5 8-39,0 1 0,-2-3 0,-8 2-86,0 1 1,0 3 110,0 1 1,-2 1 0,-4-1-8,-6 1 1,-3-3 0,-3-1 124,1-3 1,-1-7-32,1 2 1,1-2-9,5 2-20,3-4 47,8 13 1,2-13 1,4 4 0,-3-4 0,9-2-70,2 0 0,1-2 0,3-2-21,-1-2 1,1 0 0,-1 6-1,1 0-73,-1 0 0,-5 0 1,-1 0 69,3 0 0,1-7 0,3-3 0</inkml:trace>
  <inkml:trace contextRef="#ctx0" brushRef="#br0" timeOffset="7685">5449 315 7569,'0'-12'-671,"0"0"0,2 7 620,4-7 1,4 6 0,7-4 119,1 3 0,-7 1 1,1 6 17,2 0 1,1 0 0,3 0-36,-1 0 0,-5 0-61,-1 0 0,-5 8 1,4 3 31,-2 5 0,-2 1 0,-6 1-83,0-1 1,-8 1 59,-4-1 1,-3 1 59,-3-1 1,7-7 0,1-2 57,2-1 42,2-5-81,6 6 1,8-8-1,4 0-43,3 0 1,8 0 0,1 0 0,-3 0-22,-2 0 0,-1 0 0,1 0 0,3 0-94,1 0 0,0 0 11,-5 0 0,-3 8 68,-3 3 0,-4 5 0,-8 1 0</inkml:trace>
  <inkml:trace contextRef="#ctx0" brushRef="#br0" timeOffset="8451">4437 1293 6652,'-12'-2'-571,"0"-4"685,8 4 27,-11-6 24,5 8-119,0 0-77,3 0 84,7 0 0,0 2 23,0 4 1,7-4 0,5 4-21,4-4 0,1-2 0,2 0 0,3 0-15,1 0 1,8-6 0,-2 0 0,2 2 11,-2 2 1,10 2-1,-4 0 1,4 0 10,4 0 0,-6 0 0,5 0 0,-1 0 35,0 0 0,5-6 1,-5 1-1,0 1-21,1 2 1,-5 2-1,6 0 1,0 0-42,3 0 0,-1-6 0,1 0 0,1 2-31,-2 2 1,3 2 0,-5 0 0,0 0-18,-1 0 0,5 0 0,-6 0 0,-5 0-24,-4 0 1,-1 0 0,-8 0 0,-2 0-185,-1 0 1,-3 2-93,1 4 0,-3-2-13,-3 8 1,-6-1-1,-12 5 324,-6-5 0,-11 13 0,-4-5 0</inkml:trace>
  <inkml:trace contextRef="#ctx0" brushRef="#br0" timeOffset="9109">5013 1677 6762,'-2'-12'-232,"-2"1"268,-2-3 1,0 4 0,6-1-1,0-3 1,6 4 0,2-1 0,2-1-3,3 2 1,-3-3 0,2 7-11,1 2 1,3 2-1,1 2 29,1 0 1,-1 0-57,1 0 1,-3 8 0,-1 2 0,-5 1-24,-1 1 0,4-6 0,-6 5 1,-1 3 9,3 2 1,-6-5 0,4 1-1,-4 1-179,-2 3 0,2-4 76,4-1 120,-4 1 1,3-2 14,-10-5 1,1-3 3,-8-2 1,6-7-15,-5-5 1,7-4-19,-2-1 0,6 1 1,4 3-1,4 3 12,1 2 0,-3-3 0,6 5 0,-1 0 38,-1-2 1,6 6-1,-5-3 1,5 1-21,1-2 1,-5 4-1,-1-4 1,3 4 106,2 2 1,1 0 0,1-2 0,-1-2 4,0-1 1,1-1 0,-1 6 0,1 0-28,-1 0 1,1 0-1,-1 0-260,1 0 0,-9 7-43,-3 5 0,-4 4 65,-2 1 0,0 1 0,-2-3 0,-2-1-451,-1-3 586,-9 1 0,4 5 0,-7 1 0</inkml:trace>
  <inkml:trace contextRef="#ctx0" brushRef="#br0" timeOffset="9738">5781 1712 7569,'10'0'-604,"-2"0"561,-1 0 2,-5 0 0,4 0 84,-12 0 1,3 0-128,-9 0 0,6 0 81,-6 0 1,9-2 29,-3-4 1,6 2-28,6-7 1,-3 7 2,9-2 1,-6 4-1,6 2 29,1 0 1,-3 0 0,1 0 66,3 0 0,-4 0 0,1 0-26,3 0 0,-4 0-74,1 0 1,-1 8-1,4 1-16,-3 1 1,-7 6 0,2-5-73,-4 5 1,-2 1 0,0 1 49,0-1 1,-2 1 0,-2-1 0,-4 1 25,-1-1 1,-3 1-1,-5-1 1,-1-1 15,1-5 0,-1 5 0,1-7-3,-1 1 0,1 0 14,-1-4 1,1-4-8,-1 3 1,9-5-2,3-5 1,4 1 0,2-8 10,0-2 0,0 5 0,2-3 51,4-1 0,-2 5 20,7 2 1,-5 4 0,6 2-57,1 0 1,-3 0-1,0 2 1,-1 2-2,1 2 1,2 7 0,5-3-268,1 0 1,-7 5-505,1-3 740,-8 3 0,4-5 0,-8-2 0</inkml:trace>
  <inkml:trace contextRef="#ctx0" brushRef="#br0" timeOffset="10763">5118 18 7144,'9'-2'-984,"-3"-4"1136,-4 4-94,-2-6 1,2 8-13,4 0 1,-2 0-1,7 0 1,3 0-28,1 0 1,3 0 0,-1 0 0,1 0-2,-1 0 1,7 0-1,-1 0 1,-2 0-10,-1 0 0,3 0 0,0 0 0,1 0 9,1 0 1,-4 0 0,6 0-1,0 0-3,1 0 0,-5 0 0,4 0 0,0 0-3,0 0 0,-3 0 1,3 0-1,0 0-3,0 0 0,-4 0 0,7 0 1,-1 0-18,-2 0 1,4 0 0,-6 0 0,0 0 12,1 0 1,5 0 0,-4 0 0,0 0 3,-4 0 0,2 0 1,1 0-1,-1 0-8,0 0 1,-2 0-1,-5 0 13,-1 0 1,1 6 0,-1 0 8,1-2 1,-1-2 0,1-2 0,-1 0 0,1 0 1,-1 0-1,1 0-11,-1 0 0,0 2 1,1 2-1,-1 1 14,1-1 1,-1-2-1,1-2-14,-1 0 1,1 2 0,-1 2 32,1 2 0,-1 0 0,1-6-9,-1 0 0,-1 2 1,-3 2-1,-1 1 12,1-1 0,-3-2 1,2-2-72,1 0-196,-5 0-112,0 0-269,-8 0 599,0 0 0,-8 8 0,-2 2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2:46.739"/>
    </inkml:context>
    <inkml:brush xml:id="br0">
      <inkml:brushProperty name="width" value="0.08571" units="cm"/>
      <inkml:brushProperty name="height" value="0.08571" units="cm"/>
      <inkml:brushProperty name="color" value="#008C3A"/>
    </inkml:brush>
  </inkml:definitions>
  <inkml:trace contextRef="#ctx0" brushRef="#br0">70 70 6504,'6'-11'-81,"0"-1"0,1 8 0,-3-4 132,2 1 1,2 5-96,-2-4 1,-4 2-1,5 0 282,1-2-14,-6 0-109,6 6-70,-8 0 40,0 0-50,8 0 0,-5 0 5,9 0-12,-8 0 0,6 8 50,-5 4 1,-3 3-15,4 3 0,-4-1 0,-2 1 0,0-1-4,0 1 1,0-1-1,0 1-38,0-1 1,0 1 0,0-1 0,0 0-11,0 1 0,0-1 1,0 1-1,0-1 13,0 1 1,6-5 0,0 5-17,-2 7 1,3-7-1,-1-1 1,0-1-17,2-1 1,-6 3 0,6-1 6,-1 0 1,-5 1-1,6-3 23,0-3 0,-4-2-4,7-4 1,-5-4 0,6 3-25,1-3 1,-3-2-1,2 0 1,1-2-88,3-3 0,1 3 0,1-6-32,-1 0 0,1 6 0,-3-6 0,-1 3-49,-3-1 0,1 0 1,4 4-1,-3-2-142,-1-2 0,-6 0 315,5 6 0,-7-7 0,4-3 0</inkml:trace>
  <inkml:trace contextRef="#ctx0" brushRef="#br0" timeOffset="761">18 315 5971,'-10'0'376,"2"0"-304,8-8 1,2 6 54,4-4 0,-2-1-57,7 1 0,-5 0 0,6 4-38,1-4 1,3 4 0,3-6-1,3 3 4,1-1 1,2-2-1,-3 4 1,3-2-30,2 2 1,-4-3 0,4 1-1,-1 2-26,-5 2 0,4 2 1,-2 0-1,-1 0-154,-3 0 1,5 0 0,-1 0 0,-2 0 172,-1 0 0,-3 8 0,0 1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2:48.012"/>
    </inkml:context>
    <inkml:brush xml:id="br0">
      <inkml:brushProperty name="width" value="0.08571" units="cm"/>
      <inkml:brushProperty name="height" value="0.08571" units="cm"/>
      <inkml:brushProperty name="color" value="#008C3A"/>
    </inkml:brush>
  </inkml:definitions>
  <inkml:trace contextRef="#ctx0" brushRef="#br0">18 926 7177,'-10'0'-586,"3"-2"603,7-4 0,7 4 9,5-4 0,3-1 1,3 1-13,-1 2 0,-5 2 1,0 2-126,1 0 0,-3 0 1,2 0-108,1 0 0,-5 2 218,-2 4 0,3-4 0,1 5 0</inkml:trace>
  <inkml:trace contextRef="#ctx0" brushRef="#br0" timeOffset="184">123 1118 7461,'-10'0'-620,"16"0"0,11 0 549,3 0 1,-1 0-1,-1 0 71,-1 0 0,8 0 0,3 0 0</inkml:trace>
  <inkml:trace contextRef="#ctx0" brushRef="#br0" timeOffset="817">944 716 6470,'0'-11'-62,"0"-1"1,7 8 0,5-4-1,4 2 90,1 1 1,0-1 0,1 6 0,-1 0 22,1 0 0,5 0 0,0 0 0,-1 0-12,-3 0 0,-1 0 0,1 0 3,4 0 1,-3 0 0,3 2-42,-4 4 0,-7 3 0,-2 9-17,-2-1 0,-3 1 1,-5-1 37,0 1 0,-5-1 1,-3-1-1,-2-3-17,-4-1 1,-1-2-1,-4 3 1,-3-1-17,-1 1 1,-6-5-1,4 0 1,-1-2-57,1 0 0,2-1 1,5-3-1,1 2-224,-1 2 0,7 0 291,-1-6 0,8-8 0,-3-2 0</inkml:trace>
  <inkml:trace contextRef="#ctx0" brushRef="#br0" timeOffset="1235">1555 611 7334,'-10'-7'-413,"0"5"317,5-4 1,1 4 0,-8 2 23,-1 0 1,3 0 0,-2 0 127,-1 0 0,-3 0 0,-1 0 0,-1 2 12,1 4 0,5-2 0,0 5 0,1 1-13,1 0 1,-4-4 0,9 5-23,1 3 0,2 1 0,2 3-59,0-1 0,0-5 0,2 0 10,4 1 0,3 1 0,9-3 1,-1-3-104,1 0 0,-1-6 0,3 6 0,1-3-19,2 1 0,6 0 0,-5-6 138,-3 0 0,6 8 0,0 1 0</inkml:trace>
  <inkml:trace contextRef="#ctx0" brushRef="#br0" timeOffset="1480">1799 769 7569,'8'9'-755,"-6"-1"611,6-8 0,-8 8 152,0 4 0,0 3 0,0 2 32,0 1 1,0-1 0,0 1-45,0-1 1,0 1 0,0-1-1,0 1-283,0-1 1,0-5 286,0-1 0,0 1 0,0 6 0</inkml:trace>
  <inkml:trace contextRef="#ctx0" brushRef="#br0" timeOffset="1905">996 489 7440,'12'-2'-139,"-1"-4"0,-5 5 1,6-5-1,1 2 155,3-2 0,7 4 0,2-4 0,1 2-44,-1-1 1,4 3 0,-4-4-1,0 2-4,1-2 1,3 4-1,-6-4 1,-2 4-70,-1 2 0,3 0 0,0 0 0,1 0 101,1 0 0,2 0 0,8 0 0</inkml:trace>
  <inkml:trace contextRef="#ctx0" brushRef="#br0" timeOffset="2274">1957 786 6800,'7'-10'-315,"3"3"1,7 7 276,1 0 0,-1 0 0,1 0-21,-1 0 0,1 0 0,-1 0 0,1 0 59,-1 0 0,8 0 0,3 0 0</inkml:trace>
  <inkml:trace contextRef="#ctx0" brushRef="#br0" timeOffset="2631">2463 664 7569,'17'0'-268,"-7"0"1,6 0-1,-5 0 179,5 0 1,7 0 0,0 0-1,-1 0 118,-3 0 0,4 0 0,1 2 29,-3 4 0,-2 3-16,-1 9 1,-8-1 0,-5 1-4,-3-1 1,-4-1 0,-3-3-30,-7-1 0,-4-2 0,-1 1 0,0-3-26,-1 0 1,1-6-1,-1 4 1,1-5-123,-1-1 0,1 2 0,-1 2-340,1 2 478,-1 0 0,1-14 0,-1-2 0</inkml:trace>
  <inkml:trace contextRef="#ctx0" brushRef="#br0" timeOffset="2913">2917 681 5976,'-17'-9'-49,"5"1"1,0 8 250,-1 0 0,-3 0-64,-1 0 1,-1 0-1,1 0-63,-1 0 0,7 0 1,1 2-1,0 2-16,1 1 0,3 9 1,-4-2-83,2 3 0,2 3 0,6-1-18,0 1 1,2-1-1,4-1-67,6-5 0,3-1 1,3-6-1,-1 2-148,1-2 0,7-1 256,4 3 0,4-4 0,2 6 0</inkml:trace>
  <inkml:trace contextRef="#ctx0" brushRef="#br0" timeOffset="3322">3127 873 7569,'-18'0'-231,"8"-2"-95,5-3 112,-5 3 0,8-8-172,-4 4 520,4 4 1,8-7-1,2 5-73,2-2 1,-5 0-1,7 6-55,2 0 1,1 0 0,3 0-1,-1 0-23,0 0 0,-1 2 1,-2 2-1,-5 4-6,-1 1 1,-2-3 0,-6 6 5,0 1 0,-2 3 1,-4 1-1,-6 1 11,-3-1 1,-3-1-1,1-3 1,0-1 10,-1 2 0,1-5 1,-1 1 175,1-2-29,-1 5-3,9-11-125,1 6 0,10-8 1,4 0 13,5 0 0,5 0 1,3 0-1,2 0-25,3 0 0,-1 0 0,-4 0 1,5 0-52,5 0 1,-2 0-1,0 0 1,-2 0-259,-3 0 1,3 0 0,-4-2 295,-5-4 0,1-3 0,-7-9 0</inkml:trace>
  <inkml:trace contextRef="#ctx0" brushRef="#br0" timeOffset="3727">2323 419 6865,'18'0'-79,"-1"0"1,-3 0 0,1 0-1,5 0 73,-1 0 0,1 0 1,-1 0-1,2 0 30,3 0 1,7 0 0,-2 0 0,4 0-28,2 0 0,0-5 0,1-1 1,3 2-41,2 2 1,-2 2-1,-8 0 1,-2 0-314,2 0 356,-6 0 0,8 8 0,-6 1 0</inkml:trace>
  <inkml:trace contextRef="#ctx0" brushRef="#br0" timeOffset="4104">3493 384 7569,'18'0'-152,"-1"0"90,1 0 0,-1 6 1,1 0-50,-1-2 1,1 0-1,1 0-76,4 2 229,-3 7 1,5-9 0,-8 8-1,1 1 11,-1 3 1,1 3 0,-1 2 0,1 5-19,-1 1 0,1 2 1,-3 6-1,-1 0-36,-3 0 0,-1 6 1,2-1-1,-6-1-67,-4-2 0,-2 4 1,0-1-1,-2-1 5,-4-2 1,-4 4-1,-7 0 1,-3-4-45,-3-6 1,-4 2-1,-10-6 107,-4 0 0,-4 6 0,-7-6 0</inkml:trace>
  <inkml:trace contextRef="#ctx0" brushRef="#br0" timeOffset="4800">944 157 7569,'-12'0'-118,"0"0"-285,-1 0 0,-3 0 329,-1 0 0,-1 0 0,1 0 133,-1 0 0,7 0 1,-1 0-1,-2 0-3,-1 0 1,-2 0-1,-1 2 1,1 4-19,-1 6 1,1-3 0,-1 5 0,1 4 22,-1 3 0,1 2 0,-1-3 0,1 3-6,-1 6 1,1-2 0,-1 2-1,1 0-8,0-1 1,1 5 0,4-4 0,7 4 0,3 2 0,2-1 0,0 1 0,2 0-36,3 0 0,11 0 1,11 2-1,4 2-60,6 2 0,10-1 0,-1-5 0,5-2-183,1-4 0,12 8 0,2-6 231,0 0 0,8 0 0,5 4 0</inkml:trace>
  <inkml:trace contextRef="#ctx0" brushRef="#br0" timeOffset="6001">4297 751 6667,'17'0'118,"1"0"-142,-1 0 1,1 0-1,-1 0 1,2 0-29,5 0 1,-5 0 0,6 0 0,-1 0-28,-1 0 0,0 0 0,-3 0 79,3 0 0,-4-8 0,7-1 0</inkml:trace>
  <inkml:trace contextRef="#ctx0" brushRef="#br0" timeOffset="6394">5432 157 7569,'-18'0'-154,"1"0"-130,0 0 1,5 0-1,0 0 198,-1 0 1,-3 0 0,-1 2 154,-1 4 0,-1 4 0,-3 7 0,-1 3-3,2 3 1,-4 4 0,-1 8 0,1 2-24,0 4 0,-4-4 0,6 3 0,1-3-27,3-2 0,3 6 0,5 2 0,3-1-26,0 1 1,6 4-1,-4-7 1,4-1-66,2-2 1,0 4 0,2-1-1,2-1-43,2-2 0,8-8 0,-1-2 0,7-1-142,3-5 260,8-2 0,4-1 0,9-1 0</inkml:trace>
  <inkml:trace contextRef="#ctx0" brushRef="#br0" timeOffset="7092">5484 873 7296,'0'-9'-422,"2"-1"1,2 4 341,2-5 0,6 1 1,-5-2-1,1-1 58,0-3 1,0-1 0,-4-1 0,1 1 72,-1-1 1,4-5 0,-2-2 0,-2 0-61,-2-1 1,0-3 0,1 4-1,3 0-9,-2-1 1,-2-3 0,-2 6 0,0 2 30,0 1 1,0 3 0,0-1 5,0 1 1,-2 7 0,-2 2 24,-2 1 1,-1 5 22,1-4 0,-2 6-6,-4 6 1,5 3-1,7 9-21,0-1 1,0 7 0,0-1 0,0-2-16,0-1 0,6-3 1,1 1-1,3-1-20,4 1 1,-1-1 0,1 1-1,-3-1 0,3 0 0,1-5 0,3-2 0,-1-2 4,1-5 1,-1 1 0,1 0 0,-1 2-26,1-2 1,-1-2 0,1-4-1,-1-2-28,1-2 0,1-5 1,0 3-1,1-2 16,-5-3 0,-3-3 0,2-1 0,-5-1-1,-1 1 0,-2-1 1,-6 1-15,0-1 0,0 1 30,0-1 0,0 1 0,-2 1 26,-4 5 99,4 3-37,-6 8 1,8 8 0,0 3-49,0 5 1,0-5 0,0 1-1,0 2-48,0 1 1,0 3 0,2-1-47,4 1 0,4-1 0,5 1 0,-1-3-478,-2-3 545,-1 3 0,14-13 0,3 6 0</inkml:trace>
  <inkml:trace contextRef="#ctx0" brushRef="#br0" timeOffset="7289">6200 559 7569,'-7'10'-118,"3"-2"-12,-8-8 1,6 0 0,-3 1 0,1 5 54,4 6 0,2-2 0,2 1 0,0 3 21,0 1 1,0 3 0,0-1 0,0 3 45,0 3 1,0-4 0,2 5-71,4-5 1,-4-1 0,5-1-182,1 0 259,-6-7 0,14 6 0,-7-7 0</inkml:trace>
  <inkml:trace contextRef="#ctx0" brushRef="#br0" timeOffset="7556">6288 524 7569,'11'10'-90,"1"-4"1,0-4 0,5-2 0,1 0 0,1 0-67,4 0 0,-1 0 0,7 0 0,0 0 20,-2 0 0,6 0 0,-4 0 0,2 0 136,-2 0 0,12 0 0,-4 0 0</inkml:trace>
  <inkml:trace contextRef="#ctx0" brushRef="#br0" timeOffset="8206">6881 716 7042,'0'-11'-106,"0"-1"0,2 2 0,2-3 1,2 1 143,-2-2 1,4 5 0,0-3 0,-1-1-89,1-3 1,0-1 0,-4-1 0,1 1 66,-1-1 0,4 1 0,-2-1 0,-2-1-17,-2-4 0,-2 1 1,0-5-1,0 2-5,0 3 0,0-3 0,0 2 1,0 2-31,0 1 0,-6 9 0,-2-1-10,-2-2 0,1 5 1,-5-1 2,3 2 44,7 2 1,-6 6 61,4 0 0,4 8 1,-4 4 5,4 3 1,2 3 0,0-1 0,0 1-31,0-1 0,6 1 0,2-1 0,2 0-19,3 1 0,1-1 0,-1-1 0,-1-2-20,2-3 0,7-5 1,2 4-1,-1-1-29,-3 1 1,-1-6 0,-1 2-1,0-4-28,1-2 0,-6 0 0,-1 0 45,3 0 0,-1-2 0,1-4 0,-2-4-14,1 1 1,-3-7 0,0 4 0,-3-3-30,-3-3 1,4 1 0,-2-1-1,-2 1 26,-2 0 1,-2-1 0,0 1 49,0-1 1,0 7 0,-2 1 129,-4 2 0,-4 2-44,-7 6 1,5 2-42,0 4 0,9-2 0,-3 8 1,4 1-40,2 3 0,0 1 0,2 1-76,4-1 0,-3 0 0,9 1-96,2-1 0,-5 1 0,5-1 0,1 1 0,5-3 144,1-3 0,-5 4 0,9-7 0</inkml:trace>
  <inkml:trace contextRef="#ctx0" brushRef="#br0" timeOffset="8796">7563 472 7569,'0'-18'-868,"0"9"322,0 1 505,0 8 0,-2 0 0,-4 2 109,-6 4 1,2-4 32,-1 3 1,7-1-1,-4 0-34,0 2 1,5 0-53,-9-6 0,8-2-113,-2-4 0,4 2 65,2-8 1,8 3 0,4-5 2,3 3 0,-3 7 0,-1-2 107,3 4 1,2 2 0,1 0-29,0 0 1,-1 2 0,-2 2 0,-5 3-25,-1 3-1,6-4 1,-5 6 0,3-1-13,0-1 1,-7 6 0,5-5 0,-2 5-27,-4 1 0,-2 1 0,-2-1 0,-2 1 25,-4-1 0,2 0 0,-8 1 0,-1-1-9,-3 1 0,-1-1 0,-3-1 0,-1-3-12,-2-1 0,0-2 1,5 1-1,1-5 18,-1-4 1,1-2 0,-1 0 10,1 0 1,7-2-1,4-4-43,4-5 0,2-5 0,0-1 4,0-1 0,8 1 0,4 1 0,3 3 43,3 1 1,-1 8 0,1-4 10,-1 1 0,6 5 1,1-4-19,-3 4 0,-2 4 0,-1 2-13,-1 2 1,1 5 0,-3-3 0,-1 0-95,-2 0 0,-3 5 0,5-3 1,-4 1-1,-1-1 0,-1 0 91,0 0 0,-2-7 0,1 13 0,3-6 0</inkml:trace>
  <inkml:trace contextRef="#ctx0" brushRef="#br0" timeOffset="9181">7825 18 6185,'9'-8'358,"7"6"1,-5-4-366,5 4 0,1 2 0,1 0 0,-1 0 56,1 0 1,-1 6-1,1 2 1,-1 0 11,1-1 0,-1 5 1,1-4-15,-1 1 0,0 3 0,1 6 0,-3-1-26,-3 0 0,-2 1 0,-6 1 0,2 3-30,-3 1 1,1 2 0,0-3 0,2 3 8,-2 2 1,-2 2 0,-4 6 0,-4-2-16,-6-4 1,3 4 0,-3-4 0,-2 2-62,-1-2 0,-10 4 0,-4-4 0,-4 4-167,-2 2 0,-2-6 243,-4 1 0,-11 6 0,-10 9 0</inkml:trace>
  <inkml:trace contextRef="#ctx0" brushRef="#br0" timeOffset="10763">402 1502 6965,'12'0'-343,"0"0"0,-1 0 331,7 0 0,-1-2 17,1-4 0,-1 4 1,0-3 30,1 3 1,-1 0-1,1-2 1,-1-2-10,1 2 1,1 2 0,3 2 0,1 0-8,-2 0 1,6-6-1,2 1 1,4-1 13,2-2 1,0 6 0,0-4 0,0 4 1,0 2 0,0-6 0,2 1 1,2 1-14,1 2 1,9 2-1,-2 0 1,1 0-42,-1 0 1,9-2 0,-6-2 0,1-2 6,-3 2 1,-1 2 0,5 2 0,-1 0-1,-5 0 1,5-5 0,-5-1 0,5 2 23,1 2 0,-1 2 0,-3 0 0,-3 0-2,-3 0 1,5 0-1,-4 0 1,1 0-24,5 0 1,-5 0 0,1 0-1,0 0-5,-1 0 1,-3-2 0,4-2 0,-3-2 22,-3 2 1,4 0-1,-2 1 1,-1-3 26,3 2 1,-4 0-1,6 0 1,-1-2 36,1 2 0,-4 2 1,3 1-1,-1-3-58,-4-2 1,0 0-1,-1 6 1,3 0-42,-2 0 1,-2 0-1,-2-2 1,2-2 10,3-2 1,-3 1 0,6 5 0,0-2 13,3-4 0,-3 4 0,-1-4 0,-1 4 20,0 2 1,2 0 0,-5 0 0,3 0 11,-2 0 0,-2 0 0,-2 0 0,0 0-22,0 0 1,5 0 0,3 0 0,0 0-4,0 0 1,3 0 0,-3 0 0,-1 0 29,1 0 0,4 0 0,-5 0 0,1 0 29,0 0 1,3 0 0,-5 0 0,0 0-21,2 0 1,-1 0-1,5 0 1,-4 0-64,-1 0 0,-3 0 0,6 0 0,-1 0-5,1 0 0,-4 0 0,3 0 0,-1 0 15,-4 0 1,5 0-1,1 0 1,0 0 2,-5 0 1,3 0 0,-2 0-1,0 0 28,1 0 1,-5 0 0,4 0 0,-2 0 15,2 0 0,-3 0 0,7 0 0,0 0-16,-1 0 0,1 0 0,3 0 0,-1 0-16,1 0 0,1 0 0,-1 0 0,-1 0 23,2 0 1,-7 0 0,-1 0 0,-4 0-7,-2 0 0,-2 0 0,-2 0 1,-4 0 9,-2 0 0,4-2 1,-3-2-1,1-2-15,4 3 0,-4-1 0,2 0 0,2-2 1,2 2-1,2 2 0,0 2 0,2 0 0,2 0 1,3 0-1,3 0 0,3 0 0,3 0 73,1 0 1,-5 0 0,-1 0-25,3 0 1,-1 0 0,1 0 0,-2 0 11,1 0 0,-3 0 0,-1 0 0,-1 0 26,-4 0 0,-2 0 0,-4 0 0,-2 0-79,-2 0 1,-6 0 0,4 0 0,-2 0-151,-3 0 0,-9 0 1,-1 0-510,2 0 0,-5 6-721,3 0 1356,-16 7 0,2-3 0,-15 8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11.298"/>
    </inkml:context>
    <inkml:brush xml:id="br0">
      <inkml:brushProperty name="width" value="0.08571" units="cm"/>
      <inkml:brushProperty name="height" value="0.08571" units="cm"/>
      <inkml:brushProperty name="color" value="#008C3A"/>
    </inkml:brush>
  </inkml:definitions>
  <inkml:trace contextRef="#ctx0" brushRef="#br0">88 156 7208,'-18'0'-931,"1"0"877,7 0 1,2 2 73,8 4 0,-2-3 77,-4 9 1,5-6 0,-5 6-6,4 1 0,2-3 0,-2 1 0,-2 3-46,-2 2 1,0-5 0,6 1-17,0 1 0,0 3 0,0 1-35,0 1 0,2-3 0,2-1-29,2-2 1,8-8 0,-3 1 34,5-3 0,1-2 0,1 0 0,-1 0-2,1 0 1,-1-2 0,2-2 0,1-3-3,-3-3 0,5 0 0,-11-3 1,5 3-48,1 2 1,-5-5 14,0 1 52,-9 4 5,5 0 0,-10 8 3,-4 0 1,5 2-1,-3 2-4,8 2 1,-1 6-1,7-4 1,0-1 6,0 1 1,-5 4-1,7-6-12,2-3 1,1 5 2,3-2 0,-1 0-15,0-6 0,1-8-30,-1-4 1,-7-3-1,-4-3-115,-4 1 0,-2-1 0,0 1-74,0 0 0,0 5 1,-2 0 214,-4-1 0,-4-3 0,-7-1 0,-1-1 0</inkml:trace>
  <inkml:trace contextRef="#ctx0" brushRef="#br0" timeOffset="465">612 16 7569,'9'0'-860,"-1"-8"882,-8 6 1,0-3 22,0 10 1,2 5 0,2 8 0,2-1-25,-2 0 1,3 1 0,-1-1 0,0 1-25,2-1 0,-6 1 0,5-1 1,-1 3 2,0 3 1,0-4 0,-6 5-77,0-5 1,0-2-1,0 1 58,0-1 0,0-5 12,0 0 0,-2-3 8,-4 3 0,4-6-27,-4-12 0,4 2 1,2-7-1,0-3 9,0-2 0,0-1 0,2-1 1,2 1 72,2 0 0,8 1 0,-3 2 1,5 5-24,1 1 0,1-4 0,-1 7 0,1-1-6,-1-2 0,1 6 0,-1-4 1,1 4 2,-1 2 0,4 2 0,-1 2 0,-5 4-24,1 2 0,-8 1 0,-1 5 0,-1-3-18,0-1 1,0 0-1,-6 5 1,0 0-68,0 1 1,0-1-1,0 1-119,0-1 1,0-5 0,0 0 196,0 1 0,-8 3 0,-2 1 0</inkml:trace>
  <inkml:trace contextRef="#ctx0" brushRef="#br0" timeOffset="1168">1066 330 6678,'17'-7'-82,"1"5"0,-1-6 0,1 2 54,-1 0 1,0 0-1,-1 5 1,-2-3 18,-3-2-3,-7 0 0,4 4 30,-8-4 1,0 2-31,0-7 1,-2 7 44,-4-2 0,2 4 0,-7 2 47,-3 0 0,4 6 1,1 2-1,-1-1 11,0 1 1,6 6 0,-2-3-39,5 5 1,1 1 0,0 1-52,0-1 0,1-1 0,3-3 0,4-3-37,2-2 0,1 4 0,7-5 9,-1 3 1,1-6-1,-1 2 16,1-4 1,-1-2 0,-1-2 0,-3-2-8,-1-2 1,-6-6 0,3 5-1,1-3 16,0-4 0,-4-1 0,3-3 0,1 1 4,0-1 0,-4 1 0,5-1 1,1 1 5,-2 0 1,5-1 0,-3 3 24,3 3 1,-3-2 0,0 9 3,1 1 0,-3 2-11,2 2 0,-7 6 0,5 1 0,-2 3 28,-4 4 1,0-5 0,-1 3 0,3 1-19,-2 3 1,0-4 0,0-1-1,4 1 8,1-2 1,-3 3 0,6-7-33,1-2 0,-3 4 0,2-2 1,1-3-96,3-1 1,1-2 0,-1-2 0,-3-1-46,-1-3 1,-2-8 0,3 2 22,-1-3 1,-2-3 0,1 1-1,-5 0 81,-4-1 1,-2 1 56,0-1 1,-2 3 37,-4 3 0,-3 4 1,-7 10-29,5 4 1,-5 2-1,6 5 1,1-1-54,3 2 0,4 1 0,2 3 0,0-1-51,0 0 1,8-1-1,3-2 1,5-3 29,1 3 30,8 1 0,3 3 0,7-1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28.328"/>
    </inkml:context>
    <inkml:brush xml:id="br0">
      <inkml:brushProperty name="width" value="0.08571" units="cm"/>
      <inkml:brushProperty name="height" value="0.08571" units="cm"/>
      <inkml:brushProperty name="color" value="#008C3A"/>
    </inkml:brush>
  </inkml:definitions>
  <inkml:trace contextRef="#ctx0" brushRef="#br0">1 88 7569,'17'0'-337,"0"0"0,1 0 0,-1 0 0,1 0 368,-1 0 0,3 0 0,1-2 0,2-2-22,-1-2 0,-3 0 0,-1 6 0,-1 0 7,0 0 0,1 0 1,1 0-1,3 0-22,1 0 0,2 0 0,-3 0 0,1 0-5,-2 0 1,4 0-1,1 0 1,1 0 15,4 0 1,0 0 0,0 0 0,-2 0 23,2 0 0,0 0 0,0 0 0,-2 0-9,2 0 0,-4 0 1,3 0-1,1 0-4,2 0 1,0 0 0,-2 0 0,-2 0-3,2 0 0,2 0 0,2 0 0,0-2-4,0-3 0,5 3 0,1-4 0,-2 4-13,-2 2 1,4-2 0,-1-2-1,-1-2 2,-2 2 1,4 2 0,-1 2 0,-1 0-3,-2 0 1,-2 0-1,0 0 1,0 0-1,0 0 0,0 0 0,0 0 0,-2 0 1,-4 0 1,4 0-1,-4 0 1,4 0 1,2 0 0,2 0 0,1 0 0,3 0-1,-2 0 1,4-2 0,-1-1 0,1-3 0,0 2 0,3 2 0,-5 2 0,-2 0 6,-2 0 1,-2 0 0,0 0 0,0 0 15,0 0 1,-1 0 0,1 2 0,0 2-5,0 2 0,6-1 0,0-5 0,-2 0-14,-3 0 0,-1 0 0,2 0 0,2 0-15,2 0 0,0 0 0,-7 0 0,1 0-1,0 0 1,6 0-1,0 0 1,-2 0 20,-3 0 1,-1 0 0,0 0 0,0 0 8,0 0 1,0 0-1,0 0 1,0 0-5,0 0 1,6 0 0,-1 0 0,1 0 13,2 0 0,-4 0 0,5 0 0,1 0-34,0 0 1,-5 0-1,5 0 1,-2 0-6,-5 0 1,5 0 0,-2 0 0,-2 0 32,-2 0 0,-3 0 0,1 0 0,-2 0 17,-3 0 0,6 0 0,-5 0 0,0 0 43,2 0 1,0 0 0,4 0 0,2 0-44,2 0 0,0 0 0,-6 0 1,-1 0-77,1 0 1,0 0 0,0 0 0,0 0 2,0 0 1,0 0 0,0 0 0,0 0 24,0 0 0,0 0 0,0 0 0,0 0 18,0 0 1,-1 0 0,1 0 0,0 0 32,0 0 1,0 0 0,-2 0-1,-2 0 28,-2 0 1,0 0-1,6 0 1,-2 0-32,-4 0 1,4 0 0,-5 0 0,-1 0-15,-4 0 1,2 0-1,1 0 1,-1 0 40,0 0 1,-2 0 0,-5 0-60,-1 0 1,1 0 0,-1 0-160,1 0 1,-7-2-545,1-3 488,-8 3 208,4-6 0,-8 0 0,0-2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00.070"/>
    </inkml:context>
    <inkml:brush xml:id="br0">
      <inkml:brushProperty name="width" value="0.08571" units="cm"/>
      <inkml:brushProperty name="height" value="0.08571" units="cm"/>
      <inkml:brushProperty name="color" value="#008C3A"/>
    </inkml:brush>
  </inkml:definitions>
  <inkml:trace contextRef="#ctx0" brushRef="#br0">1223 524 6651,'10'-7'-347,"-2"-3"390,-8-8 1,-2 9-2,-4 3 1,-2 2 0,-5 0-105,1-2 0,0 0 0,-5 6 80,0 0 0,5 0 0,0 0 1,-1 0-14,-3 0 1,4 0 0,-1 0 0,-5 2-29,-3 4 1,-4-2 0,4 6 0,-5-1 26,-1 1 1,6-4 0,-3 4 0,5-1 33,2 1 0,-1-4 0,1 4 0,1-1 12,5 1 1,3-4 0,8 6-15,0 1 1,2 1 0,4-3 0,3-3-6,1 0 0,11-4 0,-3 5 1,1-1-23,1-4 0,3-2 0,2-2 1,0 0-5,1 0 1,-1 0 0,-4 0 0,2 0 6,-1 0 0,3 6 0,-2 0 0,-1-2 1,-3-3 0,-2-1 0,1 0 0,-3 2-12,-3 4 0,4-4 1,-7 6-54,1 0 1,4-4 45,-9 7 0,1 1 1,-6 5-12,0 1 1,0-7 0,0 1 17,0 2 0,0-5 0,-2 1 1,-2 0 18,-1-1 0,-9-3 1,2 4-1,-3 0-9,-3-1 1,1-3 0,-1 4-1,-1 0-2,-4-1 1,3-5 0,-3 2-1,4-2 8,1 2 1,1-4 0,-1 4-16,1-5 1,-1-1 0,1 0 16,-1 0 1,1 0 0,-1 0 7,1 0 1,-6 0 0,-1 0 26,3 0 0,2 0 1,1 0-7,1 0 1,-1 0 0,1-1-40,-1-5 1,7 4-1,-1-4-18,-2 4 1,-1 2 23,-2 0 0,5 0-304,0 0 119,8 0 1,-1 0 0,10 0-171,7 0 1,4 0 339,1 0 0,8 8 0,2 1 0</inkml:trace>
  <inkml:trace contextRef="#ctx0" brushRef="#br0" timeOffset="3461">1835 821 7569,'9'-8'-774,"1"6"566,-4-3 0,4 3 243,7 2 0,-1 2 0,-3 2 1,-3 3 2,-2 3 1,3-4 0,-3 4 0,2-1-8,3 1 1,-3 2-1,2 3 1,-1-1-8,-1-3 0,5 1 1,-3 4-1,4-3-21,1-1 0,-5-6 0,-1 3 1,3 1-1,1 0 1,-3-6 0,0 1 62,1-3 1,3-2-44,1 0 0,-5 0 0,-2-2 0,-3-3-17,-3-7 0,0-4 1,0-1-1,2-2-32,-2-5 0,-2 3 1,-2-8-1,0-2-10,0-2 1,2-4 0,2-2 0,3-2 12,3 2 1,-4 1-1,4-1 1,-1 0 3,1 6 1,-4-2 0,3 8-1,-1 0 16,-4 4 1,-2-3 0,0 3 0,2 2 15,2 1 0,0 3 0,-5-1-18,5 1 0,-2-1 0,6 1 1,0 1-20,-1 5 0,-3-5 0,4 5 0,0-5 16,-1-1 1,-3 5 0,6 2 0,-1 1 1,-1-1 0,0 6 0,-4-4 7,5 0 1,-1 7-1,2-5 3,1 4 1,3 2-1,1 0-2,1 0 1,-1-6 0,0 0-1,1 2-1,-1 2 1,1 2-1,-1 0 1,1 0-2,-1 0 0,1 0 0,-1 0 1,1 0-1,-1 0 0,1 0 0,-1 0 0,1 0 0,-1 0 0,0 0 0,1 0 0,-1 0-2,1 0 0,-1 0 0,1 0 0,-1 0-5,1 0 1,5 0 0,0 0-1,-1 0 15,-3 0 0,4-2 1,3-2-1,-1-1 12,0 1 0,4 2 0,-4 2 0,1 0-8,-1 0 1,6 0 0,-2 0 0,2 0-4,-2 0 1,2 0 0,-6 0 0,1 0-19,-1 0 1,4 0 0,-4 0 0,0 0 3,1 0 1,3 0 0,-4 0 0,0 0-1,0 0 1,4 2 0,-5 2 0,-1 1 0,2-1 1,-5-2 0,3-2 0,-2 0 1,3 0 0,-5 0 0,4 0 1,-3 2 0,-3 4 1,3-4-1,1 4 1,2-4 1,-1-2 1,-1 0 0,0 0 0,3 0 17,-3 0 1,4 0 0,0 0 0,1 0-2,-1 0 0,4 0 0,-4 0 0,0 0-5,1 0 0,3-6 0,-4 0 0,2 2 10,4 2 0,-4 2 0,2 0 0,0 0-28,-1 0 0,3 0 0,-6 0 0,0-2 1,0-3 1,4 3-1,-3-4 1,-1 4 3,0 2 1,0 0 0,-3 0 0,3 0 3,2 0 0,0-6 1,4 0-1,-3 2 1,-3 2 0,4 2 0,-4 0 0,2 0 7,4 0 0,0 0 0,0 0 1,-2 0 7,3 0 0,-1 0 0,0 0 0,-2 0-12,2 0 0,0 2 0,0 2 1,-4 2 3,-2-2 0,6-2 1,-4-2-1,3 0-26,-1 0 0,-2 0 0,4 0 0,-2 0 10,2 0 1,-4 0-1,2 0 1,0 0 0,-1 0 1,5 0 0,-6 0 0,2 0 3,0 0 0,-6 0 0,6 0 0,0 0-1,-1 0 1,3 0-1,-6 0 1,0 0 4,0 0 1,4 0-1,-3 0 1,-1 0 8,0 0 1,6 0 0,-4 0-1,2 0 15,1 0 1,-7 0-1,6 0 1,0 0-23,-2 0 0,4 0 0,-5 0 1,-1 2 3,0 4 1,4-4-1,-4 3 1,1-3-7,-1-2 0,-2 0 0,-5 0 1,-1 0 26,0 0 1,1 0 0,-1 0 0,1 2-15,-1 4 0,7-4 1,1 4-1,0-4-10,0-2 0,6 6 0,-2-1 0,2-1-2,-1-2 1,1-2 0,-6 2 0,0 2-40,0 2 1,-1 0 0,-7-6-427,1 0 99,-1 7 0,-9-5 360,-8 4 0,-16-4 0,-11-2 0</inkml:trace>
  <inkml:trace contextRef="#ctx0" brushRef="#br0" timeOffset="4008">3040 472 7387,'9'-8'-1457,"1"4"1408,-4-7 0,2-1 1,5-4 48,-1 5 0,-6-3 1,3 6-1,1 1 4,0-1 0,-1-6 0,5 5 0,-4-3 127,-2 0 0,3 7 97,-5-7 0,0 6 184,-6-6-248,0 9-180,0-5 1,8 16 0,1 3-7,1 5 0,0 1 0,-4 1-41,5-1 1,-3 3 0,-2 1 10,-4 2 0,3 0 0,1-5 0,-2-1-54,-2 1 0,-2-1 0,-2 1-260,-4-1 366,4 1 0,-13-1 0,5 1 0</inkml:trace>
  <inkml:trace contextRef="#ctx0" brushRef="#br0" timeOffset="4274">2813 681 7569,'-12'0'-549,"0"0"1,8 2 603,-1 4 0,3-2 0,4 6 0,3-2-70,7-5 0,4 1 0,1 0 0,2 2 11,5-2 0,3-2 0,8-2 1,2 0 25,3 0 0,-1-6 0,8 0 1,-1 2-22,-1 2 1,6-3-1,-5-1 1,3 2 14,-3 2 0,3-4 1,-9 0-1,1 2-78,2 2 1,-8 2 0,2 0 0,-6 0-158,0 0 0,-6 2 219,-2 4 0,4-4 0,1 6 0</inkml:trace>
  <inkml:trace contextRef="#ctx0" brushRef="#br0" timeOffset="4786">2900 1031 6448,'8'-16'-54,"1"3"3,1 1 0,6 8 0,-5-2 1,5 2 53,1-1 1,1 3 0,-1-4 0,1 4 23,-1 2 0,3 0 1,1 0-1,2 2-15,-2 4 0,-1-4 0,-5 5 0,-1-1-16,-2 0 1,-8 8-1,1-3 3,-3 5 0,-2 1 0,0 1-15,0-1 1,0-5-11,0-1 24,-7-7 2,5 4 0,-6-10 0,8-4 0,2-5 0,4-5 0,-3-1 0,9-1 47,2 1 0,-1-1 1,1 3-1,-3 1-13,3 3 0,2 7 0,1-2 0,1 2-26,-1-2 0,0 4 0,1-4 0,-1 4 24,1 2 1,-1 2-21,1 4 1,-1 4-52,1 7 0,-3 1 1,-3-1-1,-4-1-43,-1-5 0,-3 5 0,6-4 0,0 3-285,-1 3 367,-5-9 0,12 7 0,-7-6 0</inkml:trace>
  <inkml:trace contextRef="#ctx0" brushRef="#br0" timeOffset="5001">3791 1083 6536,'0'18'-24,"0"-7"0,0 1 0,0 1 15,0 3 1,0 1 0,0 1-156,0-1 164,7 1 0,3-1 0,8 1 0</inkml:trace>
  <inkml:trace contextRef="#ctx0" brushRef="#br0" timeOffset="5372">4245 751 6418,'17'0'144,"1"-5"1,-1-1 0,1 2-218,-1 2 1,6 2 0,3 0 0,-1 0 25,0 0 1,0 0-1,-3 0 1,1 0 26,-2 0 0,-1-2 0,-3-2 1,0-2-110,1 2 0,-6 2-11,-1 2 140,-7 0 0,4 0 0,-8 0 0</inkml:trace>
  <inkml:trace contextRef="#ctx0" brushRef="#br0" timeOffset="5586">4402 559 7380,'-10'8'-877,"4"4"842,4 3 1,2 3-1,0-1 1,0 1 60,0-1 1,0 0 0,0 1 0,0 1-14,0 5 0,0-5 1,0 4-1,0-3-74,0-3 0,0 1 0,2-1 56,4 1 5,4-1 0,15 1 0,2-1 0</inkml:trace>
  <inkml:trace contextRef="#ctx0" brushRef="#br0" timeOffset="5859">5153 315 7412,'0'-10'-483,"2"4"1,2 12 504,1 6 1,7 3 0,-4 3 0,0-1-12,-1 1 0,1-1 1,-4 1-1,4-1-19,1 0 0,-3 7 1,4-1-1,0-2-81,-1-1 1,-5-3-1,4 1 1,-2-1-52,0 1 0,0-1 140,-6 1 0,0-1 0,0 0 0</inkml:trace>
  <inkml:trace contextRef="#ctx0" brushRef="#br0" timeOffset="6082">4978 681 7569,'-10'-7'0,"-3"3"-97,7-8 1,2 2-81,10-1 0,4 3 86,7 8 1,3 0 0,3-2 0,6-2 45,4-2 0,-4 1 1,0 5-1,2 0 39,2 0 0,4 0 0,2 0 0,2 0-6,-3 0 1,5 0-1,0 0 1,1 0 36,5 0 1,-4 0 0,-1 0-1,-1 0-86,-4 0 0,-4 0 0,-4 2 0,-4 1 61,-2 3 0,-2 16 0,-5-3 0</inkml:trace>
  <inkml:trace contextRef="#ctx0" brushRef="#br0" timeOffset="6623">5153 1048 7117,'-10'-8'-1094,"2"-1"1178,8-9 1,2 3-1,2 1 1,4 4-83,2 3 0,1-5 0,7 6 0,-3 0 27,-3-1 1,3 5-1,-3-4 1,4 4-5,1 2 0,1 0 0,-1 0 0,0 0-41,1 0 0,-1 6 1,1 2-1,-1-1 13,1 1 0,-7 6 0,-1-3 0,0 3-20,0-2 1,-7 3 0,3-3-22,-4 3 1,-4 3 38,-4-1 0,3-1 48,-9-5-39,0-3 1,3-10 1,3-4 0,4 2 0,2-7 1,2-3-2,4-1 0,-3-3 0,9 1 1,2-1 23,1 1 1,3-1-1,-1 1 1,1-1 12,-1 1 0,6 5 0,1 3 0,-3 1 7,-2 4 1,-1 2-1,-1 2-18,1 0 1,-1 2-41,1 4 0,-3 4 0,-3 7 1,-6 0-92,-4 1 1,3-1 0,3 1-1,0-1-37,0 1 0,-1-1 0,-3 1 1,2-1 136,-2 1 0,6-1 0,-1 1 0</inkml:trace>
  <inkml:trace contextRef="#ctx0" brushRef="#br0" timeOffset="7086">5939 1153 7569,'9'-17'-42,"-3"-1"1,-4 6 5,-2 1 1,6 5 111,0-6 1,2 7-216,-3-7 0,5 8 47,8-2 1,-1 4 0,0 2 33,1 0 1,-6 0 0,-1 2 15,3 4 1,-1 4 0,-1 7-25,-6 1 1,2-1 0,-3 1 44,-1-1 0,-9 0 0,-7 1 1,-4-3 6,-1-3 0,-1 4 0,1-7 0,-1 3 14,1 0 1,0-8 0,-1 3 7,1 1 0,-1-6 0,1 4 99,-1-4 0,7-2 165,-1 0-250,8 0 0,4 0-6,12 0 0,3 0 0,3 0-30,-1 0 0,1 0 0,-1 0 1,1 0 23,-1 0 1,0 0 0,3 0 0,1 0 23,3 0 1,-1 0 0,-4 0 0,3 0 20,1 0 1,2 0-1,-4 0 1,3 0-29,-3 0 0,0 0 0,1 0 0,1 0-12,-2 0 0,-1 0 1,-3 0-54,1 0 0,-7 0-195,1 0 0,-8 2 41,2 3 192,-4-3 0,-10 14 0,-2-6 0</inkml:trace>
  <inkml:trace contextRef="#ctx0" brushRef="#br0" timeOffset="13629">472 1729 7053,'-17'0'0,"1"2"-336,5 4 0,1-4 316,4 4 1,2-4 0,-5-4 29,1-4 1,-4 2 26,6-7 0,-5-1-33,5-6 1,2 3-1,10 1-15,6 3 0,-3 7 0,3-2 1,1 4 20,3 2 0,1 0 1,1 0-4,-1 0 0,-1 2 0,-2 2 0,-5 4-7,-1 1 0,4-3 0,-7 6 0,-1 1 2,-2 3 1,-2 1 0,0 1-1,0-1-3,0 1 0,0-1 1,-2 1 32,-4-1 1,-1 1 0,-7-3-1,3-1 75,-3-3 1,-2-5 0,-1 4 28,-1-2 1,7-1 70,-1-1-193,8-4 0,-2 4 0,12-10 0,6-4-24,3-1 1,-3 5-1,0-2 1,1 2-19,3-2 0,7 4 1,0-5-1,-1 1-56,-3 0 0,-1 0 1,-1 6-1,1 0-119,-1 0 0,1 0 203,-1 0 0,0 0 0,1 0 0</inkml:trace>
  <inkml:trace contextRef="#ctx0" brushRef="#br0" timeOffset="13067">368 2183 7569,'0'-17'-401,"0"5"1,0 1 275,0-3 0,5-1 74,1-3 1,0 6 0,-8 3 39,-4 1 0,2 2 0,-7 6 0,-3 0 56,-1 0 0,-3 0 1,1 0-1,-1 2 5,1 4 0,-1-2 1,1 6-1,-1-1-9,1 1 1,5 0-1,1 3 1,-1-1 14,2 1 1,3-3 0,7 2-28,0 1 0,0 3 1,2-1-37,3-3 0,5-2 1,9-6-1,3 1-6,1-1 0,0-2 0,-3 0 0,1 2 14,2 2 1,1 0 0,-7-6 0,1 2-2,-1 3 1,-5-3-1,-1 4 1,1-2 21,-2 2 1,3-2 0,-5 6-16,2-3 0,-6 7 13,1-2 0,-3-3 0,-4 3 0,-3 1 0,-3-3 0,-6 0 0,5 0-13,1-1 1,-6-5 0,3 2 0,-5-4 0,-1-2 1,-3 0-1,-1 0-11,-2 0 0,-7 0 1,5 0-1,0 0-20,0 0 0,-6 0 0,4-2 0,-1-2 11,5-2 0,4-5 1,1 3-342,1-2 1,7 4 352,4-5 0,-3-1 0,-1-5 0</inkml:trace>
  <inkml:trace contextRef="#ctx0" brushRef="#br0" timeOffset="14036">839 2288 7569,'-10'-8'-905,"5"6"958,10-3 1,5 3-1,8 2-52,-1 0 0,1 0 0,-1 0-52,0 0 0,7 0 0,-1 0-121,-2 0 0,-1 0-41,-3 0 213,1 0 0,-9 7 0,-1 3 0</inkml:trace>
  <inkml:trace contextRef="#ctx0" brushRef="#br0" timeOffset="14294">926 2428 7404,'18'0'-44,"-1"0"1,1 0-1,-1 0 1,1 0-51,-1 0 1,1 0 0,-1 0-1,1 0-24,-1 0 0,-5 0 0,-1 0 118,3 0 0,2 8 0,1 1 0</inkml:trace>
  <inkml:trace contextRef="#ctx0" brushRef="#br0" timeOffset="17115">1800 2026 6281,'-12'0'409,"0"0"-476,9 0 107,-5 0 0,6 0 13,-4 0 1,4-2-35,-4-4 0,4-3-31,2-9 0,0 7 0,0-1 0,2 0-25,4 3 0,-2-5 1,8 6-1,1 1-9,3-1 1,-5 0 0,1 4 89,2-2 0,-5 1-11,3 5 1,0 0 0,5 0-1,0 0-27,1 0 0,-3 1 1,-1 5-1,-2 4-30,1 0 1,1 5 0,-1-3 2,-1 3 1,-8 3-1,2-1 1,-4 1 8,-2-1 1,0-5-1,0 0-6,0 1 0,0-3-141,0 1 92,0-7 1,0 2 19,0-12 0,0-3 1,0-9 45,0 1 0,0-1 0,0 1 0,2-1 0,2 1 4,1-1 1,3 1 0,-4-1 0,4 3 69,1 3 1,-3-1 0,6 5 0,2 0-16,1 0 1,-3 3 0,-1 5 0,3 0-42,1 0 1,3 0 0,-1 0 0,1 2-11,-1 3 0,1-1 0,-3 8 1,-1 1-7,-3 3 1,-5 3-55,6 5 0,-8-5 0,2 4 1,-4-3-107,-2-3 1,5 1-1,1-1 159,-2 1 0,6 7 0,0 2 0</inkml:trace>
  <inkml:trace contextRef="#ctx0" brushRef="#br0" timeOffset="17365">2533 2114 6882,'10'1'-151,"-4"5"1,-4 4 0,-2 7 90,0 1 1,0-1 0,0 1-44,0-1 1,0 1 0,0-1 102,0 1 0,-8 7 0,-2 2 0</inkml:trace>
  <inkml:trace contextRef="#ctx0" brushRef="#br0" timeOffset="17762">2760 1991 7569,'10'0'-365,"0"0"212,-5 0 0,-1 0 0,8 0 100,2 0 1,1 0 0,3 0 50,-1 0 1,-5 0-1,-1 0 1,3 0-1,1 0 6,3 0 1,-7 0-1,1 0 1,2 0-132,1 0 1,-3 0 0,0 0 126,1 0 0,-5 0 0,0 0 0</inkml:trace>
  <inkml:trace contextRef="#ctx0" brushRef="#br0" timeOffset="18065">3214 1869 7569,'10'0'74,"-2"0"1,-8 2-211,0 4 0,0 4 0,2 5 21,4-3 0,-5 3 1,5-3 86,-4 3 0,-2 3 0,0-1-49,0 1 1,0-1-1,0 1-57,0-1 0,0-5 0,0-1 134,0 3 0,-8 2 0,-1 1 0</inkml:trace>
  <inkml:trace contextRef="#ctx0" brushRef="#br0" timeOffset="18420">3511 1799 7569,'18'0'-235,"-1"6"8,1 0 1,-1 2 245,0-3 0,1-1 0,-1 6 0,1 0 90,-1-1 1,1 3 0,-1 6-30,1-1 1,-7 0-1,-1 1 1,0-1-74,-1 1 1,-5-1 0,2 1 0,-2-1-25,2 1 0,-4-1 0,4 1-26,-4-1 1,-10 1 0,-2-1 0,-2 0-45,1 1 0,-1-6 0,-5-3 0,-1 1-36,1 0 1,-3-1-1,-3 3 1,-6-4-508,-4 0 630,-2-6 0,-8 13 0,-1-5 0</inkml:trace>
  <inkml:trace contextRef="#ctx0" brushRef="#br0" timeOffset="19015">1800 1625 6513,'-18'0'-71,"1"0"0,1 1 1,3 3-1,1 2 134,-2-2 1,-1-2 0,-1 0 0,3 2 123,1 2 0,1 7 0,-7-1-97,1 3 1,5-3-1,2 0 1,1 1-23,-1 3 0,0 1 1,-2 3-1,5 1-45,-1 2 0,4 1 0,-6-7 1,3 1-6,3-1 1,2 6 0,2 1 0,0-3-152,0-2 1,8-1 0,5 1-1,7 3-30,3 1 1,8 0 0,0-5-1,8-1 163,7 0 0,13 9 0,3 1 0</inkml:trace>
  <inkml:trace contextRef="#ctx0" brushRef="#br0" timeOffset="19731">4367 1939 6979,'-18'0'-160,"1"0"0,0 0 0,-1-2 165,1-4 0,5 4 0,0-4-26,-1 4 0,-3 2 1,-1 0 101,-1 0 0,1 2 0,-1 2 0,1 2 1,5 6 0,3-5-53,1 3 0,2-4 1,6 6-19,0 1 1,0-3 0,2 0 0,4-1-61,5 1 1,-1-6 0,2 4 0,3-2-1,7-1 1,-3 3 0,4-4 0,-3 2 17,-3-2 0,1 3 0,-1 1 26,1 2 1,-7-6 0,-1 4 4,-2-1 1,-1-3 0,-3 8-21,2 1 1,0-3 9,-6 2 1,-2-8-1,-2 3 1,-4-1 12,-1 0 1,-3 0-1,-5-6 4,-1 0 0,1 0 0,-1 0-57,1 0 0,-1 0-207,1 0 257,7 0 0,-5 8 0,5 1 0</inkml:trace>
  <inkml:trace contextRef="#ctx0" brushRef="#br0" timeOffset="19981">4472 2253 7116,'-10'0'-221,"2"0"0,8 8 0,0 4 275,0 3 1,0 3 0,0-1-1,0 1-23,0-1 1,0 1-1,0-1 1,0 0-29,0 1 1,0-1 0,0 1-176,0-1 0,-6 1 172,1-1 0,-9 1 0,4-1 0</inkml:trace>
  <inkml:trace contextRef="#ctx0" brushRef="#br0" timeOffset="20557">4367 1642 7569,'-18'0'-643,"1"0"0,0 6 496,-1 0 0,1-1 314,-1-5 0,6-1-72,1-5 0,7 2 0,-2-8-63,4-1 1,2 3-1,2 0 1,2 1 9,2-1 0,7 4 0,-1-4-47,4 3 0,-5 1 1,1 6 15,1 0 1,3 0-1,1 2 1,1 2-27,-1 1 0,1 3 0,-1-2-13,1 6 1,-3 3 0,-3 3 0,-6-1 23,-4 0 0,-2 1 0,0-1 64,0 1 0,-8-1-10,-4 1 0,3-7 1,-3-1 36,-2-2 30,7-2-93,-1-6 1,10 0-37,4 0 1,3-2 0,9-2 0,-1-2 15,1 2 0,-1-4 0,3 3 0,1 1-151,2 2 1,0-4-1,-3 0 1,1 2-396,3 2 542,-1 2 0,2 8 0,2 2 0</inkml:trace>
  <inkml:trace contextRef="#ctx0" brushRef="#br0" timeOffset="20919">4786 2026 7426,'12'0'-534,"-1"0"1,-5 0 633,6 0 1,-6 0 0,5 0-92,3 0 1,-4 0 0,1 0-1,3 0 7,1 0 1,3 0 0,-1 0-26,1 0 0,-1 0 0,1 0 0,-1 0-29,1 0 1,-1 0-1,0 0 1,1 0-71,-1 0 0,-5 0 0,0 0 108,1 0 0,3-8 0,1-1 0</inkml:trace>
  <inkml:trace contextRef="#ctx0" brushRef="#br0" timeOffset="21169">4978 1921 7431,'-17'0'-197,"7"0"1,2 2 207,8 4 1,6 4 0,0 7 0,-2 1-21,-2-1 0,4 1 1,-1-1-1,-1 1-67,-2-1 0,-2 1 0,2-1 0,2 1 7,2-1 69,0 0 0,-6 9 0,0 1 0</inkml:trace>
  <inkml:trace contextRef="#ctx0" brushRef="#br0" timeOffset="23293">5834 1799 7550,'-18'0'93,"7"-6"-289,-1 1 0,6-1-547,-5 6 788,7-8 1,-12 6-1,5-4 33,-5 4 0,-7 8 0,0 2 0,1 0-6,3-1 0,1 7 0,-1-2 0,-2 3-52,-3 3 0,1 5 1,6 0-1,1-1-49,4-3 0,-1 4 0,7 2 0,2 1 40,2-1 0,2-2 0,0-3 0,0 1-86,0 2 0,8 0 0,4-5 0,3-3 10,3-3 1,1 8 0,2-7-1,5 1-185,1 1 0,0-1 250,2-3 0,4 5 0,-6-6 0</inkml:trace>
  <inkml:trace contextRef="#ctx0" brushRef="#br0" timeOffset="23941">5764 2044 6603,'10'0'7,"-2"0"201,-8 0-189,0 0 1,1-6 0,3-2-33,2-2 0,2 5 0,-4-7-8,2-2 1,5 5 0,-3-1-6,2 2 1,-4-3 52,5 5 0,1 0-20,5 6 0,-1 2 1,-3 2-1,-1 3-6,2 3 0,-5-4 1,3 4-1,0-1-5,-3 1 0,5 2 1,-8 5 6,-2 1 0,0-3 0,-1-1 22,3-3 0,0 1-14,-6 6 0,0-7-28,0 1 1,-2-8-25,-4 2 0,4-6 1,-3-6-6,3-6 0,2-3 1,0-3 6,0 1 0,7-9 0,3-1 28,0 0 0,3 2 0,-5 9 1,2 3 43,3 1 1,-3 6-1,2-3 1,1 1-20,3 4 1,1 2 0,1 2-14,-1 0 1,1 2 0,-1 4-28,1 5 1,-3 5 0,-1 1 0,-5 1-42,-1-1 1,-2 1-1,-6-1 1,2 1-85,4-1 0,-4 1 151,4-1 0,-5 1 0,-1-1 0</inkml:trace>
  <inkml:trace contextRef="#ctx0" brushRef="#br0" timeOffset="24352">6323 2201 7444,'-12'-16'-393,"1"3"35,-3 1 107,6 0 1,1-5 267,7 0 0,1 7 0,5 4 64,6 4 1,-2 2-1,1 0-39,3 0 0,1 0 0,3 0 0,-3 2-29,-3 4 0,-2-2 0,-6 7-15,1 3 0,7 1 1,-6 3-53,-2-1 1,-2 1-1,-4-1 1,-4-1 37,-6-4 0,-3 3 0,-3-3 1,1 3 17,-1 3 0,1-3 0,-1-1 100,1-3 0,0-7 175,-1 2-255,8-4 0,10-2 0,12 0-43,4 0 1,3 0-1,2 0 1,5 0 16,1 0 0,-6 0 0,4 0 0,-1 0-171,-1 0 1,6 0-1,-6 0 1,-1 0 174,-3 0 0,-2-8 0,1-1 0</inkml:trace>
  <inkml:trace contextRef="#ctx0" brushRef="#br0" timeOffset="24635">6532 2061 7098,'-7'0'5,"7"0"1,7 0-48,11 0 0,-1 0 0,1 0-67,-1 0 0,1 0 0,-1 2 0,1 2-161,-1 2 1,1 0 269,-1-6 0,8 0 0,3 0 0</inkml:trace>
  <inkml:trace contextRef="#ctx0" brushRef="#br0" timeOffset="24862">6917 1956 7569,'-2'10'-262,"-4"-4"80,4-4-5,-6-2 1,8 2 0,2 2 195,4 1 0,-4 9 1,4-2 15,-4 3 1,0 3 0,2-1 0,1 1-35,-1-1 1,-2 1 0,-2-1 0,0 0-129,0 1 1,0-1-1,0 1-59,0-1 196,0-7 0,0 6 0,0-7 0</inkml:trace>
  <inkml:trace contextRef="#ctx0" brushRef="#br0" timeOffset="25178">6969 1782 7569,'18'0'-154,"-1"0"1,6 0 34,1 0 1,-1 0-1,-4 0 1,3 0 0,1 2-1,0 2 170,2 1 1,-5 9 0,1-2 0,-5 3 9,-5 3 0,-1-1 0,2 2 0,-6 3-42,-5 1 0,-1 2 1,0-3-1,0 1-11,0-2 0,-1 5 0,-3-3 0,-2-2 6,2-1 0,-4-3 0,2 0 0,1 1-149,-3-1 0,4 1-163,-8-1 0,1-1 298,-7-4 0,1 3 0,-1-5 0</inkml:trace>
  <inkml:trace contextRef="#ctx0" brushRef="#br0" timeOffset="25643">7598 1782 7569,'11'0'-290,"1"0"279,-8-8 0,4 4-248,-8-8 0,0 1-2,0-7 295,0 9 0,-2 1 0,-4 8-33,-6 0 0,-3 0 0,-3 0 0,1 0 10,-1 0 0,1 6 1,-2 1-1,-3 1 11,-1 0 1,0 4-1,5-7 1,1 1-13,-1 2 0,7 0 0,1 5 15,2-1 1,2 0-40,6 5 1,8-1 0,4-5-1,1-3 8,-1 0 1,3-6 0,-1 6 0,5-3 0,5 1 1,-1 0-1,-6-6 1,1 2 9,-1 4 0,-5-4 0,0 5 17,1 1 1,-3-4 0,0 8-20,-3 1 0,-1-3-8,-6 2 1,-2-7 0,-3 5-6,-7-2 1,-4 4 0,-1-7 0,-1-1-64,1-2 0,-1 4 1,1 2 9,0 2 1,5-7 0,2 5 62,2 0 0,3-6 0,5 6 0</inkml:trace>
  <inkml:trace contextRef="#ctx0" brushRef="#br0" timeOffset="26110">7755 2114 5973,'-2'-10'104,"-4"4"22,4-4 0,-5 1-66,7-9 1,7 8-12,5 5 0,3 3 7,3 2 0,-1 0-55,1 0 1,-7 0 0,-1 2 46,-2 3 1,-2 5-36,-6 8 0,-2-1 0,-4 1-17,-6-1 1,3-5 0,-3-1 9,-2 3 0,-1-1 0,-3-1 1,1-4 23,0 0 0,5-4 0,0 5 201,-1-1 7,-3-2-218,6-6 0,5 0-49,10 0 1,5 0 0,8 0-1,-1 0 1,1-2 0,-1-2 0,0-2-84,1 2 1,-1 2 0,1 2 0,-1 0-90,1 0 1,-1 0-1,1 0 201,-1 0 0,1-7 0,-1-3 0</inkml:trace>
  <inkml:trace contextRef="#ctx0" brushRef="#br0" timeOffset="26660">7668 1240 7569,'0'10'-1733,"-8"-2"1741,-2-8 246,-7 0-176,7 0 0,4-2-74,12-4 1,-2 4 0,8-4 0,-1 2 0,-1-1 0,5 3 1,-3-4 36,4 4 0,1 2 0,1 0-6,-1 0 0,0 0 1,1 0-1,-3 2-26,-3 4 1,4 3 0,-7 9-14,1-1 1,-2 1 0,-8-1-1,-2 1 12,-4-1 0,2 1 0,-8-1 0,-1 1 69,-3-1 0,-1 0 1,-1 1 11,1-1 1,0 1-67,-1-1 1,6-1-1,3-3 27,1-1 1,4-8-18,10 2 0,4-4 1,7-2-1,1-2-50,-1-4 0,8 4 1,2-4-1,2 4-139,1 2 1,1 0 0,7 0 0,3 0 154,-2 0 0,-2-8 0,-2-1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37.456"/>
    </inkml:context>
    <inkml:brush xml:id="br0">
      <inkml:brushProperty name="width" value="0.08571" units="cm"/>
      <inkml:brushProperty name="height" value="0.08571" units="cm"/>
      <inkml:brushProperty name="color" value="#008C3A"/>
    </inkml:brush>
  </inkml:definitions>
  <inkml:trace contextRef="#ctx0" brushRef="#br0">106 88 7043,'-12'0'-171,"0"0"1,7 0 222,-7 0 0,0 0-146,-5 0 1,5 0-1,2-2 40,3-4 1,1 3 0,6-9 40,0-2 0,2 5 1,4-1-1,5 2 5,5 4 0,1-3 1,1 1-1,-1 2 52,1 2 1,-1 2 0,1 0 59,-1 0 0,1 0-57,-1 0 1,-1 8-1,-3 1 1,-3 3-16,-2 0 0,-1-1 0,-3 7-57,2-1 1,0 1 0,-6-1 0,0 1 33,0-1 1,-8 1-1,-4-3-87,-3-3 0,-3 1 0,1-7 85,0-2 0,-1-2 1,1-2 22,-1 0 0,6-2-31,1-4 0,7 2 0,-2-7 0,4-3 1,10-1 0,4-1 64,3 4 1,3 5-1,-1 7 49,1 0 0,-1 0 1,0 0-1,1 0 11,-1 0 1,1 5 0,-1 3-211,1 2 111,-1 2 1,1 3 0,1-1 0,2-3-81,3 3 1,7 1 54,-2 3 0,4-1 0,2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1.285"/>
    </inkml:context>
    <inkml:brush xml:id="br0">
      <inkml:brushProperty name="width" value="0.08571" units="cm"/>
      <inkml:brushProperty name="height" value="0.08571" units="cm"/>
    </inkml:brush>
  </inkml:definitions>
  <inkml:trace contextRef="#ctx0" brushRef="#br0">350 157 5999,'0'-11'147,"-2"1"-106,-4 2 1,4 0-1,-5 4 53,-1-1 1,4-3-14,-8 2 0,1 2-66,-7-7 1,7 7-1,-1-2 12,-2 4 1,-1 2-1,-3 0 1,1 0-8,-1 0 1,7 0 0,-1 2 0,-1 2-1,-3 2 0,-1 5 1,1-3-1,2 2-8,3 3 0,-1 3 1,-3 1-9,3 1 0,2-1 0,6 1 0,-1-1 11,1 1 0,2-1 1,4 0 3,4 1 1,-3-6 0,9-3-1,2 1 15,1 0 1,3-6 0,-1 3 0,3-1-18,3 0 1,-4 6 0,6-7 0,-1-1-20,-1-2 1,2-2 0,-3 0 0,1 0-3,-2 0 0,4 0 0,-1 0 1,-3-2-2,-2-4 1,-1-1-1,1-7 1,3 4-5,1 3 0,0-7 0,-5 2-1,-1-3 1,1-1 0,-3 3 0,-3 1 0,-6-1 0,1 3 0,1-2 5,2-1 0,-6 3 0,3 0-13,1 3 13,-6 1-1,6 6 1,-10 2 17,-4 3 0,4-1 0,-4 8 51,4 2 1,2-5-1,0 3-19,0 1 1,2 3 0,4 1-27,6 1 0,3-8 0,3-3-23,-1 1 1,1-6 0,-1 6 0,1-2-21,-1 0 0,1-1 1,-3-7-1,-1-1-16,-3-3 1,1-8 0,6 4 21,-1 1 0,-7-7 0,-3 6 0,-1-1 15,0-1 0,0 1 79,-6-7-251,0 8-101,0 3 199,0 22 1,0-3-1,0 11 1,2-5-39,4-7 1,1 5-1,9-5 1,-1 3 114,5-2 0,9 3 0,-2-5 0</inkml:trace>
  <inkml:trace contextRef="#ctx0" brushRef="#br0" timeOffset="421">1380 210 7569,'10'-18'-198,"-2"1"0,-8-1 32,0 1 1,0 5 20,0 0 0,-2 9 0,-4-3 120,-5 4 0,1 2 0,-2 0 0,-1 0 62,-3 0 1,-1 0 0,-1 2 0,-1 2-2,-5 1 1,5 3-1,-4-2 1,3 4-25,3-1 1,1 1 0,5-4 32,5 6 1,4 3-64,2 3 1,8-3 0,3-3 0,5-4 18,1-1 0,7-5 0,-1 4 1,0-4 12,2-2 0,-5 2 0,5 2 0,-2 2 10,1-2 0,-1-1 0,-6 1 0,1 4 12,-1 2 1,-5-6-1,-2 3-57,-3 1 1,-1 2 4,-6 7 1,-8-1-1,-3-5 1,-5-3 9,-1 0 1,-3-4-1,-1 6 1,-4-3-10,-2-3 0,3-2 0,-3-2 1,2 2-11,4 4 0,7-4 0,2 4-495,-1-4 520,5-2 0,0-8 0,8-2 0</inkml:trace>
  <inkml:trace contextRef="#ctx0" brushRef="#br0" timeOffset="703">1835 0 6645,'9'8'-102,"1"-4"0,-6 7 142,2 3 1,1 1 0,-3 3-1,2-1-13,-2 1 0,-2-1 1,0-1-1,2-3-31,2-1 0,-1 0 1,-3 5-1,2 1-50,2-1 0,0 1 0,-6-1 1,0 0-106,0 1 0,0-1 1,0 1 158,0-1 0,0 1 0,0-1 0</inkml:trace>
  <inkml:trace contextRef="#ctx0" brushRef="#br0" timeOffset="1214">1642 227 7569,'-9'0'-517,"1"-8"0,10 1 464,4-5 1,3 4 0,11 8 0,1 0 48,2 0 0,9 0 0,-3 0 0,4 2 9,2 4 1,-6-4 0,-2 4-1,0-4 10,0-2 1,-4 0 0,5 0 0,-3 0-6,-4 0 0,-1 0 1,-3 0-1,0 0-31,1 0 1,-1 0 0,1 0 40,-1 0 55,1 0-59,-8 0 1,-9 2 0,-8 1 0,-3 3-10,-4-2 0,-1 6 0,-3 1 3,1 5 0,7 1 23,4 1 0,4-1 1,4-1-7,4-4 1,4 1 0,7-7-1,1-2-18,-1-2 1,1-2 0,-1 0 0,3 0-5,3 0 0,-4 0 1,7 0-1,-3-2-8,0-4 1,0-4 0,-5-5-1,-1 1 12,1 3 0,-3-1 0,-3-6-65,-6 1 1,2 0-21,-3-1 1,-7 3 0,-9 3-1,-7 6-12,-5 4 0,2 2 1,-6 0-1,1 0-3,5 0 0,2 2 1,1 2 90,1 2 0,-1 7 0,1-3 0</inkml:trace>
  <inkml:trace contextRef="#ctx0" brushRef="#br0" timeOffset="1904">2603 227 7569,'0'-10'-1234,"2"3"1098,4 7 0,-2 0 182,7 0 0,-5 0 0,4 2 23,-2 3 0,-3-1 0,-5 8-18,0 1 1,0-3-1,0 2-28,0 1 1,6 3 0,0 1-6,-2 1 0,-2-6-189,-2-1 94,0 1 72,0-3 1,6-3 0,-1-12 4,-1-5 1,-2 1-1,-2-1 3,0-3 0,6-2 0,2-1-14,2-1 1,1 1 0,7 1 0,1 3 14,4 1 0,-5 6 0,1-3 0,-5 1 34,-1 4 0,3 2 0,-1 0 1,-1-2-3,-2-1 0,-1-1 1,7 6-16,-1 0 0,-5 6 0,-2 1 0,-1 1 3,1 0 1,-4 5 0,4-1-23,-3 4 0,-1-5 0,-6 1-7,0 1 1,0 3-1,0 1-3,0 1 1,0-6 0,0-1 7,0 3 71,-8-7-61,6 1 0,-5-10 0,9-4-34,3-5 0,-1-5 0,8-1 0,2-1 9,1 1 1,1-1 0,-3 3 8,-1 3 1,-1-1 0,7 5-1,-1 0 1,1 0 0,-1-3 1,1 5-1,-1 2 7,1 2 0,-1 2 0,1 0 3,-1 0 0,1 2-1,-3 4 1,-1 4-4,-3-1 1,-5 7 0,4-5-19,-2 5 1,-3 1 0,-5 1 0,0-1-75,0 1 1,-2-1 0,-1 1 0,-3-1-269,2 1 359,2-9 0,-6 7 0,-2-6 0</inkml:trace>
  <inkml:trace contextRef="#ctx0" brushRef="#br0" timeOffset="3059">3616 314 7434,'17'0'-759,"1"0"619,-1 0 1,1 0 125,-1 0 1,-5 0 0,-2-2-55,-3-3 1,5 1 0,-6-8 46,-2-1 0,-2-3 13,-2-1 1,-2 1 0,-4 4 6,-6 7 0,2-3 0,-1 2 0,-3 2 0,-1 2 17,-3 2 0,1 0 0,-1 0 31,1 0 0,-1 6 0,3 2 15,3 1 1,-1 3-1,7 6-4,2-1 1,2 0 0,4 1-1,4-3-13,5-3 1,-1 4 0,2-5 0,1 3-31,3-3 0,1 5 0,1-6 0,-1-1-11,1-3 0,-1 2 0,1-2 1,-1-2-19,1-2 1,-1-2 0,1 0 0,-1 0 5,0 0 0,1 0 1,-1-2-1,1-2 4,-1-2 0,-5-6 1,0 5-1,1-3 4,3-4 1,-5 1 0,-1-1 0,0 3-1,-1-3 0,-5-2 0,4-1 1,-2-1-1,0 1 0,0 0 0,-6-1-14,0 1 1,0-1 8,0 1 1,-2 5 0,-4 2-58,-6 3 0,-3 1 0,-3 6 19,1 0 1,5 0 18,0 0 32,9 0 1,-3 0-1,10 2 1,3 2-3,3 1 1,2 1-1,5-6 1,3 0 13,3 0 1,-2 0-1,6 0 1,1 0 29,-1 0 1,-6 0 0,2 0-1,-3 0 15,-3 0 0,1 0 0,-1 0-17,1 0 1,-7 0-1,-1 2 25,-2 4 0,-2-2-109,-6 8 0,0-7 1,0 7 19,0 2 0,-2 1 1,-2 3-172,-2-1 0,-6 0 32,6 1 1,3-1 0,8-1 47,7-4 1,4-3 0,1-5 0,2 2 106,5-2 0,3-2 0,8-2 0,0-2 0,0-4 0,-6 2 0,0-7 0,0-3 0,-2-2 0,4 5 0,-8-1 0,-1-1 0,-3-3 0,-1-1 0,-1-1 0,1 1-5,-1-1 1,-5 1-1,-3-1 1,-1 1 43,-4-1 0,4 7 1,-2-1-16,-2-2 1,-4 1 0,-6-1-23,-6 3 0,-3 7 0,-3-2 0,1 2 16,-1-2 0,-1 4 0,-3-4 0,-1 5 26,2 1 1,-4 0-1,1 0 1,3 1-6,1 5 0,5-2 0,1 8 0,5 1-9,1 3 0,-4-3 0,6 3-11,3 3 1,3 3-1,3-5 1,5 1 35,2-1 0,7 1 0,9-3 0,1-1-27,4-3 0,2-1 0,0 4 0,-2-5-2,-2-1 0,-8 6 1,5-5-1,-5 3-42,-4 0 1,5-6 0,-13 5-58,1 3 0,-2 1 22,-8 3 1,-8-7-1,-4-1 1,-3 0 0,-3-1 1,-5-5 0,-2 2 0,0-4-38,-1-2 1,-3 0-1,4 0 1,0 0-265,0 0 351,1 0 0,7 0 0,-1 0 0</inkml:trace>
  <inkml:trace contextRef="#ctx0" brushRef="#br0" timeOffset="3384">4681 122 7569,'0'-9'-1436,"0"-7"1362,0 14 65,0-6 1,-2 10-1,-4 4 17,-5 6 0,-3-3 0,1 3 0,1 2 10,-2 1 0,5 3 1,-3-1-1,0 1 30,3-1 0,-5 6 1,6 1-1,1-1-6,-1 2 0,-4-5 0,4 3 0,1-4-19,-1-1 0,-4-1 1,6 1-1,1-1-5,-3 1 1,6-1 0,-6 1-115,0-1 1,6 0-1,-5 1 96,-1-1 0,-2 1 0,-7-1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35.152"/>
    </inkml:context>
    <inkml:brush xml:id="br0">
      <inkml:brushProperty name="width" value="0.08571" units="cm"/>
      <inkml:brushProperty name="height" value="0.08571" units="cm"/>
      <inkml:brushProperty name="color" value="#008C3A"/>
    </inkml:brush>
  </inkml:definitions>
  <inkml:trace contextRef="#ctx0" brushRef="#br0">36 138 7433,'-12'0'-1049,"1"0"1054,7 0 52,-4 0 0,8-8 72,0-3 1,0 1-91,0-2 1,6 7 0,2-5-54,1 2 1,-3 0 0,6 4 19,1-1 0,3-3 1,1 4-1,1-2 13,-1 2 0,1 2 1,-1 2-1,1 0-13,-1 0 1,1 0 0,-1 2 0,0 2-9,1 2 1,-3 8 0,-1-5-1,-4 3 6,-3 0 0,1-3 1,-4 5-1,2-3-60,-2 3 0,-2 2 37,-2 1 1,0 0 17,0 1 12,0-1-8,0-7 0,0-4-3,0-12 0,0-4 1,0-7-1,0-1 0,0 1 0,2 0 0,2-1 0,3 1-23,3-1 1,2 1-1,5-1 1,1 3 17,-1 3 1,1-2 0,-1 9-5,0 1 0,1 2 0,-1 2 33,1 0 1,-3 2 0,-1 2 16,-2 1 1,-7 7 0,7-4 0,0 2 2,-3 3 1,7-3-1,-6 2 1,1-1-69,1-1 0,0 5 1,5-5-1,-1 2-104,-5-1 0,5 1 1,-5 5-70,5 1 1,-4-6-1,-3-1 197,-1 3 0,-2 1 0,-6 3 0</inkml:trace>
  <inkml:trace contextRef="#ctx0" brushRef="#br0" timeOffset="288">857 138 6087,'11'0'841,"1"0"-793,-8 0 0,4 2 0,-8 4 61,0 5 0,0-1 1,0 2-84,0 1 0,2-3 0,1 2 1,3 1-160,-2 3 1,-2-4 0,0-1-118,4 3 1,-4 1 0,6 1 249,-1-5 0,3 5 0,7-6 0</inkml:trace>
  <inkml:trace contextRef="#ctx0" brushRef="#br0" timeOffset="547">1171 208 7569,'8'-10'-575,"-4"2"0,7 8 497,3 0 1,1 0 0,3 0 95,-1 0 0,1 0 0,1-1 0,3-3 44,1-2 1,0 0 0,-5 6-1,-1-2-85,1-4 1,5 4 0,0-4-173,-2 5 1,-1-5 194,-3 0 0,1 0 0,-1 6 0</inkml:trace>
  <inkml:trace contextRef="#ctx0" brushRef="#br0" timeOffset="746">1363 16 7569,'-11'-2'4,"-1"-2"29,-2-2 1,7 2-60,1 10 1,4-2 0,2 8 0,0 1-15,0 3 1,0 1 0,0 1 0,0-1-8,0 1 1,0-1 0,2 2 0,2 3 10,1 1 1,7 0 0,-4-5-1,2-1-304,3 1 0,-3-7 340,1 1 0,1 0 0,6 5 0</inkml:trace>
  <inkml:trace contextRef="#ctx0" brushRef="#br0" timeOffset="1151">1625 138 7569,'0'-17'-143,"8"1"0,4 3 1,3 3-50,3 2 1,-1 2-1,0 6 220,1 0 0,-6 2 44,-1 4 1,-7 4 0,4 7-46,0 1 1,-6-7 0,3 1-48,-3 1 0,-2-3 0,0 2-168,0 1-70,0-5 208,0 0 1,2-8 0,2-2 0,2-4 35,-2-5 1,0 1-1,0-2 1,3-1 50,3-3 0,0-1 0,3-1 0,-1 1 28,2-1 0,1 7 1,3 1-1,-1 2 45,0 4 0,1 2 0,-1 2-36,1 0 0,-1 0 0,1 2 0,-1 2-6,1 2 1,-3 8-1,-1-3-107,-3 5 1,-7 1 0,2 1 0,-2-1-94,2 1 0,-4-1 1,4 0-1,-4 1 132,-2-1 0,7 1 0,3-1 0</inkml:trace>
  <inkml:trace contextRef="#ctx0" brushRef="#br0" timeOffset="1514">2271 295 7542,'-7'-9'-308,"5"-7"-38,-4 4 0,6 3 0,6-1 328,5 2 1,5 0 0,1 5 91,1-3 1,-1 0-1,1 6 1,-1 0 114,1 0 0,-1 0 0,0 0-177,1 0 0,-1 2 1,-1 4-95,-4 5 0,-3 3 0,-5 0 0,2-3 51,-2 3 0,-4-5 0,-4 3 0,-4 2 4,-1 1 0,3-3 0,-6-2 0,0-1 81,3 1 0,-1-4 302,4 5-244,4-7 0,-4 4-78,12-8 1,4 0 0,7 0-1,1 0-113,-1 0 0,9-2 0,3-2 0,2-2-126,-2 3 0,8 1 0,-6 2 205,0 0 0,-8-8 0,2-2 0</inkml:trace>
  <inkml:trace contextRef="#ctx0" brushRef="#br0" timeOffset="1769">2760 190 7481,'12'-5'-209,"0"-1"0,-1 0 0,7 6 130,-1 0 1,1 0 0,1 0 0,2 0-36,3 0 0,-1 0 0,-4 0 0,3 0 114,1 0 0,8 0 0,-4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18.300"/>
    </inkml:context>
    <inkml:brush xml:id="br0">
      <inkml:brushProperty name="width" value="0.08571" units="cm"/>
      <inkml:brushProperty name="height" value="0.08571" units="cm"/>
      <inkml:brushProperty name="color" value="#008C3A"/>
    </inkml:brush>
  </inkml:definitions>
  <inkml:trace contextRef="#ctx0" brushRef="#br0">2411 245 7569,'-16'-11'-419,"3"1"158,1 2 0,6 2 0,-3 4-56,1-3 212,-6 3 105,12-6 0,-5 0 0,7-2 0</inkml:trace>
  <inkml:trace contextRef="#ctx0" brushRef="#br0" timeOffset="1803">2603 210 7329,'-12'-2'-1062,"1"-3"1210,7-5-177,-4-8 0,8 7 68,0-1-48,-8 8 0,-1-3 0,-9 7 6,1 0 0,-1 0 1,1 0-1,-1 0 12,1 0 1,-6 0 0,-1 0 0,3 0 10,2 0 1,-5 0-1,1 0 1,2 0 10,1 0 1,3 0 0,-3 0-27,-3 0 0,-2 0 0,-4 0 0,6 0-11,3 0 1,-3 0-1,-2 1 1,-3 3 12,-3 2 1,4 0 0,0-6 0,0 0-10,0 0 1,3 2 0,-3 2-1,2 2 19,4-3 1,-5 1 0,3 0 0,2 2-8,1-2 1,3 0 0,0 0-9,-1 2 0,1 1 0,-3-3 0,-1 4 0,-2 0 3,1-1 1,3 5 0,1-4-1,-1 0-9,-4-1 0,3 5 0,-3-4 0,4 0 1,1-1 0,-5 1 0,-2-2 0,-1 4 4,1-1 1,-4 5 0,4-6 0,-2-1 20,-4 1 0,3 4 0,-1-4 0,0-1-12,2 1 0,-4 4 0,6-4 0,0 1 10,-1 5 0,-3-4 0,6 1 0,0 3-23,-3 1 1,7 1-1,-6-3 1,1-1 1,1 2 1,-6-1 0,6 1 0,1-3 1,3 3 0,-4 0 1,-2-1-1,-1-1 4,1 1 0,-4 3 0,4-1 0,0-1-4,-1-2 1,1-1 0,4 7 0,-3-1-3,3 1 0,-4-1 0,2 1 0,1-1 0,3 1 0,1-7 1,1 1-1,-1 1-1,1 3 1,5-4 0,1-1 1,-3 3 1,-1 1 0,-1 3 3,4-1 0,-1-5 0,5 0-4,-2 1 1,1 3-1,-5-1 2,2-3 1,9 3-1,-3-3 1,-2 4-1,2 1-1,2 0 0,2-5 0,0 0 16,-3 1 0,3 3 0,-6 1-14,0 1 1,6-1-3,-4 1 0,2-3 1,1-1-2,-3-3 0,0 1 8,6 6 1,0-1 31,0 0 0,0-5 8,0 0 0,2-8-23,4 1 0,-2 3 0,7-2-20,3-2 1,-4-2 0,1-2 5,3 0 0,1 0 0,3 0-28,-1 0 0,-5 0 1,-1 0 19,3 0 0,2 6 0,1 0 0,1-3 1,-1-1 1,0-2 0,1 0 0,-1 0-6,1 0 1,1 0 0,3 0 0,1 0 0,2 0 0,-4 0 0,5 0 0,-1 0 0,0 0 0,4 0 0,-5 0 0,-3 0-3,-2 0 1,5 0 0,-1 0-1,-2 0 0,4 0 0,-1 0 1,-3 0-1,0 0-27,3 0 1,-3 6 0,6 0 14,-2-2 0,5 0 1,-5 0-1,0 1 1,2-1 10,0-2 0,0 0 0,5 2 0,-3 2-1,2-2 1,-4-2-1,0 0 1,-2 2 19,-3 1 1,3 1-1,0-6-6,2 0 0,-4 0 0,7 0 0,-1 0 0,0 0-10,0 0 1,0 0 0,6 0-1,0 0-10,0 0 0,0 0 1,0 0-1,0 0 6,0 0 1,-1 0 0,3 0 0,2 0 37,2 0 0,5-2 1,-3-2-1,2-1-2,3 1 0,5 2 0,3 2 0,0-2-28,-5-4 1,1 4 0,-5-4 0,3 4-17,2 2 1,-1 0-1,-3 0 1,-1 0-6,2 0 1,-5 0-1,3 0 11,1 0 0,-3 0 1,0 0-1,-1 0 1,-1-2 8,0-4 1,-1 5 0,-3-5 0,4 4 16,1 2 0,-3-6 0,4 0 0,-1 2-10,1 2 1,-4 0-1,3-1-7,-1-3 1,4-2 0,-5 4 0,1-2-5,0 2 0,-3-3 0,-3 1 1,2 0 3,2-2 0,2 4 1,-5-5-1,3-1 1,-2 2-1,-2 0 1,-4-3 0,-2 3 0,-4-2 16,-2-3 1,4-3-1,-5 1-7,-3 3 1,4-9-1,-2 3 1,1-1-1,-1-1 6,0 3 1,-1-6 0,-9-3 0,-1 1 26,1 0 0,1-6 0,-2 2 0,-5-2-6,1 2 1,-6-2 0,4 5-18,-4-1 1,-2 6-1,0-4 1,0 1-1,-2 1-13,-4 2 0,2 1 0,-7 3 0,-1-3-7,2-3 0,-5 4 1,1-6-1,-3 1 11,-1 1 1,-9-6 0,10 4-1,-5-1 13,-3 1 1,6-4-1,-5 4 1,3 0 8,-2-1 0,1-3 0,-5 4 1,0 0-18,0 0 0,-6-6 1,-6 3-1,2-1-19,-2 0 0,-7 2 0,-1-2 0,-3 4-31,-3-1 1,-1 13 0,-2-3 0,-2 7-28,1 5 1,1 2 0,0 2 0,-2 2-112,1 4 0,-3 9 0,-2 10 0,-4 2-92,-6 5 0,-7 6 0,-1 7 0,-5 3 262,38-21 0,-1 1 0,-10 10 0,-1 3 0,-3 0 0,0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0:06.165"/>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1,-3-2-18,11-18-14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6.506"/>
    </inkml:context>
    <inkml:brush xml:id="br0">
      <inkml:brushProperty name="width" value="0.08571" units="cm"/>
      <inkml:brushProperty name="height" value="0.08571" units="cm"/>
    </inkml:brush>
  </inkml:definitions>
  <inkml:trace contextRef="#ctx0" brushRef="#br0">0 53 7569,'2'-11'-972,"2"-1"944,2-2 1,2 7 0,-2 1 176,5 4 1,-1 4 0,0 4-273,-3 5 0,-1 5 1,-4 1-1,2 1-235,2-1 358,0 1 0,-6 7 0,0 2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0:06.209"/>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0,-32-40 6</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03.326"/>
    </inkml:context>
    <inkml:brush xml:id="br0">
      <inkml:brushProperty name="width" value="0.08571" units="cm"/>
      <inkml:brushProperty name="height" value="0.08571" units="cm"/>
      <inkml:brushProperty name="color" value="#008C3A"/>
    </inkml:brush>
  </inkml:definitions>
  <inkml:trace contextRef="#ctx0" brushRef="#br0">121 0 7569,'-17'0'-274,"-1"0"96,1 0 0,-1 0 40,1 0 110,-1 0 0,9 2 68,3 4 0,6-4-27,6 4 0,3-4 0,9-2 0,-1 0 1,1 0 1,1 0-1,3 0 1,1 0 9,-2 0 1,4-6 0,-1 0 0,-3 2-17,-1 2 0,3 2 0,0 0-15,-2 0 1,-7 0 22,-2 0 1,-8 2-49,1 4 0,-5 4 0,-4 7 31,-1 1 0,-9-7 0,4 1 1,-1 0 2,-1-3 1,2 7 0,-3-4-21,1 3 0,8 2-13,-2 1 1,5-1 8,1 1 0,1-3 21,5-3 1,4 2-1,7-9 18,1-1 1,-1 4 0,3 0 0,1 0-4,2-1 1,1 7-1,-5-4 1,2 1-13,3 1 0,-1 0 0,-6 5 1,3 1-6,3-1 0,-5 0 1,1 1-1,-5-1-7,-1 1 1,1-1 0,-1 1-1,-3-1-14,-2 1 0,-2-1 0,-6 1 0,0-1 18,0 1 1,0-1 0,0 0 0,-2 1 6,-4-1 0,2 1 1,-8-1-3,-1 1 0,-3-1 0,-1 1 0,-1-1-2,1 1 0,-1-7 1,1 1-1,-1 0 3,1-3 0,5-1 0,1-8 0,-1 2-1,2 4 1,-5-4 1,3 4 0,-1-6 15,1-6 0,-2-4 0,9-7 0,1-1-3,2 1 0,0 1 0,-2 3 1,-2 1-11,2-2 0,2-1 0,0-3 0,-2 1 12,-1-1 0,-1 7 1,6-1-1,0-1 31,0-3 1,0 4-1,0 1-27,0-3 0,8 4 0,3 1 0,5-1-20,1 0 0,1 5 1,-1-5-1,1 0 5,-1 0 0,3 5 1,1-5-1,2 0-3,-2 0 0,-1 5 1,-3-5-1,1 2-35,-1 4 1,-5-3 0,0 1-261,1 2 1,3-4 0,1 2 293,1 2 0,-1-5 0,1-1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03.602"/>
    </inkml:context>
    <inkml:brush xml:id="br0">
      <inkml:brushProperty name="width" value="0.08571" units="cm"/>
      <inkml:brushProperty name="height" value="0.08571" units="cm"/>
      <inkml:brushProperty name="color" value="#008C3A"/>
    </inkml:brush>
  </inkml:definitions>
  <inkml:trace contextRef="#ctx0" brushRef="#br0">0 36 7401,'17'0'-164,"-5"-2"1,0-2 0,1-2-1,1 0 1,0 0 166,-3 0 0,1 1 0,5 5 0,1 0-88,-1 0 1,1 0-1,-1 0-147,1 0 1,-7 0 231,1 0 0,-8 0 0,4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03.743"/>
    </inkml:context>
    <inkml:brush xml:id="br0">
      <inkml:brushProperty name="width" value="0.08571" units="cm"/>
      <inkml:brushProperty name="height" value="0.08571" units="cm"/>
      <inkml:brushProperty name="color" value="#008C3A"/>
    </inkml:brush>
  </inkml:definitions>
  <inkml:trace contextRef="#ctx0" brushRef="#br0">1 0 7361,'8'10'-119,"3"-4"1,5-4 145,1-2 0,3 0 0,1 0 0,4 0-27,2 0 0,2 0 0,6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38.971"/>
    </inkml:context>
    <inkml:brush xml:id="br0">
      <inkml:brushProperty name="width" value="0.08571" units="cm"/>
      <inkml:brushProperty name="height" value="0.08571" units="cm"/>
      <inkml:brushProperty name="color" value="#008C3A"/>
    </inkml:brush>
  </inkml:definitions>
  <inkml:trace contextRef="#ctx0" brushRef="#br0">0 35 7729,'18'0'85,"-1"0"1,1-2-1,-1-2-5,0-1 0,1-1 0,-1 6 0,1 0-538,-1 0 179,1 0 144,7 0-558,-6 0 298,7 0 187,-9 0 208,1 0 0,7-8 0,2-2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39.557"/>
    </inkml:context>
    <inkml:brush xml:id="br0">
      <inkml:brushProperty name="width" value="0.08571" units="cm"/>
      <inkml:brushProperty name="height" value="0.08571" units="cm"/>
      <inkml:brushProperty name="color" value="#008C3A"/>
    </inkml:brush>
  </inkml:definitions>
  <inkml:trace contextRef="#ctx0" brushRef="#br0">53 158 6532,'0'-10'124,"0"2"7,0 8 152,0 0-126,0 8-34,0-6 0,0 14 0,0-5-40,0 5 1,0 1 0,0 1 0,0-1-48,0 1 61,0 7-12,7-6-4,-5 14 17,6-13 7,-8 5-12,0 0-151,8 2-11,-6 0 0,5 6 69,-7-13 1,0 13-142,0-4 191,0-4-72,8 0 0,-6-1-62,4-1 1,-4 0-36,-2-5 124,0 7-13,0-14 9,0 13-183,0-15 171,0 1-7,0 6 2,0-14-181,0 5 155,0 1-348,0-6 84,0 6 122,0-8-103,0 0 0,0-8 287,0-4 0,0-3 0,0-3 0</inkml:trace>
  <inkml:trace contextRef="#ctx0" brushRef="#br0" timeOffset="481">18 263 7569,'0'-18'-600,"0"1"447,0-1 1,0 1 257,0-1-17,0 9-22,0-7 0,0 12 55,0-8 1,0 7 216,0-7-195,0 8 0,2-9 0,3 5-28,7-2 1,-2 4 0,1-3-47,3 1-37,1 2 1,3 0 0,-1-2 0,1 1 83,-1-1-151,1 2 92,-1 6 0,1-2 43,-1-4-98,1 4 57,-1-5 6,1 7-214,-1 0 206,0 0-9,1 0-39,-1 0 1,1 0 0,-1 0-30,1 0 1,-3 2 0,-1 1 0,-4 5 0,-3 2 31,-3 3 9,6 3-127,-8 1 1,6 1 81,-8-1 22,0 1 61,0-1 0,0 1-62,0-1 1,0 6 0,0 1-2,0-3 82,0-1 1,-6-9 0,-2 1 60,-2 1 0,5-3 0,-7 0 0,-2-2 9,-1-5 1,-3 5 0,1-2 0,-1-2 0,1-2-77,-1-2 1,-5 0 0,-2 0 0,0 0-379,0 0 127,1 0 126,-1 0-171,6 0 1,-7 0 14,9 0 117,-1 0 1,1 0 15,0 0-167,-1 0 243,8 0 0,-5 8 0,5 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38.088"/>
    </inkml:context>
    <inkml:brush xml:id="br0">
      <inkml:brushProperty name="width" value="0.08571" units="cm"/>
      <inkml:brushProperty name="height" value="0.08571" units="cm"/>
      <inkml:brushProperty name="color" value="#008C3A"/>
    </inkml:brush>
  </inkml:definitions>
  <inkml:trace contextRef="#ctx0" brushRef="#br0">0 53 6422,'10'-8'-88,"-2"7"0,-8-9 525,0 4 37,0 4-169,0-6 22,0 1-261,0 5 117,8-6-53,-6 8-124,5 0 6,-7 0 1,2 0 10,4 0 0,-4 8 0,6 3 47,0 5 0,-6 1 0,3 1 0,-1-1-9,2 1 1,-4 7-1,4 2 1,-4 2-12,-2 0 1,0 0 0,0 6 0,0 0-19,0 0 0,6 0 0,-1-2 0,-1-2-47,-2-2 1,0-6 0,2 5 0,2-3 0,-2-4 1,0-1 0,0-3 0,1 1-18,-1-1 0,-2 0 0,0 1 0,2-1-48,2 1 1,0-7 0,-6 1 0,0 2-111,0 1 0,-2-3 0,-2 0-169,-2 1 0,-6-3-70,7 1 0,-7-5 192,6 6 1,-2-8 235,2 2 0,5-12 0,-7-4 0</inkml:trace>
  <inkml:trace contextRef="#ctx0" brushRef="#br0" timeOffset="520">70 368 6486,'2'-16'59,"4"4"1,-2 3 0,8 3 108,1-6 1,-3 4-1,2 1 16,1-1 0,3 0-93,1-3 1,1-3 0,-1 8-77,0 2 0,-5 2 0,0 2 1,1 0-17,3 0 1,-4 0 0,-1 0 0,1 2-10,-2 4 1,5-4 0,-5 6 0,1-2 0,1-1 1,-6 7 0,4-4 0,-1 0-5,1-1 0,-6 7 14,2-2 1,-4 3 75,-2 3 1,0-7 0,-2-1 34,-4-2-98,-4-3 0,-7 1 1,-1 0-1,1-2 16,-1-2 0,1 4 0,-3 0 0,-1-3-8,-2-1 0,-1-2 0,7 0-133,0 0 1,5 0-981,0 0 774,8 0 0,4-5 317,12-1 0,4 0 0,1 6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41.495"/>
    </inkml:context>
    <inkml:brush xml:id="br0">
      <inkml:brushProperty name="width" value="0.08571" units="cm"/>
      <inkml:brushProperty name="height" value="0.08571" units="cm"/>
      <inkml:brushProperty name="color" value="#008C3A"/>
    </inkml:brush>
  </inkml:definitions>
  <inkml:trace contextRef="#ctx0" brushRef="#br0">36 279 6965,'-10'0'-635,"-6"0"658,15 0 1,-7-1 72,8-5 0,2 4 1,4-4-33,5 4 0,-1 2 1,2-2 28,1-4 0,3 4 0,1-4-63,1 5 1,-1-5-1,0 0 1,1 2-11,-1 2 0,1 2 0,1 0 0,3-2 3,1-4 1,6 4 0,-4-5 0,2 1 0,4 0 1,2 0 0,2 4 0,-2-2 2,-4-1 1,10-7 0,-4 6 0,2 2-4,0 2 0,-2-4 1,0 1-1,0-1-22,0-2 1,0 6 0,1-4 0,3 4-12,2 2 1,0-2-1,-4-2 1,1-1-27,3 1 0,0 2 0,-4 2 0,2 0 42,1 0 0,1-6 0,-6 0 0,2 2 3,4 2 0,-4 2 0,5 0 1,-1 0-1,0 0 1,-1-2 0,-5-1 0,0-3-6,0 2 0,0 2 0,0 2 0,0 0 12,0 0 0,0 0 0,0 0 0,0 0 39,0 0 0,0 0 0,1 0 1,1 0-12,-2 0 0,8 0 1,-12 0-1,0 0 6,2 0 1,-2-2 0,0-2 0,-4-2 43,-1 2 0,5 2 0,-4 2 0,0-1-23,-4-5 1,2 4-1,1-4 1,-1 4-31,0 2 1,-2-6-1,-3 0 1,1 2-30,2 3 1,1-5 0,-7 0-1,1 2-128,-1 2 1,6 2-1,1 0-314,-3 0 0,-2 0 0,-1 0 429,-1 0 0,1 16 0,-1 3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42.946"/>
    </inkml:context>
    <inkml:brush xml:id="br0">
      <inkml:brushProperty name="width" value="0.08571" units="cm"/>
      <inkml:brushProperty name="height" value="0.08571" units="cm"/>
      <inkml:brushProperty name="color" value="#008C3A"/>
    </inkml:brush>
  </inkml:definitions>
  <inkml:trace contextRef="#ctx0" brushRef="#br0">1 1258 6386,'7'-10'-24,"5"5"0,-2-3 1,1 2 236,3 2 0,-4 2-132,1 2 0,1 0 1,3 2 0,-3 4 1,2 4-1,-7 7-65,3 1 0,0-1 0,3 0 1,-3 1-24,-2-1 1,4 1 0,-5-3 0,1-1 24,0-2 1,5-1 138,-1 7 3,-4-9-70,7-1-98,-13-8 1,6-8 0,-8-3 11,0-5 1,0-1 0,0-3-1,0-1 4,0-2 0,6-2 0,0 1 0,-2-5-12,-2-4 0,-2-2 1,0-2-1,0-1-42,0-3 1,0-6-1,0 5 1,0-3-65,0-4 1,0 5 0,0-1-1,0 1 70,0-1 0,0 6 1,0-2-1,0 6 8,0 6 0,0-2 0,0 8 0,0 0 26,0-3 1,1 9-1,3-2 1,2 5 264,-2 0 0,0-1-248,2-3 0,-2 3 0,5 1-40,-1 3 1,6-1 15,-3-5 0,5 1 1,1 2 0,1 3 0,-1 5 1,1-4 10,-1 3 1,-5 1 0,-1 6-51,3 0 1,-6-2 0,0-2 23,-1-2 0,-3 0 13,8 6 0,-8-2 0,3-2 48,1-1-15,-6-1 0,14 0 91,-5 0-96,-3 0 1,2 6 0,-6-2-5,2-3 55,-1 3-69,3-6 0,2 6 22,7-4 0,1 4 0,-1-4 0,1 2 0,-1 1 7,1-3 1,1 0 0,4 6 0,4-2 45,1-4 1,5 4 0,-4-6 0,6 3-9,5-1 1,-1-2 0,8 4 0,1-2-8,3 2 0,1-3 0,1 1 0,-1 0-5,0-2 1,7 6-1,1-3 1,0 1-49,0-2 0,10 4 0,-4-4 1,2 4-2,5 2 0,-3-6 0,8 0 1,-4 3-50,-4 1 0,3 2 1,-9 0-1,0 0-17,-5 0 0,5 0 1,-14 0-1,1 0 9,-3 0 1,-9 0-1,0 0 1,-8 0-198,-8 0 0,-4 0 0,-1 0-192,-1 0 129,1 7 1,-3 3 313,-3 8 0,-12-1 0,-10 1 0</inkml:trace>
  <inkml:trace contextRef="#ctx0" brushRef="#br0" timeOffset="920">1066 542 7335,'0'-10'-20,"2"3"1,4 7 53,5 0 0,-1 7 1,0 5-1,-1 4 9,1 1 0,-4 0 0,4 1 0,-3-1-28,-3 1 0,4 5 0,-2 0 0,-2-1-13,-2-3 0,-2-7 1,0-1-1,0 3-4,0 2 0,0-5-1,0 1 1,0-6 0,-2 3 23,-4-1 0,2-2-38,-8-6 1,9-2 0,-5-2 0,2-4 12,0-1 0,-5-3 0,3-5 0,0-1 6,0 1 1,-3-1 0,5-1 0,0-3 2,-2-1 0,6-8 0,-6 2 0,3-4-4,-1-2 0,0 0 1,6 2 2,0 4 162,0-4-159,0 14 0,0-7-3,0 9 0,2 1 0,4 3 0,5 3-3,5 2 1,1-3-1,1 5 1,-1 2-2,1 2 1,5-4 0,0 0-1,1 3-11,1 1 1,-6 2 0,7 0 0,-3 0 12,0 0 1,2 0 0,-3 0 0,1 2-27,-2 3 1,-1-1 0,-3 8-5,1 1 1,-7 3 0,-1 1 17,-2 1 0,-2-1 0,-6 1 3,0-1 1,0 1 0,-2-1 0,-4-1 45,-6-5 0,-3 3 0,-3-6 0,1 0 27,-1-1 0,1 5 0,-3-6 0,-1-2-36,-2-2 1,-2 3 0,3 1 0,-1-2 6,2-2 0,1-2 1,3 0-79,-1 0 0,1 0-854,-1 0-16,9 0 911,1 0 0,23 0 0,5 0 0</inkml:trace>
  <inkml:trace contextRef="#ctx0" brushRef="#br0" timeOffset="1479">1957 367 7497,'0'-17'308,"-2"7"-462,-4 4 0,2 4 145,-8 2 0,7 0 1,-5 2-1,0 2 37,0 2 0,5 8 0,-5-3 0,0 5-45,0 1 0,5 1 0,-5-1 0,0 3 21,1 3 0,5-4 0,-4 7 0,2-3 27,0 0 0,0 2 0,6-3 0,0 1-8,0-2 1,2-1 0,2-3 4,2 1 0,8-7 1,-3-1-1,5-2 1,3-2-1,5 1 0,-5-5 0,6 4 1,-2-4-35,1-2 0,5 0 0,-6 0 0,0-2 33,3-4 1,-7 2 0,4-5 0,-5-1 10,-7 0 1,5-1 0,-6-7 0,1 3 13,1 3 0,-8-3 0,2 3 1,-4-6-23,-2-5 0,0 4 0,0-5 0,0 3-40,0-2 1,0 1-1,-2-5 1,-4 2 18,-6 4 1,-3-4-1,-5 1-11,-3 3 1,4 1 0,-7 3 0,3 1 0,0 3-14,1 1 0,1 8 1,0-1-1,-3 3-228,3 2 0,0 0 0,-1 2 0,-1 3-242,2 7 1,1 9 484,3 3 0,-8-1 0,-2-6 0</inkml:trace>
  <inkml:trace contextRef="#ctx0" brushRef="#br0" timeOffset="1925">1607 717 7458,'-9'0'-141,"1"0"1,8-2 124,0-4 0,8-2 1,1-5-1,3 3 76,0 2 0,-1 0 0,7 4 0,-1-1 7,1 1 1,-1-4 0,-1 0 0,-3 0-29,-1 1 0,0 1 0,5 6 0,0 0-34,1 0 1,-1 0 0,1 0-1,-1 0-18,1 0 0,-1 2 1,1 2-1,-1 3 5,1 3 0,-1-4 0,2 4 0,3-1 5,1 1 1,6-6 0,-4 4 0,1-2 49,-1-1 1,0 1-1,-4-6-21,3 0 1,-1 0 0,-5 0-26,-1 0 0,-5 0-1182,-1 0 1181,-7 0 0,-4-8 0,-10-1 0</inkml:trace>
  <inkml:trace contextRef="#ctx0" brushRef="#br0" timeOffset="2767">717 1136 7533,'-8'-18'-600,"6"9"602,-6 1 0,10 8 0,2-2 0,4-2 17,1-2 0,-3 0 1,6 6-1,2 0 0,1 0-14,-5 0 1,7-5-1,-1-1-5,5 2 0,4 2 1,-3 2-1,3 0 14,2 0 1,2-6-1,6 0 1,0 2 11,0 3 1,0 1 0,0-2 0,2-2 7,3-2 1,-3 0 0,6 4 0,0-2 116,3-2-99,-3 1-29,0-3 1,-7 6 11,5-4 1,-4-2 0,4 1 37,-4-3-52,-2 6 1,2-4 0,1 6 0,3-2-25,-2-1 0,-2-1 0,0 6 0,1 0 6,3 0 1,0 0 0,-6 0-1,0 0-4,0 0 0,0-2 1,0-2-1,0-2 16,-1 2 0,-4 2 0,-1 2 1,0 0-21,-2 0 0,0 0 1,-6 0 11,3 0 0,-1 0 0,-6 0 66,1 0 1,-6 0 22,-1 0-189,-7 0 0,6 0-295,-4 0 1,-4 2 56,3 4 1,-5-4 0,-3 6 330,-3-1 0,-16-5 0,3 6 0</inkml:trace>
  <inkml:trace contextRef="#ctx0" brushRef="#br0" timeOffset="5670">1293 1468 7005,'0'-12'285,"0"0"-251,0-1 1,0 3-1,2 0 12,4 3 0,-2 1 0,5 4 0,1-2-62,0-2 1,-4 0-1,5 6 23,3 0 1,-5 0 0,3 0-18,2 0 0,-5 0 1,3 0-13,2 0 0,1 0 1,1 2-15,-5 4 0,3-2 0,-6 8-1,1 1 1,-3 1-1,4-1 1,-2-1 6,-4 2 1,-3-5 0,1 3 30,4 2 0,-4 1 70,4 3-52,-4-1 35,-10 0 1,-2-7-55,-7-4 0,7-12-2,4-5 1,5 1 0,1-2-3,0-1 1,0 3 0,0-2 0,0-1 0,0-3 0,1-1-9,5-1 1,-2 7 0,8-1 4,1-2 1,3 1 0,1-1 16,1 3 1,-1 5-1,1-4 1,-1 2 43,1 4 1,-1-3-1,1 1-31,-1 2 1,1-4 0,-1 2 106,1 2 1,-1 2-124,0 2 0,1 0 1,-1 2-13,1 4 0,-7-2 0,-1 8 0,0-1-52,0-1 1,-5 4 0,5-7 23,-2 3 0,4 2 1,-7 5 22,-1 1 0,0-9 0,0-1 0,2 0 10,-2 4 1,-2-3-1,-4 3 32,-4 2 0,2-5-26,-8 3 1,7-2 0,-5 3-1,2-1 17,4 1 1,2-3 30,2 2 1,0-6 100,0 5 117,0-7 61,0 4-146,0-8-1860,0 0 1673,0 8 0,-8-6 0,-1 5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8.168"/>
    </inkml:context>
    <inkml:brush xml:id="br0">
      <inkml:brushProperty name="width" value="0.08571" units="cm"/>
      <inkml:brushProperty name="height" value="0.08571" units="cm"/>
    </inkml:brush>
  </inkml:definitions>
  <inkml:trace contextRef="#ctx0" brushRef="#br0">53 1 7529,'-10'0'-819,"3"2"782,7 3 1,-6 5 0,0 8 0,2-1 40,2 1 0,2-1 0,0 1 0,0-1 36,0 0 1,0 3-1,-2 1 1,-2 4-17,-1 3 1,-1-5-1,6 4 1,0-2-16,0-3 0,0-3 0,0-2 1,0 1-39,0-1 1,0 1 7,0-1 0,2-7 1,2-2-19,1 0 16,1-7 0,0-1 1,2-11-10,1-5 0,3-1 0,6-1 1,-1 1 2,0-1 1,1-5 0,-1 0 98,1 2 0,-1 3 0,1 5 0,-1 3-33,1 2 1,-1 2 0,3 6 0,1 0-25,2 0 0,1 0 1,-7 0-1,2 0 3,5 0 0,-5 2 0,4 4-33,-3 6 0,-9 1 0,-1 1 0,-2-3 33,-4 3 0,4 2 0,-3 1 1,-1 0 0,-4 1 1,-6-1-9,-5 1 1,-3-6 0,-1-1 0,-1 1-4,-3-3 0,-5 5 0,3-8 0,-4-2-24,-2-2 0,-2 4 0,-6-1 0,0-1-18,0-2 1,2-2-1,2 0 1,4 0-130,1 0 1,3 0 75,6 0 0,7-2 0,6-2 1,8-3 88,8-3 0,11-2 0,4-5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1:10.828"/>
    </inkml:context>
    <inkml:brush xml:id="br0">
      <inkml:brushProperty name="width" value="0.08571" units="cm"/>
      <inkml:brushProperty name="height" value="0.08571" units="cm"/>
      <inkml:brushProperty name="color" value="#AB008B"/>
    </inkml:brush>
    <inkml:brush xml:id="br1">
      <inkml:brushProperty name="width" value="0.08571" units="cm"/>
      <inkml:brushProperty name="height" value="0.08571" units="cm"/>
      <inkml:brushProperty name="color" value="#008C3A"/>
    </inkml:brush>
  </inkml:definitions>
  <inkml:trace contextRef="#ctx0" brushRef="#br0">5204 105 6352,'0'-10'771,"0"2"-837,0 8 1,-1 0 94,-5 0 0,2 0 1,-8 2-12,-1 4 0,3-2 1,0 8-1,0-1 20,1-1 0,-1 6 0,-3-5 0,1 3-28,-2-3 1,5 11 0,-3-5 0,-2 3 4,-1-1 1,-8 4 0,-1 3 0,1-1 9,-2 0 1,0 6 0,-7-4 0,3 2 3,-2 0 1,4-5 0,-2 5 0,0 0-5,2-2 1,-6 6 0,4-4-1,-4 2-16,-2-2 0,0 4 1,0-4-1,0 4 0,0 2 1,0 0-1,0-2 1,0-2-11,0-2 0,2-1 0,2 3 0,2-2 5,-2 2 0,4-4 1,0 2-1,2 0 0,3-2 0,-3 6 1,0-4-1,0 4-2,-1 2 0,-3 0 0,4-2 1,0-2-2,0-2 0,-5 1 0,5 3 0,0-2 49,0-2 1,0-6 0,3 4-1,-1-2 3,2-3 1,1-3-1,3-1 1,-1-1 2,1 1 1,-1-1 0,1 0 0,-1-1-41,1-4 1,1 3 0,3-5 0,1 1-13,-1 1 0,-3 0 0,-1 5 23,-1 1 0,6-7 0,1 1 27,-3 2 1,-1 1 0,-3 1 0,3-3 15,3-1 0,-3-6 1,3 3-1,-2 1-24,3 0 0,-3-4 1,6 3 55,-1-1 0,5 0-676,-2-2 0,4-3-330,2 9 904,0-8 0,0 12 0,0-7 0</inkml:trace>
  <inkml:trace contextRef="#ctx0" brushRef="#br0" timeOffset="1608">891 2428 6451,'-2'-10'74,"-4"4"0,-4 4 1,-7 2-35,-1 0 0,1 0 1,-1 0-1,1 0 21,0 0 0,-7 2 0,1 2 0,2 2-24,1-2 1,3 3 0,1 1 0,3 0-46,1 0 1,0 3 0,-3-3 21,3 2 1,4-4-17,8 5 0,2-1 1,2 4 8,2-3 0,8-7 0,-1 2 0,7-2 13,3 2 0,2-4 0,-2 3 1,5-3 2,-1-2 0,4 6 1,-6 0-1,0-2 17,1-2 1,3 4 0,-6-1-1,-2 1-18,-1 2 1,-3-4 0,1 6 0,-1-1-33,1 1 0,-7-4 47,1 5 1,-6-1-72,5 2 0,-7-2 1,0-7 60,-8 3 0,-6 0 0,-7-4 0,-2 2 13,-5 2 0,5-1 0,-6-5 1,1 0-34,1 0 1,-6 0-1,6 0 1,1 2-25,3 4 1,1-4-1,1 4 1,0-4-57,-1-2 1,1 0-221,-1 0 0,8 2-669,5 4 962,3-4 0,17 5 0,5-7 0</inkml:trace>
  <inkml:trace contextRef="#ctx0" brushRef="#br0" timeOffset="1864">1362 2550 7710,'-2'15'51,"-3"-3"0,3 4 0,-4-5-34,4 5 1,2 1 0,0 1-90,0-1 0,0-5 1,2-1-211,4 3 0,-2-6 1,5-1 281,-1 1 0,6-6 0,-5 6 0</inkml:trace>
  <inkml:trace contextRef="#ctx0" brushRef="#br0" timeOffset="2030">1450 2375 7497,'7'-9'-295,"-5"1"1,6 10 294,-8 4 0,8 3 0,2 9 0</inkml:trace>
  <inkml:trace contextRef="#ctx0" brushRef="#br0" timeOffset="2525">1747 2550 7569,'9'0'-176,"1"0"1,-4 0 332,5 0 1,-1 6-62,2-1 0,-6 7 1,3-4-108,-1 2 0,-2-5 0,-6 7-60,0 2 0,0-5 0,0 3 34,0 2 1,0-5 14,0 3 1,-2-8-107,-4 2 0,2-4 54,-7-2 0,7-2 0,-2-4 66,4-6 1,2 2 0,2-1 0,4-3-9,5-1 1,-1-3 0,2 3 21,1 3 1,3-3 0,1 5 0,1 0 0,-1 2 9,1 1 1,-1 5 0,1-4 76,-1 4 0,1 2 1,-1 0-18,0 0 1,1 6 0,-3 2-35,-3 1 1,-2-3 0,-6 6-97,1 1 1,3 3-310,-2 1 0,-4 1-25,4-1 0,4-1 388,1-5 0,5 5 0,1-6 0</inkml:trace>
  <inkml:trace contextRef="#ctx0" brushRef="#br0" timeOffset="3108">2655 2585 7569,'11'-12'-127,"1"0"1,-8 7 3,2-7 1,-2 6-1,-1-5 137,3-3 0,-2 6 1,-8 0-75,-2 1 1,-7 5 46,1-4 0,-3 6 0,-3 4 0,1 4-20,-1 1 1,1-3 0,-1 4-1,1 0-2,-1-1 0,7 1 0,-1 3 8,-1-1 1,3-2-1,0 3 8,2-1 1,5-2 27,8 1 0,5-3 1,8-8-1,-1 0-4,0 0 1,1 0 0,1 0-1,3 0-1,1 0 1,0 0 0,-5-2-1,-1-2 9,1-1 0,-1-3 1,1 4 83,-1-2 0,-5 0 0,-3 4 298,-1-4-349,-2 5 0,-6-5-28,0 12 1,0 3 0,0 9-7,0-1 1,0 1-1,0-1 1,0 1-2,0-1 1,0 6 0,2 1 0,2-3 32,2-2 1,5 5 0,-5-1 0,0-2-17,2-1 1,-6-3-1,5 1 1,-1-1-2,0 1 0,0-1 16,-6 0-48,0 1 1,-2-6-1,-4-3 1,-6-1-17,-3-4 1,-8-2-1,-3-2 1,1-2-13,0-4 0,-6 2 1,4-5-1,0 1 14,3 4 1,-1-4 0,2 0 0,1 1-91,3-1 0,2-6 0,-1 5 1,3-3-202,3 0 0,-2 1 0,7-7 310,-3 1 0,6-1 0,-4 1 0</inkml:trace>
  <inkml:trace contextRef="#ctx0" brushRef="#br0" timeOffset="3462">3004 2008 7569,'17'0'-76,"-5"0"-48,0 0 0,-3 2 0,3 4 204,-6 6 1,-4 3 0,-2 3 0,0-1 7,0 1 0,0 5 0,0 0 0,0 1-46,0 1 1,0-4 0,0 6 0,0-1-23,0-5 1,0 4 0,0-2 0,0 1 6,0 1 0,2-6 0,2 5 0,1-5-74,-1-1 0,-2-1 0,0-1 0,2-3-93,2-1 1,0-1-1,-4 5 1,2-3-117,1-1 1,3-2 0,-4 3 0,4-3 255,2-2 0,1 5 0,7-3 0</inkml:trace>
  <inkml:trace contextRef="#ctx0" brushRef="#br0" timeOffset="3879">3458 2550 6950,'12'0'21,"-1"0"0,-5 0 1,6 0-28,1 0 1,-3-2-1,2-2 13,1-2 1,-3-5-1,2 3-34,1-2 0,-5 4 0,-2-5 1,-4 5 2,-2-6 1,-2 6 17,-4-5 0,2 7 0,-8-2 6,-1 4 1,3 2 0,0 2 0,1 2 13,-1 2 1,-2 7 0,-3-1 62,3 3 1,-3 3 0,3-1 15,-3 1 0,3-1 0,2 1 78,2-1 1,3 1 61,5-1 1,0 1-101,0-1 1,7-7 0,5-4 0,4-4-69,1-2 0,6 0 0,3 0 0,1 0-483,4 0 0,4 2 0,4 1 418,1 3 0,1 0 0,-6-6 0</inkml:trace>
  <inkml:trace contextRef="#ctx0" brushRef="#br0" timeOffset="4419">5746 122 7569,'-10'0'-1009,"-5"0"504,5 0 315,-8 0 126,1 0 64,0 0 0,-1 0 0,1 0 0</inkml:trace>
  <inkml:trace contextRef="#ctx0" brushRef="#br0" timeOffset="4500">5536 105 7569,'-11'0'-183,"-1"0"-1002,-2 0 1185,-1 0 0,-3 0 0,1 0 0</inkml:trace>
  <inkml:trace contextRef="#ctx0" brushRef="#br0" timeOffset="5158">5239 70 6133,'2'-10'13,"4"4"0,-2 4 176,8 2-80,-8 0-54,3 0 0,-5 0 56,4 0-80,-4 0 0,12 2 0,-7 2 1,3 4 7,4 2 0,-1-4 0,1 3 0,-3 1-27,3 0 0,-4 1 0,1 7 0,3-1-1,2 1 1,1-1 0,2 3 0,3 1-12,1 2 1,8 2-1,-4-3 1,2 1 17,0-2 1,1 5 0,3-1 0,-2 2 7,-2 4 0,-6-4 0,4 0-1,-2-1 1,1 5 0,-5-4 0,4 2-1,0-2-15,1-2 0,3 6 0,-4-3 0,0 1-19,0 0 1,6-6-1,-3 4 1,-1-2-2,-4-3 1,2 3 0,-1 0 0,-1 0-1,2 1 0,-6 3 0,5-6 1,-5 0 26,-1 3 1,5-5 0,0 6 0,0 0-8,3 0 0,-7-5 0,4 3 1,-1-2 12,1 1 0,-4-1 0,5-6 0,-7 1 14,-5-1 0,3-1 0,-5-3 1,2-3 29,-1-2 0,-5 4-168,6-7 1,-2 3-456,1-2 556,5-4 0,-7 13 0,9-5 0</inkml:trace>
  <inkml:trace contextRef="#ctx0" brushRef="#br0" timeOffset="5888">5624 2113 6453,'0'-9'393,"0"3"-355,0 12 0,0-3 0,0 9-33,0 2 0,0 1 0,0 3 0,0-1-11,0 1 1,0-1 0,0 0 0,0 1-23,0-1 0,0 1 0,0-1-111,0 1 1,-6-1-324,0 1 106,0-9 356,6-1 0,8-16 0,2-1 0</inkml:trace>
  <inkml:trace contextRef="#ctx0" brushRef="#br0" timeOffset="6243">5309 2113 7569,'-17'0'-506,"5"0"1,1 0 688,-3 0 44,-2 0-42,7 0 1,9-2 0,11-2-132,5-1 1,1-1 0,1 6 0,1 0-65,4 0 1,3 0 0,5 0 0,-2 0-200,2 0 1,0 0 0,0 0-1,-2 2-24,2 4 0,2-5 0,2 5 233,0-4 0,0 6 0,0 2 0</inkml:trace>
  <inkml:trace contextRef="#ctx0" brushRef="#br0" timeOffset="6804">6113 2096 6435,'-12'0'98,"0"2"-18,-1 4 0,3-3 0,-2 7 0,1 0 42,1 0 1,-4 1-1,9 7-98,1-1 0,2 1 0,2-1-26,0 1 1,0-1 0,2 0-6,4 1 0,1-6 0,7-3 0,-2-1-6,1-4 1,3-2 0,1-2-1,1 0-22,-1 0 1,1 0 0,-1 0 0,0 0 4,1 0 0,1 0 1,1-2-1,-1-2 8,-3-2 1,-3-5 0,3 3 0,-3 0 25,-1 0 0,-8-5 86,2 1-46,-4 4 1,-10 0-25,-4 8 1,4 2 0,3 4-23,3 6 0,2-2 0,0 1 40,0 3 1,2-4-1,3-1 16,7-1 0,4-2 0,1-6 1,1 0 22,-1 0 1,0 0 0,1 0 0,-1 0 4,1 0 1,-1-2 0,1-2-15,-1-2 0,-1-7 0,-3 3 0,-3-2 31,-2 1 0,-2-1 0,-6-6-95,0 1 0,0 0 0,0-1 0,0 1-178,0-1 0,-2 7 0,-4 1-113,-6 2 1,-3 2-1,-3 6 1,1 0-184,-1 0 0,1 2 470,-1 4 0,1 4 0,-1 7 0</inkml:trace>
  <inkml:trace contextRef="#ctx0" brushRef="#br0" timeOffset="7154">6916 2201 6737,'-8'-10'81,"-3"4"-70,-5 4 1,-1 8 0,1 2 0,2-1 76,3 1 0,5 6 0,-4-3-23,3 5 0,1 1 0,6 1-68,0-1 0,7 1 1,5-1 33,4 1 1,3-9-1,2-3 1,3-4-7,-3-2 0,4 0 0,0 0 0,1 0 35,-1 0 1,-2-2 0,-5-2-1,-1-3 9,1-3 1,-9-2 0,-1-5 0,-2-1 38,0 1 0,0-1 1,-8-1-1,-4-2-247,-6-3 0,-5-7 0,-5 4 0,-3-2-195,-2 0 1,-4 0 0,-8-4 0,-2 4-478,3 5 811,-7-3 0,0 0 0,-7-8 0</inkml:trace>
  <inkml:trace contextRef="#ctx0" brushRef="#br0" timeOffset="7945">5624 18 7339,'-18'0'-645,"1"0"1,-1 0 641,1 0 1,-1 0-1,1 0 153,-1 0 1,1-6-105,-1 0 0,7 0-16,-1 6 2,8 0 1,-2 2 0,14 2 4,10 2 0,1 5 0,12-3 0,4 2-5,4 3 0,15 3 1,1 1-1,3 1-3,2-1 0,14 7 0,1 1 1,9 0-21,3 0 0,-39-9 0,1-1 1,3 0-1,1-1 0,3 3 0,0-1-16,1 2 1,1-1-1,2 1 1,0-1 0,-1 2-1,1-1 1,1 1 0,2 1-66,0 0 0,2 1 1,4 2-1,0 0 1,-2-1-1,0-1 1,-2 0-1,0 1 74,-2-1 0,2 0 1,5 1-1,1-1 1,-4-1-1,-2 1 1,2 1-1,0 0 27,-1 1 0,0-1 0,8 3 0,0-1 0,-8-4 0,-1 0 0,1 1 0,-2-1-15,1 2 0,1-1 1,0-3-1,-1 1 0,0 1 1,-1 0-1,-1-1 0,0-1 5,-1 0 0,0-1 1,-2 1-1,0-1 0,0 1 1,-1-1-1,-4 0 0,0-1 9,-4-1 0,-1-1 0,6 3 0,-1-1 1,40 11-1,-47-13 0,1-1 37,48 11 0,-8 1 0,-11-2 0,-10-3-24,-6-7 0,-12 3 0,-9-7 0,-6 3-34,-6 0 0,-4-8 1,-9 3 86,-5 1-58,5-6-97,-14 6-210,6-8 0,-16 0 1,-4 2-1,-3 2 271,-3 2 0,5-1 0,-1-1 0,-3 4 0,-3 4 0,-3-1 0</inkml:trace>
  <inkml:trace contextRef="#ctx0" brushRef="#br0" timeOffset="8525">10164 2305 7569,'-9'-2'-291,"3"-3"0,-4 3 1,-2-4-1,-3 4 291,-3 2 0,-5 0 0,0 0 0,2 0 30,1 0 1,3 2 0,-1 2 0,1 2 5,-1-3 0,7 5 0,1 0 10,2 2 0,-3 1 1,5 7 1,2-1 0,10-5 0,5-1 0,5 1-5,1-2 1,3 3-1,1-5 1,4 0-10,2 0 1,-3 5 0,3-3 0,-2 2-23,-4-1 0,-1-1 1,-3 4-1,-1-3-18,-5 3 1,-1-5 0,-6 3-4,2 2 0,-2-1 0,-10 1 6,-6-2 1,-9-9 0,-4 3 0,0-4-36,-1-2 0,-3 0 0,4 0 0,-2 0-90,-4 0 1,6 0-1,1 0 1,5 0-201,1 0 1,1-2 327,-1-4 0,9 4 0,1-5 0</inkml:trace>
  <inkml:trace contextRef="#ctx0" brushRef="#br0" timeOffset="8887">10217 2497 7569,'9'8'-176,"7"-6"0,-6 6 0,7-8 1,1 0 128,-1 0 0,0 0 1,1 0 5,-1 0 1,1-6 0,-1 0-1,1 2 51,-1 2 0,1-3 120,-1-1-76,-7-8-49,-2 12 0,-16-5 0,-4 7-11,-3 0 1,-3 0 0,1 0 0,-1 0 50,1 0 1,-1 0 0,1 1 0,-1 3 65,1 2 0,5 6 1,3-4-63,1 1 1,2 3 0,6 5-41,0 1 1,0-7-1,2-1 1,4 0-62,6 0 0,3-7 0,4 5 1,3-2-163,1 0 1,2 0 0,-1-6 0,3 0 213,0 0 0,6 0 0,-6 7 0,8 3 0</inkml:trace>
  <inkml:trace contextRef="#ctx0" brushRef="#br0" timeOffset="9238">10636 2445 6988,'0'12'34,"0"-1"0,6 1 0,1 4 0,3-5 0,-4 3 11,6-8 1,-7 5-1,7-5 31,2-2 0,-5-2 0,3-2-85,2 0 1,1 0-1,3 0 19,-1 0 1,-1-2 0,-3-2 0,-1-2-160,1 2 0,-5 0-139,-2-1-232,4 3 287,-8-6 0,3 14 233,-10 0 0,-5 7 0,-8-3 0</inkml:trace>
  <inkml:trace contextRef="#ctx0" brushRef="#br0" timeOffset="9825">10863 2375 7468,'0'10'-439,"0"0"461,0-5 1,-6 5-1,-2 8-100,-1-1 1,3 1-1,-4-1-63,2 0 1,2-5-1,6 0-31,0 1 0,0-3 172,0 2 0,8-1 0,2 7 0</inkml:trace>
  <inkml:trace contextRef="#ctx0" brushRef="#br0" timeOffset="10140">10985 2428 6668,'12'0'-188,"-1"0"204,3 0 1,2 0 0,1 0-42,0 0 0,-5 0 1,0 0 25,1 0 282,-5 0-230,8 0 1,-22 0 40,0 0 0,-8 5 0,-3 3 1,1 2-85,5 3 1,-3 3 0,6 1-72,-1 1 1,5-1-122,-2 1 1,6-7-1,6-1 17,5-2 0,5 4 165,1-7 0,9 1 0,1-6 0</inkml:trace>
  <inkml:trace contextRef="#ctx0" brushRef="#br0" timeOffset="10463">11317 2480 7569,'10'-12'-89,"-3"1"23,1-3 1,-6 4 0,6 1 70,0 1 1,1 2-56,9 6 1,-7 0-1,1 0 65,2 0 0,-5 2 0,1 4 25,-2 6 1,5 3-1,-3 3-70,0-1 1,0-5-1,-7-1 9,3 3 0,2-4 127,-2 1 116,-4-7 0,6 2-200,-8-12 1,0 2 0,0-7-20,0-3 0,0-2 0,0-1-216,0 0 1,0 5 0,1 0-81,5-1 1,-2 3 0,8 0 292,1 2 0,3-3 0,1 3 0,1-2 0,-1 7 0,1-5 0</inkml:trace>
  <inkml:trace contextRef="#ctx0" brushRef="#br0" timeOffset="11016">11771 2323 7491,'17'10'-61,"1"-7"0,-1-5 103,1-3 1,5-1 0,0 6 0,-1 0-59,-3 0 1,-1 6-1,-1-1 1,-1 1-1,-5 2 1,3-4 0,-6 6-1,-1-1 23,1 1 0,-2 2 0,-4 3 0,2-1 1,2-3 0,-1 1 0,-6 6 1,-5-3-96,-6-3 0,2 3 1,-1-5-1,-3 0 44,-1-5 0,-3 3 0,1-2 0,-1-2 21,1-2 0,5-2 1,0 0-18,-1 0 0,5-2-166,2-4 132,4-4 0,4-5 0,4 3 1,6 6 13,3 4 1,-3 2 0,0 0 119,1 0 1,3 6-1,-1 2 1,-1 0 39,-3 0 0,-1-1 0,4-3 0,-3 2-41,3-2 0,1 4 0,3-3-40,-1-1 0,1-2 1,-1-2-83,1 0 1,-1-2 0,1-2 8,-1-1 1,-5-7 0,-1 4 0,1-1-65,-2-5 1,5-2 0,-3-1 72,3 0 0,-3-1 0,0 1 0,-1-1 21,-1 1 1,4-1-1,-7 3 1,1 1 329,0 2-46,-2 1 0,-8 1-98,-4 4 1,-2 6 0,-5 6-72,1 6 1,2 9-1,-3 4 1,3 1-67,2-1 0,2 6 0,6-2 0,0 4-247,0 2 1,0 0-1,0 0 221,0 0 0,0 0 0,0-1 0</inkml:trace>
  <inkml:trace contextRef="#ctx0" brushRef="#br0" timeOffset="37561">1624 3161 7569,'0'18'-641,"-2"-9"0,-2-1 606,-1 0 0,-9 0 0,2 5-175,-3-1 73,5-8 101,-5 11 0,11-13 36,-8 4 0,8-4 0,-3-2 0</inkml:trace>
  <inkml:trace contextRef="#ctx0" brushRef="#br0" timeOffset="38119">1572 3231 7387,'10'0'-1633,"-3"0"1632,-7 0 1,0 0 0,0-8 0,2 6 1,4-4-1,-4 4 0,6 2 0,-8 0 0,-8 0 0,4 0 0,-7 0 0,7 0 0,-12-7 0,6-3 0</inkml:trace>
  <inkml:trace contextRef="#ctx0" brushRef="#br0" timeOffset="38214">1537 3196 5976,'10'0'-56,"-3"-8"1,-7-1 0</inkml:trace>
  <inkml:trace contextRef="#ctx0" brushRef="#br1" timeOffset="44424">1589 3266 5862,'10'0'56,"-2"0"-35,-8 8-51,0-6 85,0 5 94,0-7 177,0 0-324,0-7 33,0 5 3,0-6-30,0 8 1,0-2 65,0-4 103,0 4-36,0-6 28,0 8 292,0 0-441,-8 0 1,4 0-1,-6 2 124,3 4-91,-7-4 1,4 12-1,-5-7 32,3 3 1,-3-4 0,3 6-50,-3 1 1,-3 3 0,1 1 0,-1 1-17,1-1 1,-3 1 0,-1 1 0,-2 2-6,1 3 1,-3 5 0,0-4 0,-2 2-20,-4 4 0,-2 2 1,-2 2-1,-2 0 0,-2 0-14,-2 0 0,-1 0 1,3 2-1,-2 0 7,2-3 0,-3 9 0,1-12 0,2 0 28,2 2 1,2 0 0,0 2-1,2 0-1,4 0 0,-4-6 0,6-2 0,-2 0-7,0 1 0,7-7 0,-1 4 0,2-2 4,-2 1 0,3-1 0,-3-5 1,3-1 11,3 0 1,0 1 0,-1-3 0,1-1 12,-1-2 0,1-1 0,-1 7-20,1-1 1,-1-5-1,3 0 1,1-1 2,3-1 1,1 0 0,-4-7 0,3 5 37,-3 2 1,4-6 0,1 4 12,1-1 0,0-5 82,2 4-58,4-4-13,-5-2-112,7 0-793,0 0 1,-8 0 0,-2 0-1</inkml:trace>
  <inkml:trace contextRef="#ctx0" brushRef="#br1" timeOffset="132025">5274 6444 6933,'-9'-9'-322,"1"1"516,8 8-74,0 0 1,8-2-113,3-4 0,-1 4 0,2-4-3,1 4 1,3 2 0,1-1-3,1-5 1,-1 4-1,1-4 12,-1 4 0,4 0 0,-1-2 0,-5-2-9,1 2 0,-1 3 0,3 1-40,-1 0 1,1 0-113,-1 0 70,1 0 1,-9 1 45,-3 5 0,-4-2 0,-2 8 42,0 1 0,-8 3 0,-1 1-10,-1 1 1,-6-7-1,7 1 1,-3 0-8,0-3 1,9 7-1,-5-6-10,0-1 0,6 7-3,-4-4 13,4-5 6,2 9 1,2-14-1,4 4 4,6-4 0,-3-2 0,3 0 1,2 0 0,1 0-6,3 0 1,-1 0 0,1 2-2,-1 3 1,-5-1 0,-1 8-1,3 1 0,-4 1 1,-1 0-1,-1-3 0,-4 3 1,4 1 0,-2 3 0,-3-1 0,-1 1 0,0-1 0,2 1 0,2-1 0,-2 1 0,-2-1 0,-2 1 0,0-1 0,0 0 0,0 1 0,0-1 0,0 1 0,0-7 1,-2 1-1,-4 2 0,2-7 0,-5 1 0,-1-2-7,0 0 1,4 0 0,-5-4-1,-3 2 3,-1 1 1,-3 1 0,1-6 28,-1 0 1,1 0 29,-1 0 1,3-2 0,1-4 30,2-5 1,9 1-27,-3-2 0,-2 1-17,2-7 1,0 1-15,6-1 1,0 1 0,2-1 6,4 1 0,-2 1 1,6 3-1,-1 1 25,1-1 1,-4 3 0,6-2-23,1-1 0,3-1 1,1 1-1,1 3 3,-1 2 0,-5-4 1,-1 5-1,1-3-46,-2-4 1,5 7 0,-3-1-36,3 0 0,3 0 0,-3-5-156,-3 1 0,-2 8 1,-6-4-226,1 1 0,9 5-198,-2-4 618,-5 4 0,9-6 0,-6-1 0</inkml:trace>
  <inkml:trace contextRef="#ctx0" brushRef="#br1" timeOffset="132436">6235 6497 7285,'10'-8'-421,"-3"6"1,-5-6-1,2 6 418,2-3 1,2 3 57,-2-4 0,-3 4-200,9 2 88,0 0 1,3 2 56,-3 4 0,3-4 0,-5 5 0</inkml:trace>
  <inkml:trace contextRef="#ctx0" brushRef="#br1" timeOffset="132697">6252 6654 6163,'18'0'16,"-7"0"1,1 0-35,2 0 0,1 0-78,3 0 96,-1 0 0,8 0 0,2 0 0</inkml:trace>
  <inkml:trace contextRef="#ctx0" brushRef="#br1" timeOffset="124649">6375 2777 5963,'17'0'0</inkml:trace>
  <inkml:trace contextRef="#ctx0" brushRef="#br1" timeOffset="124756">6409 2777 6157,'-9'0'-123,"1"0"0,8 0 0</inkml:trace>
  <inkml:trace contextRef="#ctx0" brushRef="#br1" timeOffset="125498">6427 2759 5957,'8'10'20,"-6"0"0,3-4-5,-3 5 1,4-1 0,0 2-6,-2 1 1,-2 3-1,0 1 1,2 1-10,2-1 0,-1 1 0,-5 1 0,0 2-4,0 3 0,2-1 1,2-6-1,2 1 8,-2-1 0,-2 7 0,-2-1 0,0-2 3,0-1 1,0 3 0,2 0-1,2-1 10,1-3 1,1-2 0,-4 1 0,2-1 2,2 1 0,0 5 0,-6 0 1,0 1-5,0 1 0,0-4 1,0 8-1,0 0-1,0-1 0,0 5 1,0-6-1,0 2-13,0 0 1,0-2 0,0 4 0,0-4-5,0-1 0,0 3 0,0-6 0,0-2 0,0-1 1,0 3 0,0 0 0,0 1-2,0 1 0,0-4 0,0 6 0,0 1 3,0-1 0,0-4 0,0 6 0,0 0-4,0-2 0,0 4 0,2-5 1,2-1 6,1 0 0,1 4 1,-6-4-1,0 1 7,0-1 1,0 4 0,0-4 0,0 0 0,0 1 1,0-3-1,0-6 1,0 1-8,0-1 1,0 1 0,0-1-1,0 1 18,0-1 0,0 1 0,0-1 3,0 1 0,6-1 0,0 0 11,-2 1 0,-2-1-19,-2 1 1,0-1 0,0 1-20,0-1 0,0 1 1,0-1-4,0 1 0,2-3 0,1-1 1,3-3-5,-2 3 0,-2-4 67,-2 1 45,8 1 35,-6 5-23,6-7-28,-8-2-416,0-8 0,2 0-249,3 0 577,-3 0 0,14-8 0,-6-2 0</inkml:trace>
  <inkml:trace contextRef="#ctx0" brushRef="#br1" timeOffset="126223">6305 5030 7569,'-10'0'-1491,"2"-2"1477,8-4 73,0 4-35,0-6-7,0 8 0,2 0-12,4 0 0,-2 0 0,8 0-1,1 0 0,-3 0 0,1 2 4,3 4 1,2-4 0,1 6-17,0 0 1,1-7 0,-1 5-8,1-4 0,-1-2 1,1 2-73,-1 4 0,-5-4 0,0 4 87,1-4 0,-5-2 0,7 7 0,-5 3 0</inkml:trace>
  <inkml:trace contextRef="#ctx0" brushRef="#br1" timeOffset="126481">6689 4873 7408,'0'-18'-1240,"0"6"1165,0 1 160,0 7-71,0-4 1,0 10-23,0 4 0,0 4 0,0 7 0,0 1 12,0-1 0,-2 6 0,-2 1 0,-2-1-85,2 2 0,1-4 81,-3 9 0,-4 6 0,-7 9 0</inkml:trace>
  <inkml:trace contextRef="#ctx0" brushRef="#br1" timeOffset="133983">7300 5501 7292,'-11'0'-1381,"-1"0"1434,8 0 42,-4-7 1,8 3 62,0-8-68,0 8 0,0-6-14,0 5-28,0 3 1,0-4 0,0 12 10,0 5 1,0 7 0,0 3-21,0 2 0,6 1 0,0-5 1,-2 2 5,-2 3 0,4 5 1,1-4-1,1 0-8,0 1 1,0 5-1,-3-2 1,5 2-89,0-2 0,0 4 0,-7-6 0,5 2 44,2 0 0,-6-7 0,2 1 0,-5-4-39,-1-1 1,6-1 0,0 1-41,-2-1 1,-2 1 0,0-3-57,4-3-437,-4-5 579,5-7 0,-7-7 0,0-3 0</inkml:trace>
  <inkml:trace contextRef="#ctx0" brushRef="#br1" timeOffset="134474">7335 5728 7458,'-6'-11'-344,"0"-1"0,1 6 0,7-3 427,3 1 1,-1-6-27,8 3 1,-6 3 0,3 0-17,-1 0 1,0 6-1,-2-3-46,5 3 0,-1-4 0,2 0-9,1 2 1,3 2-1,1 2 3,1 0 0,-7 0 0,1 0 4,2 0 1,1 0-1,1 2 1,-3 2-132,-1 2 0,-6 7 91,5-1 1,-7 3 57,2 3 1,-6-1 42,-6 1 0,-3-3 0,-7-1 0,2-4-6,3-3 0,-1-1 0,-5-4-5,-1 4 1,1-4 0,-1 4-115,1-4 0,-1 4 36,1-1 0,5 1 35,1-6 0,7 0 0,-4 0 0</inkml:trace>
  <inkml:trace contextRef="#ctx0" brushRef="#br1" timeOffset="135174">7772 5903 6272,'9'0'245,"5"8"-177,-8 3 1,5-1 0,-5 2-50,-2 1 1,-2 3-1,0 1-27,4 1 0,-4-1 0,4 1 1,-4-1-35,-2 1 1,0-7 0,2-1 0,1 0-107,3-1 0,0-3-192,-6 6 340,0-1 0,8-1 0,1-2 0</inkml:trace>
  <inkml:trace contextRef="#ctx0" brushRef="#br1" timeOffset="135646">8034 5763 6405,'0'-9'131,"2"1"1,3 8-106,7 0 1,-2 0-1,1-2-36,3-4 0,2 4 0,1-4-113,0 4 0,1 2 0,-1 0-285,1 0 408,-1 0 0,1 0 0,-1 0 0</inkml:trace>
  <inkml:trace contextRef="#ctx0" brushRef="#br1" timeOffset="136430">8348 5309 6682,'2'12'121,"4"-1"0,-2 1 1,5 6-1,1-1-114,0 1 0,-6 1 1,3 2-1,-1 3 12,0-3 1,6 4 0,-6-2 0,-1 1-14,3 1 0,-6-6 1,4 7-1,-4-3-15,-2 0 1,6 0 0,-1-5-31,-1-1 0,-2 1 0,0-1-138,4 1 1,-4-7 24,4 1 0,-4-6-349,-2 5 501,0-7 0,-8-4 0,-2-9 0</inkml:trace>
  <inkml:trace contextRef="#ctx0" brushRef="#br1" timeOffset="136758">8365 5536 7569,'0'-9'-655,"0"-7"0,0 6 653,0-7 1,2 7 0,2 2 0,4 3 56,2-1 1,-4 0 83,5 6 0,1 0-117,5 0 0,1 0 0,-1 0-33,1 0 0,-7 0 1,1 0-8,2 0 0,1 2-3,3 4 1,-3 3 0,-1 7-4,-3-4 1,-7 3 40,2-3 0,-4-3 0,-4 1 9,-4-2-26,4 5 0,-13-11 0,3 6 0,-3-2-4,-3 0 1,1 2 0,-1-5-117,1 3 0,-1 0-252,1-6 372,-1 0 0,1 0 0,-1 0 0</inkml:trace>
  <inkml:trace contextRef="#ctx0" brushRef="#br1" timeOffset="137392">8750 5746 7569,'-8'-10'-1187,"6"2"1212,-6 1 0,10-1-57,4-4 0,-2-1 73,8 7 1,-1 0 0,7 6 1,-1 0 1,1 0-1,-1 0-23,0 0 0,-5 0-22,0 0 0,-6 0 1,3 2-20,-1 4 1,-2 3 27,-6 9 1,-2-1-18,-4 1 0,2-3 1,-5-1-1,-1-4 5,0-3 1,4 5 0,-3-4 0,-1 0-2,0-1 1,4-1 0,-5-4 11,-3 4 1,-1-4 56,-3 4 32,8-4-23,3-2-38,7 0 0,7 0 0,5-2 13,4-4 0,1 4 0,1-4-19,-1 4 0,0 2 1,1-2-1,-1-2-9,1-2 1,-6 1 0,-1 5-263,3 0 1,1 0-328,3 0 570,-9 0 0,-1-8 0,-8-2 0</inkml:trace>
  <inkml:trace contextRef="#ctx0" brushRef="#br1" timeOffset="137899">8959 5187 7384,'18'-6'-1044,"-1"0"1079,1 2 1,-3 1 0,-1-1 0,-3-2 36,3 2 0,2 2 0,1 2-10,0 0 0,1 0 1,-3 2-1,-1 2-33,-2 2 0,-1 5 0,7-3 0,-3 2-25,-3 3 1,3-3 0,-3 2 0,2 1 8,-3 3 0,5 1 0,-4 1 0,1-1-24,-1 1 1,3 5 0,-3 2 0,1 0 11,-1 1 0,2 3 1,-7-4-1,1 0-15,0 0 1,4 5 0,-7-5-1,-1 0-14,-2 0 0,-2 4 0,0-5 1,-2-3-18,-3-2 1,1 1-1,-8-1 1,-4 1-39,-5-5 0,0-1 1,-8 3-1,-2 1-316,-2-1 399,-10-7 0,-2 5 0,-7-5 0</inkml:trace>
  <inkml:trace contextRef="#ctx0" brushRef="#br1" timeOffset="138579">7213 5379 6603,'-12'0'-263,"1"0"1,5 0 254,-6 0 1,0 0 92,-5 0 0,0 0-28,-1 0 1,1 0-1,-1 0-28,1 0 1,-1 6-1,3 2 1,1-1 4,2 1 0,1 6 0,-7-3 0,3 7-21,3 5 1,-3-3-1,5 5 1,-2 0 23,1 4 1,5 4 0,-4 2 0,2 0 33,5 0 0,-5 0 0,2 0 0,2 0-16,2 0 1,2-6-1,0 0 1,0 0-15,0-2 1,8-2 0,4-5 0,3 1-84,2 2 1,7 1-1,1-7 1,4-1-256,8-5 0,2 5 297,13-5 0,4-3 0,14 0 0</inkml:trace>
  <inkml:trace contextRef="#ctx0" brushRef="#br1" timeOffset="139462">9920 5397 7466,'-12'0'-530,"1"0"0,5 0 510,-6 0 137,8 0 124,-4 0-85,8 0-146,0 0 1,6-2 0,2-2-13,2-2 0,1 0 0,7 4 0,-1-2-112,1-2 1,1 1-1,2 5 1,5-2 43,1-4 1,2 4 69,6-4 0,0-4 0,0 1 0</inkml:trace>
  <inkml:trace contextRef="#ctx0" brushRef="#br1" timeOffset="150592">10863 5030 7185,'-10'-8'-561,"2"6"633,1-6-36,5 8 0,-14 0-18,5 0 1,1 0 0,-2 0-1,1 2-1,1 4 0,-6-2 0,5 6 0,-3-1-3,2 1 1,-3-4-1,3 6-13,-3 1 1,-3 3-1,3 1 11,3 1 1,4-7 0,8 1-27,0 1 0,0-3 1,0 2 11,0 1 0,6-3 0,2 0 10,2-2 1,1-1 0,7-3 2,-1 2 0,-5 0 0,0-6-4,1 0 0,3-2 0,1-2-3,1-2 0,-3-7 0,-1 3 11,-3 0 1,-7-5-1,2 3 39,-4-4 0,-2-1 0,0 0 9,0-1 1,0 1 0,0-1-37,0 1 1,0-1 0,0 1 0,0-1 6,0 1 1,-6 5 0,-2 1 0,1-3-107,-1-2 0,-6-1 1,3 0 43,-5-1 1,-1 3-1,-1 1 1,1 2 11,-1-1 1,1-3 0,-1 1 0,1 1 8,-1 2 0,1 1 0,-1-7 1,3 1 15,3-1 0,-3 1 0,5-1 0,-2 1 4,1 0 0,7-1 1,-4 1-5,0-1 1,6 1 0,-3-1 46,3 1 1,2 5 0,2 2-48,3 3 1,3-1 0,6 4 0,-3-4-16,3-1 1,2 3-1,1-4 1,2 0 15,5 1 1,-5 5 0,6-4 0,-1 2-21,-1 0 0,6-5 0,-6 5 1,-1 2-75,-3 2 0,-7 2 0,-1 0-246,3 0 1,-4 0 329,1 0 0,-15 16 0,2 3 0</inkml:trace>
  <inkml:trace contextRef="#ctx0" brushRef="#br1" timeOffset="152051">6864 6898 6449,'0'-9'91,"0"-1"-97,0 4-43,0 4 34,0-5 0,2 7 12,3 0 1,-1-2 0,8-2 23,1-2 1,-3 0 0,2 4-1,1-2 25,3-2 1,-1-1-1,1 3 1,-1-4-14,5-2 0,1 6 1,-3-3-1,-1 1-10,1 0 0,5-6 0,0 7 0,0-1-2,3-2 1,-5 4 0,8-6 0,2 1-18,2-1 1,2 6 0,0-4 0,0 3-32,0-1 1,0-2 0,0 4 0,0-2-11,0 2 1,0-3 0,-2 1-1,-2 2 7,-2 2 0,-2 0 0,4-2 0,-4-2 14,-2 2 0,4 1 0,-3-1 0,1-2 11,4 2 1,2-6 0,2 1 0,0-3 16,0 0 0,0 6 1,-1-5-1,1-1 6,0 2 1,0-3 0,0 5-1,0 0 26,0 1 1,-6-5 0,0 6 0,0 2-27,-1 2 0,3-4 1,-8 1-1,0-1 7,2-2 1,1 6-1,5-6 1,-2 3-26,2-1 0,2-6 0,2 4 0,2 1-6,3-1 1,-3 0 0,4 2 0,-4-3-2,-2-1 0,2 0 0,1 6 0,3-4 19,-2-1 0,-4 3 0,-4-4 0,-2 2 12,2 5 0,0-5 0,0 2 0,-2 0-6,2-2 0,2 7 0,0-7 0,-2 2-21,-2 0 1,1-6 0,5 7 0,-1-1 0,1-2 0,0 6 1,0-6-1,0 3-2,0-1 0,-2-6 0,-2 6 0,-2 0 19,2-1 1,2 3 0,2-6 0,-2 0 11,-4 1 0,4 5 0,-6-4 0,3 2-19,-1 0 1,-6-1 0,4 3 0,0-2-20,0 2 1,-3 0-1,5 0 1,0-2 4,-2 3 0,6-5 1,-4 2-1,4 2-2,2 2 0,0-4 0,0 1 0,-2-1 10,-4-2 0,4 6 0,-4-6 1,2 2 18,-2 1 0,2-3 0,-7 4 0,-3-2 20,-2 2 1,5 0-1,-1 0 1,-2-1-12,-1 1 1,-3-4 0,1 2 0,-1 0-1,1-1 1,-1 5 0,1-4 0,-1 2-1,0-2 1,3 4 0,1-6 0,2 3-24,-1-1 1,-3 0 0,-1 4 0,-1-2 11,1-2 0,-7 1 0,1 3-62,2-4 0,1 2 57,2-8 0,-5 8 23,0-1 1,-6-3-443,5 2-177,-7 0 0,4 8 582,-8 4 0,-8 4 0,-2 7 0</inkml:trace>
  <inkml:trace contextRef="#ctx0" brushRef="#br1" timeOffset="180214">8854 6689 6691,'-11'0'-737,"-1"0"906,8 0-158,-11 0 0,5 0 4,-7 0 0,5 0-31,0 0 0,3 2 0,-5 2 22,2 2 0,1 5 0,-5-3-6,5 2 0,-3-5 0,6 7 19,-1 2 0,-1-5 1,-4 3 10,3 2 1,5-1-1,-4 1 0,2-3 1,3 1 22,5 6 0,0-7-23,0 1 0,1-8 0,5 2-14,6-5 0,-2-1 0,1 0-38,3 0 0,1 0 1,3 0 19,-1 0 1,-5 0-1,0 0-3,1 0 1,-3 0 0,2 0 0,1 0 0,-3 0 2,1 0 1,1 0 9,6 0 0,-3 2 0,-1 2-7,-3 2 0,-5 6 1,4-4-2,-2 1 1,-3-3 0,-3 4 2,4-3 1,-4 1 7,4-2 0,-4-2 21,-2 8 1,0-7-16,0 7 1,0-6 0,-2 4 11,-4-3 0,-4-1 0,-7-4 20,-1 4 1,1-4 0,0 4-22,-1-4 1,1-2-1,-1 0 1,1 2-36,-1 3 1,1-3 0,-1 4 24,1-4 1,-1-2-249,1 0-484,7 8 714,2-6 0,8 13 0,0-5 0</inkml:trace>
  <inkml:trace contextRef="#ctx0" brushRef="#br1" timeOffset="181102">9047 6916 7348,'9'0'-362,"-1"0"437,-8 0 1,0 2 0,2 4-41,4 5 0,-4-1 0,4 2-26,-4 1 1,3 3 0,1 1 0,0 1-16,2-1 0,-4 1 0,5-1 0,-1 1 10,-4-1 0,0 0 0,0 1 0,2-1-27,-3 1 0,5-1 1,-2 1-1,-2-1 2,-2 1 0,0-7 0,2 1-73,1 2 0,1-5-91,-6 3 1,0-6 49,0 5 0,0-9 50,0-2 0,0-7 0,0-11 0,-2 1 21,-3-1 0,3 1 0,-6-3 0,2-1 64,0-2 0,-5-3 0,3 5 0,0-2-1,0 2 0,-3 1 1,5 3-1,0-1 32,-2 1 0,4-1 0,-5 1 25,1-1 0,-4 1 0,6-1 56,3 1 1,1 5 0,2 1-48,0-3 1,5-1 0,3-1 0,2 2-37,3 3 1,-3 5 0,2-4 0,1 2-26,3 5 1,1-5 0,1 2 18,-1 2 1,5 0 0,-3 0-1,-3-1 12,-1 1 1,-5 2 0,1 2-21,3 0 0,2 0 0,-1 2 0,-1 2-29,-3 1 0,-5 3 1,6-4 12,1 2 1,-3 5 0,0-3-1,-2 2 1,-3-4 65,-5 5 0,0-5 15,0 6 1,-2 0-48,-3 5 1,-5-5-1,-8-3 1,1-1-25,-1-4 0,1 0 1,0 0-1,-3 2-119,-3-3 1,3 5-1,-3 0 1,4 0 40,1-1 0,1 1 69,-1-2 0,-7 4 0,-2 7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0.648"/>
    </inkml:context>
    <inkml:brush xml:id="br0">
      <inkml:brushProperty name="width" value="0.08571" units="cm"/>
      <inkml:brushProperty name="height" value="0.08571" units="cm"/>
      <inkml:brushProperty name="color" value="#008C3A"/>
    </inkml:brush>
  </inkml:definitions>
  <inkml:trace contextRef="#ctx0" brushRef="#br0">385 70 7569,'0'-17'-1221,"0"7"1286,0-5 0,0 11-4,0-8 1,-8 8-39,-4-2 0,3 5 1,-3 1-10,-2 0 0,5 0 0,-3 0 0,-2 1-41,-1 5 0,-3-2 1,-1 6-1,-2 0 0,-3-1 1,-1-3-1,4 6 1,-3-1 16,3-1 0,-4 6 1,2-5 62,1 5 0,5-5 0,5 1-44,6 2 1,4-5-4,2 3 0,2-2 0,4 1-1,6-5 0,3 2 1,3-2-1,-1-2-6,1-2 0,-3 0 0,1 1 5,1 3 0,3 0 0,9-6-5,-6 0 0,-4 2 0,-1 2 0,-1 2 0,1-2 0,-7-2 0,1-1-10,2 5 1,-5-2 0,1 8 5,-2 1 0,-2-3 0,-6 2 3,0 1 0,0-3 0,-2 2 18,-4 1 1,4-3 0,-6 0 0,2-1 16,1 1 1,-9-4 0,2 4 98,-3-3 0,-3 1 0,1-4-89,-1 2 1,1 0-1,0-6-54,-1 0 1,1 0-288,-1 0-300,1 0 598,7 0 0,2-8 0,8-2 0</inkml:trace>
  <inkml:trace contextRef="#ctx0" brushRef="#br0" timeOffset="584">542 402 7185,'0'-9'-303,"0"1"502,0 8-88,0 0 1,0 8-66,0 3 1,0 5-1,0 1 1,0 1-5,0-1 1,0 1 0,0-1 0,0 2-28,0 5 1,0-5 0,0 6 0,0-1-21,0-1 0,0 2 0,2-4 1,2 5-9,1 1 1,3-6 0,-4 4 0,2-1 9,-2-1 1,4 0 0,-3-5 0,-1-1-52,-2 1 0,-2-1 0,0 1 0,0-1-64,0 1 0,0-7 0,0 1-79,0 1 0,0-3 0,-2 0-25,-4-2 0,3-3 222,-9-5 0,0-7 0,-5-3 0</inkml:trace>
  <inkml:trace contextRef="#ctx0" brushRef="#br0" timeOffset="1031">559 455 7569,'8'-10'-1470,"-6"2"1613,6 0 1,-6 5-38,3-9 0,-1 6 1,8-4-33,2 3 0,-5-5 1,3 6-1,2 0-24,1-1 1,8 5 0,1-4-1,-3 4-1,-2 2 0,-1 0 1,-1 0-49,1 0 1,-1 0 0,1 0-133,-1 0 0,1 8 40,-1 3 1,-1 5 74,-5 1 0,-3 1 0,-10-1 17,-4 1 0,2-7 0,-7 1 1,-3 0-6,-1-3 1,-3 5-1,1-6 1,-1-1 28,1 1 0,-1 0 0,-1-4 4,-4 2 0,3-1 0,-3-5 0,4 0-81,1 0 1,6 0-130,1 0 165,-1 0 16,2-7 0,10-3 0,10-8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2.654"/>
    </inkml:context>
    <inkml:brush xml:id="br0">
      <inkml:brushProperty name="width" value="0.08571" units="cm"/>
      <inkml:brushProperty name="height" value="0.08571" units="cm"/>
      <inkml:brushProperty name="color" value="#008C3A"/>
    </inkml:brush>
  </inkml:definitions>
  <inkml:trace contextRef="#ctx0" brushRef="#br0">1 1 6520,'11'0'63,"1"0"1,-6 0-1,6 0-59,1 0 0,-3 0 0,1 0-66,3 0 0,-4 0 1,1 0-105,3 0 0,-4 0-125,1 0 268,-7 0 0,6 0 0,-6 2 23,2 3 0,-1-3 0,-5 6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2.862"/>
    </inkml:context>
    <inkml:brush xml:id="br0">
      <inkml:brushProperty name="width" value="0.08571" units="cm"/>
      <inkml:brushProperty name="height" value="0.08571" units="cm"/>
      <inkml:brushProperty name="color" value="#008C3A"/>
    </inkml:brush>
  </inkml:definitions>
  <inkml:trace contextRef="#ctx0" brushRef="#br0">0 1 6310,'12'0'-107,"-1"0"160,3 0 1,-4 0-1,1 0 1,3 0-185,1 0 1,-3 0 130,0 0 0,-1 0 0,7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8.141"/>
    </inkml:context>
    <inkml:brush xml:id="br0">
      <inkml:brushProperty name="width" value="0.08571" units="cm"/>
      <inkml:brushProperty name="height" value="0.08571" units="cm"/>
      <inkml:brushProperty name="color" value="#008C3A"/>
    </inkml:brush>
  </inkml:definitions>
  <inkml:trace contextRef="#ctx0" brushRef="#br0">0 88 7364,'0'-18'-600,"0"1"739,0 7 0,2 2-176,4 8 1,-4 2-1,4 4 1,-4 6 1,-2 3 0,2 3 0,2-1 40,1 1 1,1 1 0,-6 2 0,2 3-14,4-3 1,-4 0 0,4 1 0,-4 1 5,-2-2 0,2-1 0,1-3 0,3 1-11,-2-1 1,-2 1-53,-2-1 29,0-7 34,0-2 1,0-10 0,0-4-4,0-6 0,-6-3 0,0-3 0,3 1 10,1-1 1,2-5 0,0 0 0,0-1-29,0-1 0,0 6 0,0-6 0,0 1 19,0 1 1,0 0 0,0 5 0,0 1 16,0-1 1,5 7-1,3-1 1,2 0-7,3 3 0,3 1 0,1 6 0,1-2-4,-1-2 1,1 0 0,-1 6 0,1 0-1,-1 0 1,1 0 0,-1 0 0,1 2-5,-1 4 1,-5-4 0,-3 6 0,1-2-3,0 0 0,-6 7 1,3-3-1,-1 1 3,0 1 1,0-6 0,-6 6-2,0 1 0,0-3 1,-2 0-1,-4-1-9,-5 1 0,-5-4 0,-1 4 0,-1-3-43,1-3 0,-7 4 0,1-2 1,2-2-53,1-2 1,3-2 0,-3 0 104,-3 0 0,-4 0 0,-8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8.558"/>
    </inkml:context>
    <inkml:brush xml:id="br0">
      <inkml:brushProperty name="width" value="0.08571" units="cm"/>
      <inkml:brushProperty name="height" value="0.08571" units="cm"/>
      <inkml:brushProperty name="color" value="#008C3A"/>
    </inkml:brush>
  </inkml:definitions>
  <inkml:trace contextRef="#ctx0" brushRef="#br0">0 208 6557,'6'-11'0,"0"-1"26,-2-1 1,3 3 0,-1-2 0,0-1-12,2-3 0,-6-1 0,4-1 25,-4 1 0,-2-1 11,0 1 0,0 5 0,0 1-70,7 7 0,-3-2 0,6 12 0,0 5-14,-1 5 1,-3 1-1,4 1 1,0 1-33,-1 4 0,-3-3 1,6 5-1,-1-2 16,-1 1 0,6 7 0,-3-4 49,8 0 0,-1-2 0,5-7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8.979"/>
    </inkml:context>
    <inkml:brush xml:id="br0">
      <inkml:brushProperty name="width" value="0.08571" units="cm"/>
      <inkml:brushProperty name="height" value="0.08571" units="cm"/>
      <inkml:brushProperty name="color" value="#008C3A"/>
    </inkml:brush>
  </inkml:definitions>
  <inkml:trace contextRef="#ctx0" brushRef="#br0">0 35 7420,'2'-9'-471,"4"3"1,6 2 400,3-2 0,-3 4 0,-1-4-22,3 5 0,2 1 0,1 0-143,1 0 235,-1 0 0,0 7 0,1 3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9.124"/>
    </inkml:context>
    <inkml:brush xml:id="br0">
      <inkml:brushProperty name="width" value="0.08571" units="cm"/>
      <inkml:brushProperty name="height" value="0.08571" units="cm"/>
      <inkml:brushProperty name="color" value="#008C3A"/>
    </inkml:brush>
  </inkml:definitions>
  <inkml:trace contextRef="#ctx0" brushRef="#br0">18 1 7569,'-8'9'-719,"6"-1"586,-5 0 1,12-4-1,3 5-259,2-1 392,2-2 0,5-6 0,1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6.031"/>
    </inkml:context>
    <inkml:brush xml:id="br0">
      <inkml:brushProperty name="width" value="0.08571" units="cm"/>
      <inkml:brushProperty name="height" value="0.08571" units="cm"/>
      <inkml:brushProperty name="color" value="#008C3A"/>
    </inkml:brush>
  </inkml:definitions>
  <inkml:trace contextRef="#ctx0" brushRef="#br0">769 996 6166,'11'-2'143,"1"-4"1,-6 4-86,5-4 1,-7 2-1,4 0 33,0-2 0,-6-7-57,4 1 1,-2 4-1,-1 1 23,3-1 1,0-2-78,-6-7 0,6 5 0,0 1-2,-2-3 1,-2 4-1,-2-1 0,5 5 10,1-6-27,0 8 9,2-4 1,0 16-1,5 4 20,-1 3 1,-6-3 0,3 0 0,-1 1-55,-4 3 0,4-5 0,-1 1 0,3 2-26,4 1 0,-5 3 90,3-1 0,0 1 0,5-1 0</inkml:trace>
  <inkml:trace contextRef="#ctx0" brushRef="#br0" timeOffset="537">1659 856 7379,'-11'0'-1294,"-1"0"1272,-1 0 1,3 0-1,-2 0 66,-1 0 1,3 2-1,0 4 1,1 3-6,-1 1 1,0 6-1,-3-5 1,1 5-10,-2 1 1,5 3 0,-3 1 0,0 2 7,3-1 1,-1 5 0,6 2 0,-4 2-19,-1-2 1,5 10 0,-4-4 0,2 2 0,0-1 1,0-3 0,6-1 0,-1-3 9,-5 2 0,4-4 0,-4 0 0,6-2 3,6-3 1,-2 3 0,7-2-17,3-2 1,1-1 0,5-5 0,1-1-105,2-2 1,1-9-1,-5 5 1,2-2-195,3 0 1,-1 0 279,-6-6 0,1 0 0,-1 0 0</inkml:trace>
  <inkml:trace contextRef="#ctx0" brushRef="#br0" timeOffset="836">1694 1135 6576,'10'8'178,"-4"4"-217,-4 3 0,-2 3 1,2-1-18,4 1 1,-4-1 0,3 1-21,-3-1 0,0-1 0,2-3-35,2-1 0,0-6 111,-6 5 0,8-7 0,1 4 0</inkml:trace>
  <inkml:trace contextRef="#ctx0" brushRef="#br0" timeOffset="-886">821 1170 6886,'0'18'32,"2"-7"1,2 1-1,2 2 1,-2 1-4,-2 3 0,0-1 1,1 0-132,3 1 118,0-1 0,-6 1 0,0-1 1,2 3-16,4 3 1,-4-4 0,4 5 0,-4-5-16,-2-1 0,0-1 1,0 1-1,0-1-8,0 0 0,5-5 1,1 0-221,-2 1-68,-2-5 185,-2 8 0,-2-14 125,-4 3 0,-3-3 0,-9-2 0</inkml:trace>
  <inkml:trace contextRef="#ctx0" brushRef="#br0" timeOffset="-502">804 1310 7251,'0'-18'-591,"0"7"0,0-1 465,0-1 0,0 3 291,0-2 1,2 8-37,3-1 1,-1-3-55,8 2 0,0 0-40,5 6 0,1 0 0,-1 0-35,0 0 0,-5 0 1,0 0-1,1 0 3,3 0 1,1 0 0,1 0-59,-1 0 0,1 8 22,-1 4 0,-5-3 1,-2 3 14,-3 1 0,-1-3 21,-6 2 0,-6-6 1,-1 3-1,-3-1 35,-4-4 1,5 4-1,-3-2 1,-2-3-39,-1-1 1,-3-2-1,1 2 1,-1 2-103,1 2 0,-1 0 1,1-6-1,0 0-212,-1 0 314,1 0 0,-9 8 0,-1 1 0</inkml:trace>
  <inkml:trace contextRef="#ctx0" brushRef="#br0" timeOffset="6217">4663 1083 6253,'12'0'-31,"-2"-2"1,-1-2 67,1-2 1,2 0-1,5 6 9,1 0 0,-1-1 0,1-3-8,-1-2 1,0 0-1,1 6 12,-1 0 0,1 0-235,-1 0 0,-5 0-235,0 0 420,-9 0 0,13 8 0,-6 1 0</inkml:trace>
  <inkml:trace contextRef="#ctx0" brushRef="#br0" timeOffset="6439">4820 926 7569,'-9'7'-97,"1"-3"-25,8 8 1,-2 0 0,-2 5 0,-2 1 59,2-1 1,3 1 0,1-1 0,0 2 27,0 5 1,0-5-1,0 4 1,0-3-64,0-3 1,0 1 0,0-1-50,0 1 1,0-1-1,1-1 146,5-5 0,4 5 0,7-7 0</inkml:trace>
  <inkml:trace contextRef="#ctx0" brushRef="#br0" timeOffset="6712">5135 699 7569,'10'-18'-331,"-1"7"-516,-3-1 940,-4 8 1,13-10-66,-3 9 0,-4 1 1,-2 10-1,-2 5-34,1 5 1,-3 1 0,4 3 0,-4 1-16,-2 2 0,0 6 1,0-3-1,-2-1-10,-4 0 1,4 0 0,-3-3 0,3 1-117,2-2 1,0-1 0,0-3-135,0 1 281,0-1 0,-8 1 0,-2-1 0</inkml:trace>
  <inkml:trace contextRef="#ctx0" brushRef="#br0" timeOffset="6901">5082 1048 7493,'-17'0'-398,"7"-2"399,4-4 0,12 4 0,6-4 0,3 3 44,3-3 1,-1 4-1,1-4 1,1 4-134,4 2 1,3 0-1,5 0 1,-2 0-19,2 0 0,-4 0 0,0 0 0,-2 0-30,-3 0 1,3 0 0,-2 2 135,-1 4 0,-3-4 0,-1 6 0</inkml:trace>
  <inkml:trace contextRef="#ctx0" brushRef="#br0" timeOffset="7422">5152 1467 7569,'-17'0'-741,"-1"0"0,7-2 718,-1-4 0,8-3 0,-2-9 36,4 1 0,2 5 0,0 0 2,0-1 0,2-1 0,4 1 18,6 1 1,3 8 0,3-2-1,-1 4 6,1 2 1,-1 0-1,1 2-15,-1 4 0,1-2 0,-3 8 0,-1-1-12,-3-1 1,-5 6 0,4-5-18,-2 5 0,-1 1 0,-3 1-40,2-1 1,0-5 35,-6-1 0,-2-7 83,-4 2 1,2-4-62,-7-2 0,7-8 0,-4-3 24,0-5 1,6-1 0,-4-1-13,5 1 1,1-1-1,1 1 13,5-1 0,4 1-2,7-1 1,1 9-46,-1 3 0,1 6-33,-1 6 1,-5 3 0,-2 9 0,-3-1-68,-3 1 1,-2-1 0,-2 1-3,0-1 0,0 1 0,0-1 0,2 1-46,4-1 157,-4-7 0,13 5 0,-5-5 0</inkml:trace>
  <inkml:trace contextRef="#ctx0" brushRef="#br0" timeOffset="7768">5589 1502 7569,'0'-17'-485,"0"-1"231,0 8 217,0-5 42,0 13 1,2-6 6,4 8 1,3 0-20,9 0 0,-1 2-5,1 4 1,-9 4-8,-3 7 1,-4 1 0,-2-1 11,0 1 1,-8-3 0,-1-1 0,-3-5 36,0-1 0,1 6 0,-7-5-15,1 1 1,5-2 0,3-6 274,1 4-23,2-4-243,6 5 0,8-7 1,5 0-1,7-2-136,3-3 1,0 3 0,-3-4 0,1 2-49,2-2 0,1 2 1,-7-6-1,1 1-7,-1-1 1,0 4 166,1-5 0,-1-9 0,1-7 0</inkml:trace>
  <inkml:trace contextRef="#ctx0" brushRef="#br0" timeOffset="8202">5711 384 7432,'18'0'-321,"-1"0"0,1 0 0,-1 0 348,0 0 0,1 2 0,-1 2 0,1 4-2,-1 2 1,-5 1 0,0 7 0,1-1-11,3 1 0,1 5 0,1 2 1,-1 0-28,1 1 1,-1 5-1,0-2 1,-1 4 3,-4 2 1,1 5 0,-7 1 0,-2 0 7,-2 2 1,-2-5 0,0 9 0,0 0 0,0-3 0,-2 12 1,-2-3-1,-4 1-51,-1 1 0,-3-3 1,-7 0-1,-3 1-79,-1-1 0,-2-1 0,3-3 129,-1-1 0,-16-9 0,2 5 0</inkml:trace>
  <inkml:trace contextRef="#ctx0" brushRef="#br0" timeOffset="4591">3808 454 7363,'0'-17'-414,"0"7"1,-2 2 0,-4 8 459,-6 0 0,-3 0 0,-3 2-5,1 4 0,-1 4 0,1 7-23,-1 1 0,1 5 0,-1 2 1,3 0 1,3 1 0,-3 3 0,5-4 0,-2 2 1,1 4 0,5 2 1,-4 4-1,2 2 8,5 2 1,-5-1 0,2-7 0,2-2 11,2-2 1,2 1 0,0 3 0,0-2-19,0-2 1,0-2-1,0 2 1,0-4-26,0 0 1,6-5 0,2 5-1,-1-2-24,1 1 1,4-1-1,-4-8 1,-1-1-107,1-2 1,6-3 0,-3 5-30,5-2 1,1-8-1,1 1 161,-1-3 0,1-2 0,-1 0 0</inkml:trace>
  <inkml:trace contextRef="#ctx0" brushRef="#br0" timeOffset="4852">3947 699 7569,'10'-10'-1174,"-2"-6"1181,-8 15 0,0 1 0,0 11 0,0 5 1,0 1 0,0 1 0,0-1 0,0 1-67,0-1 1,0 0 0,2 1 0,2-1-52,1 1 1,1-1 0,-4 1 109,4-1 0,-4 8 0,6 3 0</inkml:trace>
  <inkml:trace contextRef="#ctx0" brushRef="#br0" timeOffset="5098">3685 1048 6558,'18'0'56,"-1"0"1,1 0 0,1 0-1,2-2-18,3-4 1,7 4 0,-4-4-1,2 5-37,0 1 1,0 0 0,6 0 0,0 0-32,0 0 1,0 0 0,0 0 0,0 0-101,0 0 0,-8 0 0,-2 0 1,-2 0-25,1 0 1,-7 0 153,-5 0 0,-1 0 0,7 0 0</inkml:trace>
  <inkml:trace contextRef="#ctx0" brushRef="#br0" timeOffset="5647">3808 1415 7569,'-10'-2'0,"2"-2"-731,0-2 474,6-7 0,-5 9 223,7-8 0,0 0 82,0-5 0,0 5 0,2 3 25,3 1 0,5-4-35,8 6 1,5 0 0,0 6-27,-2 0 1,-1 0 0,-3 2-22,1 4 0,-3-2 0,-1 8-17,-2 1 1,-7 3 0,5 1 3,-2 1 0,-2-1 5,-6 1 41,0-1 32,0 1 0,-2-9-38,-4-3 1,4-12-26,-4-5 0,6-5 0,4-1 0,4-1-3,1 1 0,3-1 0,6 3-2,-1 3 0,-5-1 5,-1 7 1,1 0 5,5 6 1,-5 0-1,-2 2 1,-2 4-49,-5 5 0,-1-1 0,-2 2 0,0 1 20,0 3 0,0 1 1,0 1-97,0-1 0,6 1 0,0-1 125,-2 1 0,13-9 0,3-1 0</inkml:trace>
  <inkml:trace contextRef="#ctx0" brushRef="#br0" timeOffset="5809">4349 1450 7475,'-12'0'-354,"1"0"0,7 2 362,-2 3 0,2-1 1,0 8-1,-2 2-56,2 1 1,3 3 0,1-1-1,0 2-33,0 5 1,0-3-1,1 4-241,5-5 322,-4 1 0,14-11 0,-7 7 0</inkml:trace>
  <inkml:trace contextRef="#ctx0" brushRef="#br0" timeOffset="1026">1974 1188 6431,'17'0'-130,"-5"0"1,0 0 16,1 0 0,-3 0 0,1 0 113,3 0 0,-6 0 0,7 0 0,-5 0 0</inkml:trace>
  <inkml:trace contextRef="#ctx0" brushRef="#br0" timeOffset="1559">2218 1083 7315,'10'12'-489,"-4"-1"1,-4 3 514,-2 1 0,6 9 0,-1-1 0,-1-2-15,-2-1 0,0-3 1,2 2-1,2 3-12,-2 1 1,-2 2 0,-2-3 0,2 1 5,3-2 1,-3-1 0,4-3 0,-4 1-12,-2-1 1,0-5 0,0-1-7,0 3 1,0-4-18,0 1 18,0-7 0,-8-4 1,-1-11-12,-1-5 0,-4-1 0,7-1 0,-1 1 5,0-1 0,-4 1 1,7-3-1,-1-1 15,-2-2 0,4-6 1,-6 3-1,3 1 4,3 0 1,2-4-1,2 4 1,0-1 9,0 1 1,6 2 0,1 5 1,3 1 1,2 1 0,5 3-1,1 3 2,-1 2 1,-5 3-1,-1 5 1,3 0-8,2 0 1,1 0 0,1 0 0,-1 0 2,0 0 1,1 1-6,-1 5 0,-1 4 0,-4 7-13,-7 1 0,-3-1 1,-4-1-5,-3-4 1,1 3-1,-8-5 1,-2 1-33,-1 1 0,-3-8 0,1 4 0,0-2-115,-1-1 0,-1 1 157,-5-6 0,5 0 0,-6 0 0</inkml:trace>
  <inkml:trace contextRef="#ctx0" brushRef="#br0" timeOffset="1956">2183 821 6294,'10'0'75,"-2"0"1,-6-6 0,2-2 0,3 1-19,3-1 0,-4-6-104,6 3 1,-3-5 0,3-1 83,-6-1 0,1 7 354,-1-1-357,0 0 0,-4 3-82,4 3 0,-4 6 0,4 6 40,-4 5 0,-2 5 0,0 1 0,2 1-89,3-1 1,-3 1-1,4 1 1,-4 2-5,-2 3 1,0-1 0,0-4 0,2 3 100,4 1 0,-4 0 0,6-5 0</inkml:trace>
  <inkml:trace contextRef="#ctx0" brushRef="#br0" timeOffset="4009">2602 908 7238,'18'-9'-1174,"-6"1"1219,-1 8 1,-5-2 0,6-2 0,1-2 69,3 2 0,-5 2 1,1 2-88,2 0 0,1 0 1,3 0-1,-1 0-27,1 0 0,-7 6 0,1 2 0,1 2-10,3 3 1,0 3 0,-3 1-1,-1 1 0,1-1 0,1 6 1,-1 3-1,-3-1 2,-2 0 1,4-2 0,-7-3 0,1 1 5,2 2 1,-6 7 0,4-5 0,-4 0 0,-2 0 0,0 0 1,0-3-1,0 1 0,0-2 0,-6 5 1,-2-1-1,0 0 0,1 0 0,-5-1 0,4-7 0,-2 1 0,-3-1 1,-1 0-1,1-1 1,1-2-29,-1-3 1,-3-5 0,-1 4 0,-1-3-93,1-3 1,-1 4 0,1-2-189,-1-2 308,9-2 0,-7-2 0,6 0 0</inkml:trace>
  <inkml:trace contextRef="#ctx0" brushRef="#br0" timeOffset="10809">0 1991 7417,'6'12'-579,"2"-3"0,0 1 601,-1 0 1,7 1 0,-4 7 40,-1-1 1,5-5 0,-6 0 0,0 1-8,-1 3 0,5 1 0,-4 1-23,1-1 0,-3-1 0,4-3 1,-2-1-13,-4 1 1,3-3 0,1 0 0,0 0-5,0-1 0,-1-5 17,-1 2 1,-2-4-13,8-2 0,-6-2 1,3-4-30,-1-5 1,-2 1 0,-6-2 0,0-1-10,0-3 1,0-7 0,2 0 0,2-1-21,1-1 0,1-2 1,-6-8-1,0 0-15,0 0 1,0 0 0,0-2 0,0-2 21,0-1 0,0-7 0,0 4 0,0 1 4,0-1 1,-2-5 0,-2 1 0,-1-2 32,1 3 0,-4-3 0,0 7 0,0-3 4,1-3 1,-1 5 0,4 2 0,-2 4-5,2 2 1,-3-4-1,1 3 1,2 3-4,2 0 1,0 2-1,-2 0 1,-2 1-4,2-1 0,2-2 0,2-2 0,0 1-2,0-1 0,0 0 0,2 0 0,2 2-15,2 4 1,2-2-1,-4 7 40,2 3 1,1 2-24,-1 1 1,-4 6 10,4 1 1,-4 5 0,-2-6 0,2 7-9,4-7 0,-4 0-12,3-5 0,3-1 1,0 3 4,2 3 1,-6 2 0,3 7-3,1-3 0,-4 0 0,8 6-4,-9 0 0,7 0 6,-4 0 1,-2 0-6,7 0 1,1 0 0,6 0-1,-1 0 1,-5 0-1,-1 0 1,3 0 5,1 0 1,3 0-1,-1 0 1,1 0 22,-1 0 1,1 0 0,-1 0 0,1 0 1,-1 0 0,1 0 0,-1 0-5,1 0 0,-1 0 1,0 0-1,1 0-17,-1 0 0,3 0 0,1 0 1,2 0-8,-1 0 1,3 0-1,0 0 1,0 0 2,1 0 1,-1 0 0,-4 0 0,5 0 12,1 0 1,0 0 0,4 0 0,-4 0 7,-2 0 0,6-2 1,-2-2-1,2-2 8,-1 2 0,3 2 0,-6 2 0,2 0-17,0 0 1,-2 0 0,2 0-1,-4 0-11,1 0 1,-5 0 0,6 0 0,0 0-8,1 0 1,-5 0 0,4 0-1,-2 2 7,-3 4 0,3-4 1,0 4-1,0-4 6,0-2 0,7 0 0,-5 0 0,2 0 0,0 0 0,0 0 0,4 0 1,-2 0 4,-2 0 1,0 0 0,4 0-1,-2-2-9,-2-4 0,0 4 1,6-4-1,-2 4-1,-3 2 0,3 0 0,-4 0 0,2 0-4,-2 0 1,2 0 0,-6 0 0,2-1 2,4-5 0,-4 4 0,3-4 1,-1 4-4,-2 2 0,6-6 0,-4 0 0,2 2 3,-2 3 1,4-5 0,-4 0 0,4 2-1,2 2 1,0 0-1,0-2 1,2-2 2,4 3 1,-5 1 0,5 0-1,-4-2 11,-2-2 0,6 0 0,-1 6 0,-1 0-5,-2 0 0,-2-6 0,0 1 0,0 1 0,0 2 0,0 0 0,-2-2 0,-2-2 8,-2 2 0,0 2 1,6 2-1,0-2 0,0-4 1,0 5 0,2-5 0,1 2-16,3-2 1,6 4-1,-5-6 1,1 2-4,0 1 1,3-1-1,-5 6 1,0-2-2,2-4 0,-7 4 0,5-4 0,-4 4 3,-2 2 0,0-2 0,0-1 0,0-3-3,0 2 1,2 2-1,1 2 1,3 0 1,-2 0 0,4-6 1,-1 0-1,1 2-2,0 2 0,3 1 1,-3-3-1,0-2-1,-1 2 1,5 2 0,-6 2 0,-3 0 23,-1 0 0,-4-6 1,-2 0-1,-2 2 27,3 3 1,-1 1 0,0 0-1,-2 0-17,2 0 1,0 0 0,0-2 0,-2-2-5,2-2 0,0 0 0,0 6 0,-2 0 2,2 0 1,2 0 0,2 0 0,0 0-24,0 0 0,-2-6 0,-2 0 0,-4 3-9,-2 1 0,-1 0 0,-7-2 0,1-2 8,-1 2 1,-5 2-352,-1 2 118,1 0 0,-4 0 1,-10 0 228,-14 0 0,-9 8 0,-10 2 0</inkml:trace>
  <inkml:trace contextRef="#ctx0" brushRef="#br0" timeOffset="22225">1555 2480 6619,'0'-12'56,"0"1"0,0 5-24,0-6-62,0 1 0,2-5 1,3 3 21,7 1 1,-2 8 0,1-2-7,3 4 1,-4 2-1,1 2 12,3 4 1,-1-2 0,1 6-1,-2-1-9,1 1 1,-3 0 0,2 3 0,-1-1-54,-1 2 0,4-5 0,-7 3 33,3 1 0,-4 1 0,4 0 26,-3-3 0,-1 1 27,-6 5 1,0-7 0,-2-2 7,-4-8-27,4 0 1,-5-8-1,7-4 11,0-3 1,0-3 0,0 1 52,0 0 0,0 5 1,2 0 26,3-1 0,-1 5 0,8 0-86,2 0 1,1 6-1,3-3-50,-1 3 1,0 2-39,1 0 0,-3 2 0,-3 3-12,-6 7 1,-2 4-1,0 1 1,1 1-46,-1-1 0,-2 0 0,-2 1 137,0-1 0,8 9 0,2 1 0</inkml:trace>
  <inkml:trace contextRef="#ctx0" brushRef="#br0" timeOffset="22505">2166 2567 7417,'2'12'-256,"4"0"1,-2-1-1,5 7 173,-1-1 1,-2 1 0,-6-1 32,0 1 0,0-1 0,0 1-44,0-1 0,6-5 94,-1-1 0,1 1 0,-6 5 0</inkml:trace>
  <inkml:trace contextRef="#ctx0" brushRef="#br0" timeOffset="23064">2428 2410 7119,'17'0'-271,"-7"2"1,-2 4 277,0 6 1,-7 3-1,7 1 1,-2-3 24,0-1 1,0 0 0,-6 5-47,0 0 1,6 1 29,-1-1 52,1-7-68,-6-2 0,0-10 0,-2-2 3,-4-2 0,4-7 1,-5 1-1,1-4 5,0-1 1,-6-2-1,7-3 1,-1-1 4,-2 2 0,6-5 1,-4 1-1,4 0-10,2 0 0,0-1 0,0 5 0,0-2 7,0 1 0,2 3 0,2 2 0,4 1 10,2 4 1,1 3 0,7 5-1,1-2-1,4 2 1,-3 2-1,3 2 1,-4 0-14,-1 0 1,-1 8 0,1 2-16,-1-1 0,-5 7 1,-2-4 0,-3 3 0,-1 3 0,-6-1 0,0 0 1,0 1 0,0-1 0,-2-1-23,-3-4 1,1 1-1,-8-5-113,-2 2 1,-1-5-83,-3 7 0,1-8-220,-1 2 445,1-4 0,0-2 0,-1 0 0</inkml:trace>
  <inkml:trace contextRef="#ctx0" brushRef="#br0" timeOffset="23386">2812 2550 7569,'0'10'-1389,"0"-3"1575,0-7 1,0 2-74,0 4 1,6-2-37,0 8 0,0-1-78,-6 7 1,0-1-1,0 1-103,0-1 0,0 1 0,0-1-308,0 1 412,7-1 0,-5 0 0,6 1 0</inkml:trace>
  <inkml:trace contextRef="#ctx0" brushRef="#br0" timeOffset="24032">2271 1974 7386,'0'-18'-726,"0"1"831,0 7 1,2 2-60,3 8 0,-3 2 0,6 4 0,-2 6-53,0 3 0,2 3 0,-5-1 0,3 1-65,-2-1 1,4 6 0,-2 2 0,0 1-182,1-1 1,-5 6 252,4-2 0,4 4 0,-1 2 0</inkml:trace>
  <inkml:trace contextRef="#ctx0" brushRef="#br0" timeOffset="25044">3266 2410 6656,'12'0'-60,"-1"0"1,-5 0 0,6-2 144,1-4 0,3 4 0,1-3-54,1 3 1,-6 2-1,-1 0 1,3-2-14,1-4 0,-3 4 0,0-4 0,1 4-14,3 2 0,1 0 0,1 0-36,-1 0 0,-5 0 0,-1 0-102,3 0 1,-4 0-302,1 0 176,1 0 259,-2 0 0,5 0 0,-5 0 0</inkml:trace>
  <inkml:trace contextRef="#ctx0" brushRef="#br0" timeOffset="25522">3441 2201 7415,'-10'0'-471,"2"0"1,8 2 528,0 3 0,0 5 0,2 8 1,2-1-25,2 0 0,0 1 0,-6-1 1,0 1-35,0-1 0,0 1 0,0-1 0,0 1-48,0-1 0,0 1 1,2-3-1,2-1-495,1-3 543,1 1 0,2 6 0,2-1 0</inkml:trace>
  <inkml:trace contextRef="#ctx0" brushRef="#br0" timeOffset="26146">3860 2305 6699,'0'-9'-123,"0"-7"134,0 5 0,6 1 0,2 0-4,1 2 0,-3 1 1,6 3 70,1-2 0,3 0-37,1 6 0,1 0-31,-1 0 1,1 2-1,-3 4-18,-3 5 1,3-1 0,-5 2 0,2-1-40,-1-1 0,-5 6 0,4-5-21,-2 5 1,3 1 26,-5 1 231,0-8-23,-6-3 1,0-9-141,0-3 0,0-5 0,0-8 0,0 1-16,0-1 0,2 7 0,2-1 0,3-1-8,3-3 1,-6 4-1,4 3 1,0 1-27,3 4 1,-1-4-1,2 2 13,1 3 0,-3 1 0,0 4-2,-3 3 0,5-1 0,-4 8 0,-1 1-104,1 3 0,4 1 0,-6 1 0,0-1-3,1 1 0,-5-1 1,6-1-1,-2-3 119,0-1 0,-1 0 0,3 5 0,2 1 0</inkml:trace>
  <inkml:trace contextRef="#ctx0" brushRef="#br0" timeOffset="26475">4471 2463 7379,'8'-10'617,"-4"2"-812,7 8 1,-5 0-1,6 0 75,2 0 1,-5 0 35,3 0 0,-8 2 39,2 4 0,1-2 0,-1 7 24,-2 3 0,-2 2 33,-2 1 0,-6 0 85,0 1 1,-5-1 42,5 1 0,0-7-13,6 1 1,2-8-120,4 2 1,3-4 0,9-2-1,-1 0-7,1 0 1,1 0-1,3 0 1,1 0-408,-2 0 1,-1-6 0,-3-2 405,1-2 0,-1-1 0,1-7 0</inkml:trace>
  <inkml:trace contextRef="#ctx0" brushRef="#br0" timeOffset="27023">4873 2166 7569,'-10'-12'-621,"4"0"598,4 9 0,2-3 19,0 12 1,2 3-1,2 9 1,2-1-14,-2 1 1,-2-1 0,-2 1 0,0-1-5,0 0 1,6 7-1,-1-1-13,-1-2 0,4-1 1,-2-3-2,-2 1 1,0-9-1,0-1-42,1 0 37,1-6 1,-6 4 3,0-12 1,-2-4-1,-2-7 7,-1-1 1,-7 1 0,4-3 0,0-1 31,1-2 0,-1-2 0,4 3 0,-2-3 11,2-2 1,-3 4 0,1-5 0,2 1-6,2 0 1,2-2 0,0-4 0,0 2 15,0 2 1,0 5 0,0-3 14,0 2 0,0 2 1,2 7-1,2 3 4,2 1 1,1 8-41,-1-2 0,-2 4 4,8 2 1,-7 6 0,5 2-1,-2 2 4,-4 3 0,-2 3 1,-2 1-9,0 1 1,0-1 0,0 1-3,0-1 0,-2 1-30,-4-1 1,2-1 0,-6-3 0,1-3-153,-1-2 1,-2 3-1,-5-5 180,-1-2 0,1 6 0,0-1 0</inkml:trace>
  <inkml:trace contextRef="#ctx0" brushRef="#br0" timeOffset="27421">5100 2270 7569,'-8'10'-984,"6"-2"830,-6-8 0,8-2 130,0-4 1,0 2 88,0-7 0,2 1 0,4-2 12,6 6 0,3-1 1,3 1-1,-1 2 7,1 2 1,-1 2 0,1 2-64,-1 4 1,-1 4 0,-3 7-54,-1 0 0,-8 7 0,2-1 26,-4-2 0,-4-1 1,-4-3 95,-6 1 1,2-9 0,-1-1-19,-3 0 1,4-6 334,-1 4-420,7-4 0,-2-2 0,12 0-116,6 0 0,9 0 1,4 0-1,2 0-295,4 0 0,2 0 424,2 0 0,8-8 0,2-2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5:14.523"/>
    </inkml:context>
    <inkml:brush xml:id="br0">
      <inkml:brushProperty name="width" value="0.08571" units="cm"/>
      <inkml:brushProperty name="height" value="0.08571" units="cm"/>
      <inkml:brushProperty name="color" value="#008C3A"/>
    </inkml:brush>
  </inkml:definitions>
  <inkml:trace contextRef="#ctx0" brushRef="#br0">53 192 7352,'-10'0'-778,"-5"0"429,3 0 366,4 0 99,1 0-86,7 0 1,2 0 0,3 0 2,7 0 0,-2 0 0,1 0-14,3 0 0,2 0 0,1 0 0,0 0-6,1 0 0,1 0 0,5 0 1,5 0-3,4 0 0,4 0 0,3 0 0,5 0 0,0 0 1,11-2-1,-2-2 1,4-3-7,3-3 0,7 4 1,1-6-1,9 1 36,2 1 0,5-4 0,-2 9 0,7-1 7,3-2 0,6 4 0,-4-6 0,2 3-21,-47 5 0,1 0 0,44-6 0,0 2 0,-2 2-21,0 2 1,6 2 0,-6 0 0,-1-1-8,-3-5 0,2 4 0,-2-4 0,-3 4 22,-1 2 0,-7 0 0,-1 0 0,-3 0 59,-4 0 0,4 0 0,-12 0 0,0 0-22,-4 0 0,-4-6 0,-1 0 0,-1 2-5,0 3 1,-5 1 0,-2 0 0,-1 0-25,1 0 1,-6 0-1,2 0 1,-5 0-98,-1 0 0,-6-6 0,-1 0 0,-3 2-394,-4 2 1,-7 2 241,-3 0 1,-9 0 0,-4 0 0,-13 0 219,-12 0 0,-14 0 0,-4 0 0</inkml:trace>
  <inkml:trace contextRef="#ctx0" brushRef="#br0" timeOffset="594">1345 437 7430,'-17'0'-912,"7"-2"1035,4-4 0,6-4 4,6-7 1,2 5 0,6 2-1,-5 1-138,-1-1 1,6 6 0,-3-2 12,5 4 1,1-3 0,1-1-29,-1 2 0,-5 2 0,0 4 7,1 4 0,3-2 0,1 7-59,1 3 0,-9-5 1,-1 3-1,0 2 1,-6 1 0,4 3 8,-5-1 78,-8-7 1,3-2-10,-8-8 1,8-8-1,-1-4 0,3-3 0,7 3 0,3 0 0,2-1 33,3-3 1,-3 1 0,2 1-19,1 3 1,3 1 0,1-2 208,1 6 1,-1 4-224,1 2 0,-1 0 0,-1 2 0,-3 2-92,-1 2 1,-6 8 0,3-3-136,-1 5 1,4 1 0,-6 1 38,-2-1 0,-1-5 187,3-1 0,-4 1 0,6 6 0</inkml:trace>
  <inkml:trace contextRef="#ctx0" brushRef="#br0" timeOffset="819">2044 384 6830,'0'12'102,"0"0"-120,0 1 0,0 3 0,0 1-31,0 1 0,6-7 0,0 1 1,-1 1-73,3 3 0,-6-4 0,6-3 0,-2 1 121,0 0 0,7-6 0,-3 11 0,7-5 0</inkml:trace>
  <inkml:trace contextRef="#ctx0" brushRef="#br0" timeOffset="1076">2358 367 6210,'18'0'119,"-7"0"1,-1-2 0,0-2-139,0-2 0,1 0 0,7 6 38,-1 0 1,1 0 0,-1 0 0,1 0-31,-1 0 0,0 0 0,1 0-137,-1 0 0,7 0 0,-1 0 34,-2 0 0,-1 0 114,-3 0 0,1-7 0,-1-3 0</inkml:trace>
  <inkml:trace contextRef="#ctx0" brushRef="#br0" timeOffset="1319">2550 157 7569,'-9'0'-57,"1"0"0,8 8 0,0 4 161,0 3 1,0 3 0,0-1-243,0 1 0,0-1 0,0 0 0,0 1 28,0-1 0,6 1 0,0-1-33,-2 1 1,3-7 0,-1 1 0,0 0-298,2-3 440,1-1 0,9 0 0,-1 2 0</inkml:trace>
  <inkml:trace contextRef="#ctx0" brushRef="#br0" timeOffset="1774">2882 192 7372,'0'-17'-193,"2"5"0,4 0 1,6 1 266,3 1 1,-3 2 0,0 8-1,1 0-74,3 0 0,1-6 0,1 1 1,-1 1-10,0 2 0,1 2 0,-3 2-8,-3 4 1,4-3-1,-7 9-25,1 2 0,4 1 0,-9 3 22,-1-1 1,-2-5 0,-2-1 10,0 3 1,0-4-2,0 1 1,-2-7 5,-3 2 0,-5-4-2,-8-2 1,9-2-25,3-4 1,4-3-1,2-9 3,0 1 1,0-1 0,2 1 28,4-1 0,3 1 0,9 1 7,-1 5 0,-5 3 0,0 8-1,1 0 0,-3 0 0,1 2-16,3 4 1,0 3 0,-1 7 0,-3-3-41,-2-1 0,5 0 0,-3 5 0,2 3-331,-1 3 379,-7-12 0,12 21 0,-7-13 0</inkml:trace>
  <inkml:trace contextRef="#ctx0" brushRef="#br0" timeOffset="2295">3598 332 7335,'-17'0'-1242,"5"-6"1164,1 0 1,5-5 69,-6 5 1,6 0 112,-5 6 0,5 0-48,-6 0 0,8-2-48,-1-4 1,8 2 0,5-5-4,2 1 0,-4 2 0,5 6-11,3 0 1,1 0 0,3 0 18,-1 0 0,-5 0 1,0 0 60,1 0 1,3 2-33,1 4 1,-5 3-1,-2 9-37,-3-1 1,-1-5-1,-6 0 1,0 1-17,0 3 0,0 1 0,-2 1 7,-4-1 1,4 1 0,-5-3 0,1-1 7,0-3 1,-8-7 0,5 4-1,-3-2 8,0 0 0,1 0 0,-7-6 25,1 0 0,5 0 0,1 0-32,-3 0 1,6-8-96,2-4 19,4-3 0,10-1 58,4 4 0,1 7 0,1 8 0,-2 3 19,1-2 1,-3 6 0,2 2 0,-1 3-22,-1 3 1,5-1-1,-3 2 8,4 5 6,1-5 0,1 14 0,-1-6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28.624"/>
    </inkml:context>
    <inkml:brush xml:id="br0">
      <inkml:brushProperty name="width" value="0.08571" units="cm"/>
      <inkml:brushProperty name="height" value="0.08571" units="cm"/>
    </inkml:brush>
  </inkml:definitions>
  <inkml:trace contextRef="#ctx0" brushRef="#br0">140 472 7433,'-18'0'-522,"1"0"1,5 0 525,1 0 0,-1 0 0,-4 2 33,5 3 1,1-3 0,6 6 113,-2 0 1,-1-4-13,1 7 1,4 1-86,-4 5 1,4-5 8,2 0 1,0-1 0,2 5-101,4-4 1,-2-3 0,7-5-59,3 2 1,1 0-1,3-6 1,-1 0-66,1 0 1,-1 0 0,1 0-299,-1 0 458,1-8 0,-1-2 0,1-7 0</inkml:trace>
  <inkml:trace contextRef="#ctx0" brushRef="#br0" timeOffset="161">18 262 7372,'-10'-8'-320,"2"6"1,16-5 0,2 7 0</inkml:trace>
  <inkml:trace contextRef="#ctx0" brushRef="#br0" timeOffset="585">454 0 6677,'6'18'36,"0"-1"1,0 0 0,-6 1 0,0 1-58,0 5 1,0-5-1,0 4 1,0-1 58,0 1 0,0-2 1,0 6-1,0-1-2,0-5 1,0 4 0,0-1 0,0-1-30,0 2 1,2-6 0,1 5 0,3-5-8,-2-1 1,4-1 0,0 1-117,1-1 1,-5-5 0,4-3-186,0-1 0,1-2-27,9-6 328,-1 0 0,1-8 0,-1-2 0</inkml:trace>
  <inkml:trace contextRef="#ctx0" brushRef="#br0" timeOffset="922">786 35 7313,'-8'-10'-1100,"6"10"1217,-4 12 1,4 3 0,2 3-4,0-1 1,0 3-1,0 1 1,0 2-61,0-1 0,2 3 0,2 0 0,2 0-23,-2 1 1,-2 3 0,0-6-1,2-2 19,2-1 0,-1 3 0,-3 0 0,2-1-125,2-3 0,0 4 0,-4 1 5,4-3 0,-4-2 1,5-1-79,1-1 0,-4-1 0,6-2 0,-1-5-120,1-1 1,2-2 267,5-6 0,8 8 0,3 1 0</inkml:trace>
  <inkml:trace contextRef="#ctx0" brushRef="#br0" timeOffset="1456">1380 489 7478,'17'-17'-204,"-7"5"1,-2 2 58,-1 3 1,3-5 10,8 6 1,-9-2 124,-3 2 1,-6 5-1,-4-7 18,-2 0 0,-7 6 0,1-4 1,-3 4 7,-3 2 0,-5 0 0,0 0 0,-1 0-7,-1 0 0,6 2 0,-5 2 0,5 4-2,2 2 1,-1-5-1,3 7-5,3 2 0,4-5 0,8 3 9,0 2 1,0-5 0,2 1-1,4 0 5,6-1 0,3-5 0,3 4 0,-1-2-1,0 0 1,9-1 0,1-3 0,0 2-15,-4 2 0,3 0 1,-3-6-1,-2 2-9,-1 4 1,-9-4-1,-1 5 15,-2 1 1,3-4-5,-5 8 1,0-6-1,-6 5-6,0 3 1,-2-5 24,-4 3 0,-3-6 1,-9 4-1,1-3 1,-1-1 0,1-6 0,-1 0-15,1 0 0,-3 6 0,-3 0 0,-4-2-13,0-2 1,-4-2 0,7 0 0,3 0-2,2 0 1,1 0-1,1 0 1,-1 0-51,1 0 0,5 0-110,0 0 0,9-2 110,-3-4 1,6 4 54,6-4 0,3-4 0,9 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6:13.019"/>
    </inkml:context>
    <inkml:brush xml:id="br0">
      <inkml:brushProperty name="width" value="0.17143" units="cm"/>
      <inkml:brushProperty name="height" value="0.17143" units="cm"/>
      <inkml:brushProperty name="color" value="#008C3A"/>
    </inkml:brush>
    <inkml:brush xml:id="br1">
      <inkml:brushProperty name="width" value="0.17143" units="cm"/>
      <inkml:brushProperty name="height" value="0.17143" units="cm"/>
      <inkml:brushProperty name="color" value="#F6630D"/>
    </inkml:brush>
  </inkml:definitions>
  <inkml:trace contextRef="#ctx0" brushRef="#br0">23436 8592 7259,'10'-8'-869,"-2"4"962,-8-8 1,0 7-88,0-7 0,6 6 1,2-4 33,1 3 1,-3-7-7,6 2 1,-3-3 0,3-3 16,-6 1 0,-2 1 0,0 3 0,1 1-12,-1-1 0,-2-3 1,-2-1-1,2-1-16,4 1 0,-4-3 1,4-1-1,-4-2-9,-2 1 0,6-3 1,1 0-1,1 0 9,0-1 0,0-3 0,-5 4 1,3-2 3,-2-4 0,4 0 0,-2 0 0,-2 2-22,-2-2 0,3-2 0,1-2 0,-2 0-25,-2 0 0,-2 0 0,2-2 0,2-2 21,2-1 1,0-1 0,-6 4 0,0-2-12,0-2 0,0-1 1,0 3-1,0-4 43,0-1 0,0 5 1,0-4-1,0 0-12,0-3 0,0 1 0,0 1 0,0-1-24,0 0 0,-2 1 1,-2-3-1,-2 6-13,2 4 0,2-3 0,0-1 0,-2 2 8,-2 2 0,1 2 0,5 0 0,0 0-71,0 1 1,-6-7-1,0-2 1,0 0 70,-2 1 1,4-5-1,-5 4 1,-1 0-6,0-6 1,1 1 0,-5-1-1,2 5 25,-1 1 1,-3-4 0,-3 7 0,-2-1-36,-3-2 1,-5 6 0,4-5 0,0 1 3,0 0 1,-5-5 0,5 3 0,0 0 19,0 1 1,-6-7 0,4 4 0,-3-1 28,1-1 1,6 1 0,-4-5 0,0 3-6,0 1 0,3 1 1,-3-7-1,0 3-2,0 3 0,3-3 0,-3 3 0,0-3-22,0-3 1,4 5 0,-4-1 0,-1-1 5,1 1 1,4 7 0,-4-5 0,1 0-29,5 3 0,-6-7 0,0 5 1,0-3 18,3 3 0,-1-9 0,0 7 0,0 1 1,-1 3 0,-3-5 1,4 5-1,0-3-23,0 0 0,-6 3 1,3-3-1,-1 4 11,0 1 1,2 5 0,-4-6 0,2 2 11,-2 1 1,4-3-1,-2 4 1,-1-3-5,3-3 1,-4 4-1,6-3 1,-2-1 12,-4 0 0,4 6 0,-2-3 0,-1 1 5,3 0 1,-6-1 0,4 3 0,-4-4 71,-2-2 1,0 7 0,0-5 0,0 2-67,1 0 0,-1-1 0,-2 3 0,0-2-11,2 2 0,-10 3 0,10 1 0,-1 0-32,-1 0 1,-4 0-1,0 0 1,0-2-10,-1-4 1,-1 4 0,-5-3 0,1 3 22,-2 2 1,-1-2 0,-2 0 0,-1 0-7,1 4 0,-1 2 0,-1-4 0,-2 0 4,-2 0 0,-1 2 1,5 2-1,-2 2 8,-2-2 1,-3 0-1,3 0 1,-4 4 4,0 2 1,-6-4 0,6 3 0,-4 1 4,-4 0 1,8-4-1,-12 6 1,1 1-6,1 3 0,-2-1 1,-2-1-1,-3-2-15,-1 1 0,-3 3 0,7 2 0,0-1-9,-1 1 1,-3-1 0,-5 1 0,1 1-4,3 5 0,-1-5 1,-5 4-1,2-3 15,3-3 0,-9 1 0,4-1 0,-3 1 17,1 0 1,2-1-1,0 1 1,-1-1-8,1 1 0,0 1 1,-3 3-1,-1 1 25,-2-2 1,-6 1-1,6-1 1,0 3-23,-2-3 1,3 0 0,-6 1 0,-1 3-1,2 2 0,46 2 0,1-1 0,-45-3 1,-1-2-3,1 1 1,-4 5-1,4-4 1,0 1-13,0-1 0,-4 4 0,4-4 0,0 1-4,0-1 1,-4 4 0,4-6 0,0 1 15,0 1 1,-4-4 0,4 7 0,0-3 10,0-4 1,-4 7 0,2-1-1,-2 2-12,48 4 1,1-2 0,-3-2 0,1 1 0,-45-1-1,-2 2 4,49 3 1,-1 0 0,-4-2 0,-1 0-1,6 0 1,-1 0 0,0 1 0,0 0-8,-4 1 1,1 1 0,2-1-1,-1 2 1,-3-2 0,0 2-1,1-1 1,1 1-7,2 2 1,-1 0 0,0-2 0,-1 0 0,3 3-1,1 0 1,-3 0 0,1 0-4,0 1 1,-1 1 0,-3-1-1,-1 0 1,6 0 0,0 0-1,-2 0 1,1-1 2,-3 1 1,1 0 0,2 0 0,1 0 0,-48 8 0,0-1 3,2 2 0,46-9 0,0-1 1,-46 8-1,-2 2 9,49-7 1,1 1-1,-48 10 1,46-10-1,1 1 1,0 0-1,1 0 4,-2-1 1,1 1-1,-2 0 1,1-1 0,-1 2-1,-1 0 1,1 0 0,-1 1-7,1 1 1,0 0 0,-1 0 0,1 1 0,-2-2-1,1 1 1,0 1 0,-1 1-1,2 0 0,0-1 1,-6 4-1,1-1 0,5-2 1,-1 0-1,-1 0 1,0 1-7,-3-1 1,1 1 0,5-1-1,1 1 1,-3 2 0,-1 1 0,2-1-1,0-1-2,0-2 0,1 1 1,-4 1-1,1 1 1,4-3-1,1 1 0,-1 0 1,-1 1 8,2-2 1,-1 1 0,0 3-1,-1 1 1,4-3 0,-1-1-1,0 0 1,-1 1 15,-1 0 0,-1 1 1,4-1-1,-1 1 1,1 0-1,-1 1 1,-45 15 4,0-4 0,45-10 0,1 1 0,-44 15 0,44-17 0,1 1-10,-46 18 0,46-17 1,-1 0-1,-42 21 0,4 0 2,-1 1 1,7-3 0,-3 8 0,1-1-8,1-1 0,-3 6 0,7-5 0,2 3-54,2-3 1,3 5-1,1-5 1,2 5 29,2 1 1,0 0 0,-4 1-1,2-1-2,2 1 1,5-1 0,-5 0-1,2-1 22,6-5 0,-8 5 0,12-6 1,-5 1 8,-3 1 0,6-1 0,-6 7 0,1-1-5,1 0 0,-2 1 1,4 1-1,-2 0-30,1-1 1,-3 7 0,2-10 0,2 3 19,1 3 0,3-3 0,0-3 0,1 4-12,5 1 1,-5 5 0,5 0-1,-1-2 32,6-4 0,-5 9 0,11-11 1,-2 2-2,0 1 0,2-3 1,0 0-1,0 1 2,0-1 0,-2 3 0,1 1 0,-1 2-17,4-2 1,-2 3-1,-2-3 1,4-2-5,0 2 0,0 1 0,-2-5 0,0 0-4,0 1 1,0-1 0,0 1 0,2-1 7,4 0 0,-4-5 0,6-2 0,-2-1 16,0 1 1,0 0 0,-4 3 0,2-3-1,2-3 1,1-1 0,-3-6-1,4 0 28,2 0 0,-4-2 0,6-2 0,1-4-29,3-2 0,1 4 1,3-5-1,1-3 13,3-2 1,5-1-1,-4-1 1,2 1 0,4-1 0,1-5 0,-1 0 19,-2 1 1,0 3-41,6 1-23,0 1 1,-2-3 0,-2-1-209,-2-4 0,1-4 137,5 6 1,0 0-596,0 5 679,0-7 0,0 5 0,0-5 0</inkml:trace>
  <inkml:trace contextRef="#ctx0" brushRef="#br0" timeOffset="1217">2183 6339 7420,'-9'-18'-390,"3"1"1,4-1 0,2 1 336,0 0 1,0-1 57,0 2 1,8 4 19,3 0 1,-1 3 8,2-3 90,-8 4 0,5 8-13,-3 0-103,-4 0 1,12 2 0,-7 2 0,1 4-1,0 1 0,6-3 1,-3 6-1,3 2-2,-3 0 0,5-2 0,-4-1 0,3 3-3,3 1 1,-1-3-1,1 0 1,-1 1 6,0 3 1,1-5-1,-1 1 1,1 0 6,-1-3 1,-5 7 0,0-4 0,1 3-13,3 3 1,-5-3 0,-1-1 0,0-3 1,-1 3 1,1 1 0,4 1-1,-5-2 3,-1-3 0,6-1 0,-5 4 1,1-3-6,-4 3 0,2-5 0,0 3 17,1 2 0,1-5 0,4 1 11,-3-2 0,-5 3-29,6-5 1,-8 2-11,1-2 2,-3-4-25,-2 6 67,8-8 0,-4 0 0,8 0-21,1 0 1,-3-6 0,1 0 0,3 0 32,2-2 1,-5 4-1,1-5 1,1-1-28,3 0 0,1 1 1,3-5-1,1 2 2,2-1 1,7-3 0,-5-1 0,2-1 9,4 1 0,-4-2 1,0-3-1,1-1-5,-1 2 1,-4-5 0,4 1-1,-2-2-9,-3-4 0,-1 0 0,0-2 1,3 0 20,-3-3 0,4-3 0,-1 2 0,-3-1 28,-2-3 0,-1-6 1,1 4-1,3 1-30,1-1 0,0 2 0,-7 8 0,-3 2-103,-1 2 1,-2 8 0,3 0-615,-1 7 0,-3 8 677,3 12 0,4 4 0,-7 7 0</inkml:trace>
  <inkml:trace contextRef="#ctx0" brushRef="#br0" timeOffset="3700">1240 9133 7569,'-11'0'-975,"-1"0"893,-1 0 0,3 0 1,-2 0 172,-1 0 1,3-6-71,-2 0 0,6-5 0,-5 3-105,-3-2 1,1-1 0,-1-7 98,2 1 0,3-3 1,-5-1-1,4-2-11,3 1 0,-5 1 1,6 0-1,2-5-2,2-1 0,2 4 0,0-4 0,2 2-3,4 3 0,4-3 0,7 2 0,1 0-1,-1-3 0,7 7 0,1-2 0,2 5 6,4 4 1,2 3 0,2-3 0,0 6-2,0 4 0,0 2 0,0 2 0,-2 4-1,-4 6 0,4 3 1,-4 3-1,2-1 16,-2 1 1,4 7 0,-6 2 0,0 2 13,-3 0 1,1 0-1,0 8 1,0 2-15,0 2 1,1 5-1,-5-3 1,2 0-21,-1-1 0,5-1 1,2-4-1,2 0-43,-2-2 0,2 4 0,-8-10 1,1 2-64,1-2 0,-6-4 0,5-7 0,-5-1 12,-2 0 0,-5-5 96,0 0 0,-1-8 0,7 3 0</inkml:trace>
  <inkml:trace contextRef="#ctx0" brushRef="#br0" timeOffset="4096">1922 8574 6033,'-12'0'40,"2"2"-14,2 4 0,-5 6 1,3 9-1,-1 4-2,-1 2 1,2 2-1,-3 8 1,3 2-9,2 2 1,-4 7 0,5-1-1,-3 3-2,-4 3 0,-1 11 0,-3 2 0,1 2 2,0 6 0,5-5 0,0 9 0,-1-4-22,-3-4 0,-1 11 0,-1-7 0,1 3-19,-1-1 0,7 2 0,1-1 0,0 1-63,1 0 1,5-10 0,-2-10-1,4-6-80,2-5 168,0-5 0,8-7 0,1 0 0</inkml:trace>
  <inkml:trace contextRef="#ctx0" brushRef="#br0" timeOffset="4784">1991 8138 7356,'-9'0'-465,"-1"0"0,6-2 0,-4-2 483,-1-2 0,3-2 37,-6 2 0,2-3-26,-1-9 1,3 7 0,8-1-22,0-2 0,0-1 0,2-1 0,2 3-10,2 1 1,9 2-1,1-3 1,5 3-1,0 0 1,1 3 2,1-1 1,-4-4-12,5 6 1,1-1 0,-2 3 5,-1-2 0,-3 2 0,-3 10 0,-3 4 2,-1-1 1,-8 13 0,1-5-1,-3 3 1,-2-1 0,0 4 1,0 1-1,0-1 1,0 2 0,0-6 0,-2 7 0,-1-3-2,-3 0 1,-8 6 0,4-5-1,-1-3-2,-1-2 0,3-1 1,-5-3-1,4-1 10,2-2 1,1-9 33,1 3-23,4-4 1,8-2-12,11 0 0,5-8 0,-5-1 0,0-3 11,1 0 1,5 1-1,2-7 1,1 1-8,-1-1 0,4 7 1,-4-1-1,0-1-22,1-3 0,-3 6 0,-6 3 0,1 1 4,-1 0 0,-5 0 8,0 6 0,-1-8 0,7-1 0</inkml:trace>
  <inkml:trace contextRef="#ctx0" brushRef="#br0" timeOffset="5364">2672 8906 7569,'12'0'-764,"0"0"1,-6 0 739,5 0 1,1 0 33,5 0 0,-5-6 1,0-2-1,1-1 1,3-3 1,1 2 1,1-3 0,-1 5-1,1-2-11,-1-3 1,1 5-1,-1 0-6,0 1 0,1 5-268,-1-4 273,1 4 0,-8-6 0,-3-2 0</inkml:trace>
  <inkml:trace contextRef="#ctx0" brushRef="#br0" timeOffset="5571">2847 9098 6300,'12'0'11,"-1"0"0,1 0 0,6 0 0,-1 0-69,0 0 0,1 0 1,-1-2-1,3-2 58,3-1 0,-4-9 0,7 4 0</inkml:trace>
  <inkml:trace contextRef="#ctx0" brushRef="#br0" timeOffset="7050">4017 8068 7569,'10'-8'-1323,"-2"6"1302,-8-13-91,0 13 98,0-6 0,-8 16 12,-4 3 1,-3 7 0,-3 3 0,1 2 2,-1-1 1,1-1 0,-1 0 0,-1 5 11,-4 1 0,7-4 0,-5 6 0,0 0-8,1-2 0,3 1 1,3-7-1,2 4-5,-1 2 1,3-5 0,0 3-1,3 0 0,1 0 1,6 4-7,0-5 0,0-5 7,0-1 0,8-3 1,3-3-1,5-6 8,1-4 0,7-2 0,1 0 1,0 0-4,0 0 0,6-2 0,-2-2 0,4-2 3,2 2 1,-2 2 0,-2 0-1,-3-2-3,-3-2 1,-2 1 0,-6 7 0,1 1-11,-1 3 1,-5 2-1,0-4 1,-1 4-19,-1 1 1,0 3 0,-6 5 12,1 1 1,1-1 0,-8 1 0,-3 1 4,-7 5 0,-4-3 1,-1 8-1,-1 0 0,1-2 1,-1 6 0,1-6-1,0 3 5,-1-1 1,1 0-1,-1 4 1,1-2 0,-1-2 1,7 0 0,-1 6-1,0-2-2,3-4 0,-1 2 0,6-6 0,-2 1 1,2-1 0,2-2 0,2-5 12,0-1 1,8-1 0,4-3 20,3-1 0,3-8 0,1 1 0,3-3 32,1-2 0,2 0 0,-2-2 1,4-1-36,1-3 1,10-8 0,-3 4-1,2-1-17,0-1 0,-2 2 1,0-3-1,0 3-63,0 2 1,0-3 0,-2 5 0,-2 2-156,-2 2 0,-8 2 204,3 0 0,-5 0 0,-2 0 0</inkml:trace>
  <inkml:trace contextRef="#ctx0" brushRef="#br0" timeOffset="7766">5362 7719 7569,'-8'-10'-702,"-1"2"0,-9 8 634,1 0 1,5 2-1,0 4 90,-1 5 0,-3 5 0,1 1 0,1 1-11,2-1 0,7 1 0,-5 1 0,2 3-2,4 1 0,2 2 0,2-4 1,0 5 1,0 1 0,0-6 0,2 4 0,2-1-7,2-1 1,11 6 0,-1-4 0,1 1 9,5-1 0,-1-2 0,-3-5 0,-1-1 6,1 0 1,5-1 0,2-4 0,0-5-5,0 1 0,7-6 1,-5 4-1,2-6 11,0-6 1,-6 2-1,6-7 1,0-3-24,-1-2 0,-3-1 0,-8 0 0,1-1-4,-1 1 1,-5-7-1,-2 1 1,-3 2-8,-3 1 1,-2-3-1,-2 0 1,0-1 1,0-1 0,0 0 1,-2-6-1,-2 2-5,-2-2 0,-7 0 0,3 0 0,-1 2 10,-1-3 1,2 1-1,-3 0 1,1 4 4,-2 2 1,-1 2 0,-3 5 0,1 1-19,-1-1 0,-1 9 0,-2 3 0,-3 4 5,3 2 1,-4 2 0,0 2-1,-1 3-194,1 3 1,2 2 201,5 5 0,-7 8 0,-2 3 0</inkml:trace>
  <inkml:trace contextRef="#ctx0" brushRef="#br0" timeOffset="8246">6113 7893 7569,'8'-10'-633,"-6"3"0,13 1 591,-3 0 0,-2-6 1,1 5-1,3-1 33,1 0 0,3 2 0,1 4 0,2-2 42,3-1 1,1-1-34,-2 6 0,-3-8 0,5-2 0</inkml:trace>
  <inkml:trace contextRef="#ctx0" brushRef="#br0" timeOffset="9026">6742 7684 6097,'17'-10'19,"-5"2"0,-1 8-8,3 0 0,-4-6 1,1 0-22,3 3 1,-4-1 0,1-2 0,1-4 28,5-7 0,-1-1 0,-3 3-12,-1 3 0,-8-3 1,2 3-10,-4-4 0,-2 5 7,0-1 0,-2 0-11,-4-5 1,-4 1 0,-7 5 0,-1 5 1,7-2 0,-1 2 3,-1 3 1,3-5 0,-2 2 0,-1 2 0,-3 2-11,-1 2 0,1 2 0,2 2 0,5 4 1,1 1 0,-4-3 0,7 6 8,1 1 1,-4 3 0,2 1 24,2 1 1,-4-6 0,3-1-1,1 3-1,2 1 1,2 3 0,0-1-16,0 1 1,-6 1 0,0 2 0,2 3 4,2-3 1,-3-1-1,-1-3 1,2 0 4,2 1 1,2-1 0,0 1 9,0-1 0,8 1-15,3-1 0,5-1 1,1-5-1,1-5 11,-1-4 1,1-2 0,-1 0 0,1 0-5,-1 0 0,1 0 0,-1 0 0,0 0-10,1 0 0,-1 0 0,1 0 0,-3-2-5,-3-4 0,4 4 1,-5-5-1,5 1-15,1 0 1,1-2 0,-1 4-108,1-1 1,-7-7-63,1 6 0,-8-2 180,2 3 0,-12 3 0,-4-6 0</inkml:trace>
  <inkml:trace contextRef="#ctx0" brushRef="#br0" timeOffset="9614">6899 7090 7569,'17'0'-815,"1"0"528,-9 0 1,7 0 239,-4 0 0,-3 0 1,3 0 40,2 0 1,1 0-1,3 0 1,-1 0 36,0 0 0,1 0 0,-1 0 0,1 0-2,-1 0 1,1 0 0,-1 0-1,3 0-16,3 0 0,-4 2 0,5 4 0,-5 5-11,-1 5 1,-1-5 0,0 1 0,1 4 0,-1 5 1,-5-2 0,0 5 0,-1-5-4,-1-2 0,4 7 0,-7-1 0,1 0 11,0 3 0,-2-1 1,-6 6-1,0-2-4,0 2 0,0 0 0,-2 2 0,-2 0-2,-2 4 1,-8 2 0,3-2-1,-5 1-21,-1 3 1,-1 0 0,1-6 0,-1 0-62,1 0 0,-6 0 1,-3-2-1,1-2 6,0-2 1,-4-8 70,6 2 0,-16 4 0,2 1 0</inkml:trace>
  <inkml:trace contextRef="#ctx0" brushRef="#br0" timeOffset="10192">4873 7491 7400,'-17'2'0,"-1"2"-424,1 2 0,-1 8 0,1-3 394,-1 5 1,1 1 0,-1 1 0,1 1-1,-1 4 76,1 7 1,1-3 0,3 2-1,3 2-4,2 2 1,2 8-1,5-1 1,-3 1 3,-2 2 0,0-6 0,6 5 0,2 1-26,4 4 0,-2-5 0,9-1 0,5-4-19,3-2 0,10 0 0,0 0 0,6-2-17,4-4 1,7 2-1,-1-8 1,5-1-21,6-3 1,-1-4-1,9-3 1,2-6-129,0-4 0,11-2 164,-9 0 0,11-16 0,-1-3 0</inkml:trace>
  <inkml:trace contextRef="#ctx0" brushRef="#br0" timeOffset="10954">6777 6583 7569,'-8'-9'-663,"6"1"1,-6 6 521,8-4 1,-2 4 204,-4-4 0,2 2-18,-7-1 0,5 3 0,-4-6-4,3 0 0,1 4-42,6-7 0,0 5-32,0-6 0,8 6 7,3-5 1,5 7 0,1-2 17,1 4 0,-1 2 0,1 0 1,-1 0 0,0 0 1,-1 2-1,-2 2 10,-3 2 1,-7 7 0,4-1 0,-2 3 0,-1 3-15,-1-1 4,-2 1 0,-2-1 0,-2 1 7,-3-1 0,1 1 0,-8-1-1,-2 1 0,1-1 0,-1-1 0,5-3 1,1-1 0,-4-6 0,6 5 0,-1-7 41,1 2 0,6-4-31,0-2 0,8-6 0,9-2-3,0-1 1,1 3 0,-1-4 0,1 0 0,-1 1 1,3-1 0,1-4-1,4 3-5,2-3 0,-3 5 0,5-3 0,0 0-6,-2 3 1,6-5 0,-4 8-1,2 0-41,-2-1 1,2 5 0,-5-4-1,-1 4 43,0 2 0,-2 0 0,-5 0 0</inkml:trace>
  <inkml:trace contextRef="#ctx0" brushRef="#br0" timeOffset="11855">4856 8993 6125,'7'-9'-173,"-3"1"183,8 8 1,-6 0-15,5 0 0,-7-2 0,4-2 0,0-2 1,3 2 1,5 1 0,1-1 0,1-2 1,-1 2 1,8-4-1,5 0 1,1 1 2,-2-1 1,10-4-1,-5 4 1,5 1 4,4-1 0,-4-6 0,7 3 1,3-5 31,1-1 1,3 5-1,1 0 1,2-1-4,3-3 0,7-7 1,-2 0-1,3 1-29,3 3 1,0-4 0,0-1 0,0 3 3,0 2 0,3-5 0,-1 1 0,-6 2-13,-4 1 0,2 3 0,-3 1 0,-1 3-22,0 1 0,-2 1 1,-7-7-1,-3 1 23,-1-1 1,-1 1 0,5-1-1,-5 1 28,-5-1 1,2 1-1,-1-1 1,1 1 17,0-1 1,-3 1 0,-5 1 0,-2 3-37,-4 1 0,3 3 0,-9-3 1,-2 6-20,-1 4 1,-3 2-168,0 0 1,1 0 12,-1 0 0,-7 8 164,-4 4 0,-12 11 0,-4 4 0</inkml:trace>
  <inkml:trace contextRef="#ctx0" brushRef="#br0" timeOffset="12634">6148 9168 6231,'12'0'-48,"-1"0"1,1 0 0,5 0 54,1 0 0,-1-6 1,1 0 10,-1 3 0,1-5 0,-1 2 0,1 0-4,-1-2 1,0 4 0,1-5-14,-1 1 0,-5 0 0,0 4 0,-1-3-5,-1-3 0,0 4 0,-6-6 0,1-1 1,1-3-1,-6-1-1,0-1 0,0 7 0,0-1 1,0-1 0,-6 3 0,-1 0-12,-3 2 0,-2-3 0,-5 5 0,-1 2 7,1 2 1,-1 2-1,-1 0 1,-2 2-2,-3 4 1,1-4 0,6 6 0,-1-3 11,1 1 0,-1 6 0,1-4 1,-1-1-2,1 1 1,-1 6-1,1-3 1,1 5 1,5 1 1,-5 1-1,7-1 1,-3 1 2,0-1 0,6 1 0,-3 1 0,-1 2 5,0 3 1,5 5 0,-5-6 0,0 0 5,0 3 1,5-5 0,-5 6 0,2-2 5,4-3 1,2-3 0,2-1-1,0-1 1,0 0 0,2 1 0,2-1-7,2 1 1,9-8 0,1-3 0,5-1-19,1 0 0,3 0 1,0-6-1,2 0 0,4 0 1,2-2 0,2-2 0,0-4 12,0-2 0,-6-1 0,0-5 1,0 3-5,-1 1 1,3 2 0,-8-3-1,-2 1-16,-1-1 0,-3 3 0,1 0-211,-1 2 219,-7-5 0,5 11 0,-5-6 0</inkml:trace>
  <inkml:trace contextRef="#ctx0" brushRef="#br1" timeOffset="18052">105 8225 7569,'-2'-10'-134,"-2"3"-1021,-1-1 1013,-1 6 1,6-4 145,0 12 0,0 4 0,0 7-2,0 0 1,0 1 0,0-1-1,0 1 7,0-1 1,0 3 0,0 3-1,0 4 5,0 0 0,0 6 1,2-4-1,4 2-9,5-1 0,-1 8 0,2-3 0,-1 2 6,-1 0 0,5-2 0,-3 0 0,4 0 1,1 0 0,1 0 1,-1 0-1,0 1-2,1 5 0,-1-4 1,-1 4-1,-3-2 3,-1 1 0,0-1 0,3 6 0,-1-2 1,-2-5 1,-3 7 0,5 0 0,-3 1-5,3 1 1,-4-8-1,1 1 1,3-1-1,1 2 1,-3-2 0,0 5-1,1-1-8,3-4 1,-4 5 0,-3 1 0,1 2 2,0-1 1,-7-5 0,5 4 0,-2-1 13,0 1 0,0-6 1,-6 3-1,0-1-12,0 0 0,0 0 0,2-6 0,2-1-8,1 1 0,7 0 0,-6 0 0,0-2 2,1-4 0,-3 4 0,6-4 0,0 2-4,-1-1 0,-3 3 0,6-6 0,0 2 0,-3 0 1,1-2 0,-6 4-1,4-4 3,1-1 0,-5 3 0,2-4 1,-2 0 3,2 0 1,-4 1-1,3-5 1,-1 2-9,2-1 0,-2-3 0,6-2 1,-1 1-28,1-1 0,-4 1 0,4-1 22,-3 1 1,7-1 6,-2 1 1,-3-9 18,3-3 0,-6-4 40,5-2-110,-7 8-45,4-6 70,-8 6 0,2-8 18,4 0 18,-4 0 0,7 0-6,-3 0 1,4 0 0,7 0-4,1 0 0,1-6 1,3-2-1,1-2 0,-2-3 1,5 3 0,-3-2 0,0 1-1,2 1 1,-3-4 0,5 7-1,-2-1 2,-4 0 0,5 0 0,-3 5 0,0-5-10,2-2 1,1 4 0,5-3 0,-2-1-7,2 0 1,2 0 0,2-3 0,0 3 8,0 2 0,0-3 0,-2 3 0,-2-2-1,-2-3 0,0 3 0,6-2 0,0 1 8,0 1 0,5-4 0,1 7 0,-2-1-1,-2 0 0,-2 0 0,0 4 0,0-3-4,-1-3 1,7 4 0,0-3-1,0-1 2,1 0 0,-3 0 1,8-3-1,-1 1-4,-1-1 0,5 3 0,-3-2 1,3 1-1,3 1 1,1-6 0,2 5-1,3-5 6,-3-1 1,4 1-1,-2 3 1,-1 1-1,-3-2 1,4-1-1,0-3 1,-1 1-3,-3-1 1,-2 3 0,3 1 0,-1 3 3,-2-3 1,11-1 0,-11-3 0,2 1-2,1-1 0,-3 1 0,2-1 0,5 1-1,5-1 0,-2 1 1,2-1-1,2 1 0,2 0 0,-4-1 0,0 1 1,0-1-1,-2 1 0,4-1 0,-6 3 0,0 1-5,0 2 0,4 1 0,-4-7 0,1 1 2,-1-1 1,4 1 0,-6-1 0,-2-1 2,-1-4 0,-3 3 0,0-3 0,1 4 0,-1 1 0,1 1 1,-1-3-1,0-1 6,1-2 0,1-2 0,2 3 0,3-1 19,-3 2 0,-2-5 0,-1 1 0,-1 0-8,0 0 0,7-1 0,-1 5 1,-2-4 10,-2-2 0,5 3 0,-1-3 0,-2 0-7,-2 0 1,5 6-1,-3-5 1,-4 3-13,-3 0 0,-3-1 0,7 5 1,-1-2-16,1-3 1,5-1-1,0 4 1,-2-2 0,-1 1 1,-3 3-1,-2 1 1,-1 1 22,-2-1 1,-9 1-1,3-1 1,-4 1 18,-2 0 0,0-1 0,0 1 0,0-1-14,0 1 0,0-1 0,-2 1 0,-2 1-1,-2 5 1,-8-5 0,2 6 0,-3-1-17,-3-1 1,-5 6-126,-1-5 0,-1 5-103,2-6 1,-8 8 221,-16-2 0,-7 5 0,-16 1 0</inkml:trace>
  <inkml:trace contextRef="#ctx0" brushRef="#br1" timeOffset="18355">1048 8644 7569,'-70'-8'0,"6"-1"0,2-11 0,2-1-88,4-2 0,2-1 1,1 9-153,1 3 1,-1-1 0,-1 7 0,-2 2-1,0 2 173,5 2 1,-1 0 0,7 0 0,0 2 66,5 4 0,-5-4 0,0 5 0</inkml:trace>
  <inkml:trace contextRef="#ctx0" brushRef="#br1" timeOffset="19970">35 8225 7264,'-9'-8'-1273,"-5"4"1278,8-7 1,0 5-18,6-6 0,2 8 27,4-1 1,-2-3-30,8 2 1,-1 0 0,7 4 0,-1-2 15,1-2 0,1-7 0,3 3 0,3-1 9,2-1 1,2-6 0,8-5 0,4 2 4,5 1 0,-1 1 1,1-2-1,3-3-5,1 3 1,9-4-1,-1 0 1,-2-1-10,-2 1 1,5-6-1,1 4 1,2-2 8,4 0 0,2 0 1,2-6-1,-2 0-9,-4 0 0,9 0 1,-1 0-1,2 0 2,-2 0 1,7 0 0,-9 2 0,2 2-3,0 2 0,-2 0 1,1-6-1,1 0-2,-2 0 0,4 2 0,-12 2 0,0 2 7,-4-2 0,2-2 0,-2-2 0,-1 2 24,-3 4 0,4-4 1,2 4-1,1-2-9,-1 2 1,4-4-1,-2 4 1,2-2-4,2 1 1,12-3 0,-9 6 0,5-2-30,4 0 0,-5 6 0,7-4 0,-2 1 1,-5 5 1,-3-4 0,-4 0-1,-4-1 3,-2 1 1,10-4 0,-4 6 0,2-1 3,6-1 0,-4 0 0,7-5 0,-3 3 2,-4 2 0,12-1 0,-9 5 0,5-2-9,-2 1 1,1-3 0,-1 2 0,-2 1-2,-3 3 1,-3 2 0,-4-1-1,-7 1 13,-9-1 1,1 3 0,-7 1 0,1 2 2,0-1 0,-3-1 1,-5 1-1,2 1-7,4-2 1,-4-1 0,6-2 0,-1-1 15,5 1 0,3-1 0,3 1 1,-3-1-16,-3 1 1,7 1 0,-5 3-1,-3 1-2,-1-2 0,-1 1 0,-7-1 1,-6 5 0,-4 1 0,3-4 0,-7 6 0,-2 0 0,-1-1 0,-9 5 0,1-6 0,2 0 0,-5 6 1,3-5 0,1-1 0,3 6 0,1-6 0,1 2 0,-1 0 0,1-1 0,-1 3 0,1-2 0,-1 2 0,6 2 0,1 2 0,-3 0 0,-1 0 0,-3 0 0,0 0 0,1 0 0,-1 0 0,1 0 0,-1 0 0,-1 2 0,-5 4 0,5-4 0,-6 6 0,1-3 0,1 1 0,-6 2 0,5-4 0,3 2 0,-4 5 0,-1-3 0,-1 2 0,4 1 0,-4 5 0,-1-2 0,1-3 0,6 1 0,-5 5 0,1 1 0,4-7 0,-7 1 0,1 2 0,0 1 0,4 3 0,-5-1 0,1 1 0,0-1 0,0 1 0,-4-1 0,3 2 0,3 5 0,-4-5 0,4 6 0,-1-1 0,1-1 0,0 8 0,3-4 0,-1 2-1,1 0 0,1 0 0,0 6 1,-5 0-1,-1 0 0,6 0 0,-5-1 0,3 1 0,0 0 1,-7 0 0,7 0 0,0-2 0,-3-4 0,7 4 0,-6-4 1,1 4-3,1 2 0,-2 0 1,3 0-1,-1 0-6,1 0 1,1 5 0,0 3 0,-3 0-6,3-1 0,1 5 0,3-4 0,-1 1 2,1 5 1,-1-7 0,1 1-1,1-2-3,4 0 1,-3 5 0,3-5 0,-3-2 8,-3-2 1,0-2 0,1 0 0,-1-2 8,1-4 0,-1 4 0,-1-4 1,-3 4-3,-1 2 0,-6 0 1,4 0-1,-1-1-1,1 1 1,-4 2 0,4 2 0,-3 2-1,-3-2 0,4-3 0,0-1 0,-1-2-3,1-4 1,6 4-1,-5-3 1,3 1-5,0-2 1,-3 4-1,5-6 1,-4 2 4,-2 0 0,3-2 0,-3 4 0,0-4 0,-1-1 0,7 3 0,-4-6 0,1-2 2,1-1 0,-2 3 0,3 0 0,-3-1 0,-2-3 0,5-1 1,-3-1-1,0 1 4,-4-1 0,1 0 0,-1 1-3,-2-1 0,0 1 0,0-1-1,2 1 0,-1-1 0,-5 1-2,0-1 1,0 1 0,0-1 18,0 1 0,0-7 16,0 1 1,-7-6 0,-7 3-1,-7-1-20,-8-4 1,-6 6-1,-8-1 1,-9 3-28,-10 0 0,-14 5 0,-8 8 13,-7 3 0,39-11 0,-1 2 0,-4 4 0,0-1 0</inkml:trace>
  <inkml:trace contextRef="#ctx0" brushRef="#br1" timeOffset="25814">2603 6008 7569,'0'-10'-703,"0"-5"0,0 3 654,0-3 0,0 3 1,0 0 47,0-1 1,2 3-27,3-2 1,-1 3 0,6-5 20,-2 2 0,3 1 1,-3-5-1,0 3-13,0 1 0,3 0 0,-3-5 0,2-2 17,3-5 0,-3 5 0,2-6 1,-1 1 13,-1 1 1,6-8 0,-5 4-1,5 0 0,1 3 0,1-3 0,-1-2 0,1-2 25,-1 2 0,1-4 0,-1 6 0,0-2-24,1 0 0,-3 5 0,-1-5 1,-2 0-8,1 2 1,3 0 0,3 3-1,3-3-14,1 0 1,0-6-1,-3 6 1,1-2 4,2 0 0,0 0 0,-3-6 0,1 2 2,2 4 1,1-4 0,-7 4-1,1-4-8,-1-2 0,1-4 1,-1 0-1,1 2 8,-1-2 1,0 1 0,1 3-1,-1 0 0,1 0 0,-1-6 0,1 0 0,-1 1 6,1-3 0,-1 6 0,1-6 0,-1 3-1,1-1 0,5 0 1,0 8-1,-3 2 2,-7 2 1,3 6-1,-5-5 1,5 3-5,1 4 0,1-4 1,-1-1-1,1 1-2,-1 0 0,6-6 0,1 4 1,-3-2-3,-2 0 0,5-1 1,1-3-1,0 2 2,0 2 1,1 0-1,-5-6 1,4 2-1,2 4 1,-5-2 0,3 6 0,-2 0 3,1-1 0,1 3 0,-4 4 0,4-3 9,2-1 1,-3 0 0,3 5 0,0-1-11,0-4 0,-3 3 0,5-5 0,0 2-2,-2-1 1,6-1-1,-4 4 1,2-4-4,-2-3 1,4 5 0,-4-6-1,2 0 7,-2 2 1,4-4 0,-3 7 0,1 3 11,-2 2 1,4-5 0,-6 1 0,2 0-7,0-2 0,-6 3 1,6-5-1,1 0-2,-3 0 1,6-2 0,-4-4 0,4 2-13,2 2 0,-2-1 0,-2-4 0,-2-1-33,2 0 1,-4 0 0,2 2-1,0 2 30,-2 2 1,1 5 0,-7-3 0,2 2 3,-1 4 1,-3 1 0,-2 3 0,-1-1 2,-4 1 0,3 5 0,-3 0 0,3-1-1,3-3 1,-1-1-1,1-1 1,-1 3 16,1 3 0,-1-3 1,1 3-1,1-3-17,4-3 1,-3 3 0,5 1-1,-2 2-1,0-1 1,7-3 0,-5 1 0,0 1 1,0 3 0,1 5 1,-5-6-1,4 0-4,2 3 0,-3-7 0,5 5 0,2-3-1,2 2 1,-4-5 0,0 1 0,2-5 0,2 0 0,2 1 0,-2 3 0,-2-1 3,-2 1 0,-2-3 0,4-1 0,-2-2 0,2 1 0,0 3 0,0 0 0,-1-3 6,1-1 1,2 0 0,2 5-1,-1 1-5,1-1 0,0-5 0,0 0 1,-2 1-2,-4 3 0,4 2 0,-6-1 1,3 1 0,-1-1 0,-8 7 0,2-1 0,-3 0-4,-3 3 1,6-5 0,1 8 0,-1 0 1,2-1 1,-3-1 0,7-6 0,2 4 0,2 3 0,2-5 0,-2 4 0,-2-1-4,-2-5 1,0 4-1,6 1 1,0-1 1,0 0 1,-6 4-1,-2-3 1,-2 1 0,-3 4 1,3 0-1,0 0 1,0-2 0,0 3 0,7-5 0,-5 2 0,2 0 0,0-2 1,6 1-1,6-7 1,-3 4-1,-1 3 1,0-5-1,0 4 1,0 0-1,-4 1 0,-2-5 0,4 4 1,0 1-1,0-1 0,0-4 0,0 4 0,-1 1 0,1-1 0,-2 0 0,-2 2 0,-1-3 3,1-1 0,2-6 0,0 7 0,-2-3 1,-2 0 0,-2 7 0,4-5 1,-4 0 2,-2 0 0,6 5 1,-2-5-1,3 0-5,-3 0 0,4 5 0,-4-5 0,4 2-3,2 4 1,-6-3 0,0 1 0,2 2 0,2 2 1,0-4 0,-2-2 0,-2 1-5,2-1 0,2 0 1,0 4-1,-2-4 3,-2-1 1,0 5 0,6-2-1,-2 2 1,-4-2 0,4 4 0,-4-5 0,3 1 11,-3 0 0,4 0 0,-6 4 1,2-2 2,0-2 0,-2-1 1,4 3-1,-4-2-5,-1 2 0,3-4 0,-6 3 0,0 1-10,2 2 0,-5-4 0,5 0 0,0 2 4,4 2 1,-1-4 0,1 1 0,0-1-6,-2-2 1,6 4 0,-4-6-1,4 1-11,2-1 1,0 4-1,0-3 1,0-1 11,0 0 0,0 0 1,0-3-1,0 1 0,-1-1 1,7 3-1,0 0 1,-4 2 1,-6 5 0,2-5 0,-6 2 0,2 2-1,0 2 1,-7 2 0,3 0 0,-2 0-5,0 0 0,3 0 0,-5 0 0,2 0-4,-1 0 1,3 0 0,0 0 0,0 0 4,0 0 1,5 0 0,-5 0-1,0 0 3,0 0 0,4 0 1,-3-2-1,1-2 11,4-1 1,-4-1 0,2 6-1,2 0-10,2 0 1,2 0 0,0 0-1,0 0-5,0 0 1,2 0 0,2 0 0,1 0-5,-1 0 1,-2 0 0,-2 0 0,-2 0 3,-4 0 0,4 0 0,-4-2 0,2-2 3,-2-2 1,4 0-1,-4 6 1,4-2 8,2-4 0,-2 5 1,-2-5-1,-2 2-6,2-2 0,2 4 0,2-4 0,0 4 1,0 2 0,-1 0 0,1 0 0,0 0-2,0 0 1,-2 0 0,-2 0-1,-2 0-2,2 0 1,-4 0 0,0 0 0,1 0-2,-1 0 1,2 0 0,6 2 0,-2 2-3,-4 2 1,4 0 0,-4-6 0,4 2 1,2 4 1,0-5-1,-2 5 1,-2-4-9,-2-2 1,0 0-1,6 0 1,0 0 8,0 0 0,0 0 0,-2 0 1,-2 0 0,-2 0 0,0 2 0,4 2 0,-2 2-1,-2-2 1,-2-2-1,4 0 1,-1 2 4,1 1 1,0 1 0,0-4 0,-2 2-5,2 2 1,8 0-1,1-6 1,-1 0-1,-2 0 0,-2 0 0,0 0 0,0 0 11,0 0 0,0 0 0,0 0 0,0 0 3,-1 0 0,1 0 1,-2 0-1,-2 0-7,-1 0 0,-1 0 0,4 0 0,-2 0-7,-2 0 1,-2 0 0,4 0 0,-2 0-3,2 0 1,2 0 0,2 0-1,0 0 1,0 0 1,0 0-1,0 0 1,0 0 3,0 0 1,5 0 0,1 0 0,-2 0 9,-2 0 0,-2 0 0,0 0 0,0 0-7,0 0 0,1 0 0,3 0 0,2 0-6,-2 0 1,5 0 0,1 0 0,2 0-2,-1 0 0,1 2 1,3 1-1,-1 3-3,-3-2 1,-5-2-1,4-2 1,-3 0 5,-3 0 0,4 6 1,0 0-1,-1 0-2,1 1 0,0-5 0,-5 6 1,3-2-1,-2 0 1,4 1 0,-3-3 0,1 2-3,2-2 1,-4 4 0,7 0 0,3 1 1,-1-5 0,1 4 0,-3-2 0,3 1-1,1 3 1,3 0 0,-1 3 0,1-1-3,-1 2 1,4-5 0,-1 1-1,-5 0 0,0-1 1,-5 1 0,0 4 0,-3-5 1,-3-1 1,2 6-1,-2-4 1,-2 1 0,1 1 0,1-2 0,-4 3 0,2-1-1,4 1 1,-2-3 0,5 2 0,-1-1 0,-4-1 1,3 6-1,1-5 1,0 3-1,-1-3 1,5 5 0,-6-6-1,0 1-1,1 1 1,-5 0 0,4 3 0,-4-1-3,-2-3 1,0 1 0,0 5-1,-1-1 0,1-4 1,0 3 0,2-3-1,2 3-2,2 3 1,7-1 0,-3 1 0,1-3-1,1-3 0,0 3 1,5-3-1,0 4 5,1 1 0,-1 0 0,-1 1 0,-3-1 0,-1 1 0,-1-5 1,7 3-1,-1 1-1,0-3 0,1 9 0,-1-5 0,1 1 8,-1 1 1,0-3 0,1 0 0,-1 1 2,1-1 1,-1 1 0,0-1 0,1 1-6,-1-1 1,1 7 0,-1-1 0,-2-2-4,-3-1 0,3 3 0,-5 0 1,2-1 1,-1-3 1,-7-2 0,2 3 0,-4 1 0,-2 2 0,-1 1 1,1-7-1,0 1-6,0-1 1,6 2 0,0 3-1,-1 1 1,3-2 1,-6-1 0,6-3 0,-3 3 0,1 3 1,-2-4 0,-8 5 0,-4-5-6,-2-1 1,7 5-1,-5 0 1,0-1 1,-4-3 1,-3-2 0,-1 1 0,2 1-3,3 5 1,5-5 0,-4 4-1,0-3-11,0-3 0,4 6 1,-5 1-1,-1-3 7,2-2 0,-5-1 0,5-1 1,-2 1 7,0-1 0,1 1 0,-7-1 0,1 1 6,-1-1 0,1 6 1,1 1-1,2-3 10,3-2 1,1 5 0,-2 1 0,6 0-12,4 0 0,2 6 0,0-1 0,0 1 1,0 0-1,0-2-5,0 2 1,0-4 0,0 2 0,-2 0-1,-2-2 1,-2-1 0,2-3-6,2 0 1,-4 6-1,0-5 4,2-3 0,-4 4 0,2 0 1,2 1 7,2-1 1,2 4-1,0-4 1,0 0-2,0 1 0,-6-1 0,0-4 0,2 2 1,2-1 0,-3 3 0,-1 0 0,0 0 0,-2 1 1,0 3 0,-6-6 0,5 0-5,1 3 1,-6-5 0,2 6 0,-3-2-9,-3-3 0,1 3 0,-1 0 1,-1 0 4,-5 1 0,5 3 0,-4-6 0,1 0-4,-1 2 1,3-3 0,-5 5 0,2 0-3,-1 0 0,-1-3 0,4 5 1,-3 0 0,3-2 1,-4 6 0,1-4 0,1 4 3,-2 2 0,5-6 0,-3 0 0,1 0 1,-1-2 0,3 6 0,-3-5 1,4 1 4,1 0 0,1-2 1,-1 4-1,0-2-1,1 2 0,-1-4 0,1 3 0,-1 1 2,1 2 1,-1 1 0,1 1 0,-3 0-18,-3 0 0,3 0 0,-5 0 0,2-2 1,-1-4 0,-1 2 1,2-6-1,-5 1 15,1-1 0,0 4 0,6-4 0,-5 0 6,-1 1 0,4 3 0,-5-4 0,1 0-5,0 1 0,6 3 1,-5-4-1,3 2-4,0 4 0,-7 2 0,5 0 0,-2-2-3,-4-2 0,3 0 0,1 6 0,0 0-1,0 0 0,3-2 0,-5-2 0,0-2-4,2 2 1,-6 0-1,4 0 1,-4-3 6,-2-3 0,0 4 0,1-4 0,3 0 0,2 1 1,0 5 0,-4-2 0,2 2-2,2-2 1,5 4-1,-3-4 1,0 4-1,0 2 1,5 0 0,-3-2-1,1-2 0,1-2 1,-6-1 0,6 7 0,-1-2-2,-1-4 0,4 2 0,-7-8 0,1 1 0,0 1 1,-2-6 0,-4 5 0,1-5 0,3-2 0,0 7 0,-6-1 0,2-2 0,4-1 0,-4 3 0,4 0 0,-3 1 0,3 1 0,-4-4 0,4 6 0,-4 1 0,-2-1 0,6-6 0,0 4 0,-2-1 0,-3-1 0,-1 6 0,0-6 0,0 1 3,0 1 1,-1-6 0,-3 6 0,-2-1 7,2-1 1,2 6-1,0-6 1,-2 1-11,-2 1 0,1-4 0,5 6 0,0 1 0,0-1 0,0-4 0,0 4 0,0-2 2,0-3 1,0 3 0,0-2-1,0 1 8,0 1 0,-2-6 0,-2 4 0,-4-3-3,-2-3 1,6 1-1,-3-1 1,1 1-7,0-1 0,-2 1 0,4-1 0,-3 1-3,-3-1 1,6 1 0,-4-1 0,2 0 7,1 1 0,-3-1 0,4 1 4,-2-1 0,-6 1 0,5-1-9,-3 1 1,6-7 0,-4 1-3,1 2 1,-3 1 0,-6 3 0,5-1 0,1-5 0,6-1 0,-4 3-6,-1 1 0,-1-3 0,-4 0 0,3 1 6,-3 3 1,4-5-1,-1 1 1,-3 0 3,-1-3 1,-1 7-1,3-6 1,3 1-4,2 1 0,-5-2 1,3 3-1,0-1-2,4 1 1,-1-3 0,1 2-20,2 1 1,-4 3 0,2 1 15,2 1 0,-3-7 1,-1 1 12,-2 2 0,4-7 0,-3 1 16,1 0 1,-4-4 0,5 6-28,-3-3 1,4 1 0,-6-4-85,-1 2 1,-3 7 0,-1-1-159,-1 4 1,1 1 242,-1 0 0,-7 1 0,-2-1 0</inkml:trace>
  <inkml:trace contextRef="#ctx0" brushRef="#br1" timeOffset="28156">23454 8365 7569,'17'0'0,"1"0"-918,-1 0 727,1 0 0,-1 0 0,1 0 191,-1 0 0,1 0 0,-1 0 0,1 0-19,-1 0 1,-5-2 18,-1-4 1,-7-4 52,2-7 1,-4 5-1,-2 0-41,0-1 1,-2 5 0,-2 0 0,-4 3-10,-1-1 0,3 0 1,-6 6-16,-1 0 1,-3 0 0,-1 0-1,-1-2-4,1-4 1,-1 4 0,-1-4 0,-2 4 12,-3 2 0,-1 0 1,2 0-1,-4 0 2,-1 0 0,-3 0 0,6 0 0,-2 0 1,-4 0 0,-2 0 0,-2 0 0,0 2 1,0 4 1,-6-4-1,-1 4 1,-1-2-2,0 2 0,-5-4 1,1 5-1,-3-1 0,-3 0 1,1 6-1,-2-5 1,-3 3-1,-1 4 0,-8-5 0,2 3 0,-2 2 0,2 1 0,-2 1 0,8-3 0,2-1 8,1 1 0,5 1 1,1 0-1,3-3-5,-3 3 0,5 1 0,-3 3 0,1-1-1,1 1 0,-4-1 0,9 1 1,1-1-2,2 1 0,2-1 1,2 1-1,2-1-5,2 1 1,6-1 0,-5 0-1,3 1 3,4-1 0,-4 1 0,1-1 0,3 1 0,2-1 1,-5 1 0,1 1 0,2 2-1,1 3 0,3-1 1,-1-6-1,3 1 0,3-1 1,-1 1 0,7-1 0,2 1 0,2-1 0,2 7 0,0-1 0,0-2 0,0 1 0,0-1 0,0 2 1,0-2-2,8-1 1,1-3 0,9 1 0,1-1 0,5 1 0,-3 3 0,8 0 1,0-3 7,-2-3 0,12 5 0,-4-9 0,2 5 4,0 1 0,4 1 1,1-3-1,3-1-9,3-2 1,-3 1-1,2 9 1,1 1-4,3-2 0,1-1 1,0-3-1,3 3 1,3 3 0,2-4 0,6 4 0,-2-3-4,2-3 0,4 1 0,6-3 0,3-1 1,1-2 1,-3-1 0,-5 7 0,2-3 1,1-3 0,5 3 0,-8-3 0,-4 4 2,0 1 0,0-5 0,1-3 0,1 1 5,0 0 0,0-6 0,0 1 0,-2-3 2,-4-2 0,8 0 1,-6 0-1,0-2 20,1-3 0,-4-3 1,-1-6-1,0 3-7,0-3 0,-4-3 0,4-5 0,-2-1-17,-3 2 1,3-5 0,-2 1-1,-4 0-2,-5 0 0,-1-6 0,-5 2 1,0-4-13,-1-2 0,5 0 0,-6 0 0,-1-2 5,3-4 0,-6-2 0,4-3 0,-4 3 1,-2 1 0,-6 5 0,-4-4 1,-4 6 21,-5 6 0,-10-2 0,-1 6 0,-5-1 4,-5 1 0,-7-4 0,-9 4 0,-5 0-25,-1-1 1,-2-5 0,-6 2 0,0-2 6,0 2 1,0-6 0,0 0 0,-1-8 14,-5-1 0,-4-12 1,-7 3-1,-4-3-15,-8-4 1,-4 4-1,25 24 1,-2 1 0,-2 1-1,-1 0-8,-1 1 0,-3 2 0,-3 3 1,-2 3-1,-4 2 0,-2 3 0,-6 3 1,-2 3-170,-6 2 1,-3 3-1,-13 0 1,-3 4-1,1 3 1,-2 3-1,29 1 1,-1 0-1,-1 2 172,-3 1 0,-1 1 0,0 4 0,-8 4 0,-1 4 0,-1 2 0,-8 5 0</inkml:trace>
  <inkml:trace contextRef="#ctx0" brushRef="#br0" timeOffset="44012">12260 11019 6197,'2'-9'-44,"4"3"57,-4 4 1,4 2 43,-12 0 10,4 8-46,-6-7 1,3 15-1,-3-6-17,-2-1 0,0 7 1,-3-6-1,1 1-8,-1 1 1,-3 0 0,-1 5 0,-1 0 10,1 1 0,-3-1 0,-1 1 1,-4-1-8,-2 1 0,3-1 1,-3 3-1,2 1 1,3 2 0,-3 1 0,0-7 0,0 1-1,0-1 1,-1 0 0,5 1 0,-2-1-3,1 1 1,-5-1 0,0 1-1,-2-1 12,0 1 0,7 1 1,-3 2-1,2 3-5,0-3 0,-3-2 0,5-1 0,-2-1-4,1 1 1,3-1 0,2 1 0,-1-1-3,1 1 1,-7-1-1,1 1 1,2-1-3,1 1 1,-3 5 0,0 0 0,1-1-1,3-3 1,2-7 0,-1-1 2,1 3 0,-1-1 0,3 1 0,1-4 0,2-3 0,7 7 0,-7-4 3,-2-1 1,-1 7 2,-3-4 0,1-5 1,1 1-1,3-2-3,1 0 0,1 5 1,-7-3-5,1 2 1,-1 0-1,1 3 3,-1-1 0,7-6-7,-1 5 1,0 1 2,-5 5 1,5-7-1,2-2 1,1-2-2,-1-1 1,4 9 0,-5-2 2,-3 3 0,4-3 0,1-1 0,-1 1-1,0-2 1,4 3 0,-3-5 0,-1 0 0,0 0 0,4 3 0,-3-3 5,1 2 1,-4-4 153,7 5-81,-1-7-66,6 4-49,0-8 0,-6 2 0,-2 2 38,-2 2 0,7 1 0,-5-3 79,0 2-54,6 0 1,-6-8 0,10-2-32,4-2 1,-2-7-1,8 1 1,1-2-9,3 3 0,1-9 1,3 7-1,-1-1 9,-2-1 0,11-1 0,-11-1 0,3-1 1,-1 1 0,-2 1 0,1 3 0,-1 1 1,1-2 1,-1-1 0,1-1-1,1 3 3,4 1 1,-3 0 0,3-5 0,-4 0-4,-1-1 0,5-5 1,2 0-1,1-1 2,-1-1 0,6 4 0,-4-8 0,2-1 17,0 3 0,0-6 0,4 4 1,-2-2 0,-1 2 1,-1-4 0,6 4 0,-2-4 8,-4-2 1,8 0-1,-6 2 1,0 2-26,2 2 0,0 8 1,2-5-1,-2 3-10,-4 0 0,4 0 0,-6 5 0,0 1 3,-4-1 0,3 1 1,-3-1-1,-2 1-37,-1-1 1,-1 1-1,2-1 1,3-1 36,-3-4 0,0 3 1,1-5-1,3 2 23,2-1 1,-4-1 0,4 4 0,1-2 8,-1 1 0,-4 1 1,4 0-1,-2-3-20,-3 3 0,3 2 1,-2 1-1,-1 1-14,-3-1 1,4 3 0,1 1-1,-3 2-21,-2-1 0,-1-1 0,-1 1 0,1 1 23,-1-2 0,7-1 0,-1-3 0,-3 1 10,0-1 0,5-1 0,2-2 0,2-3 9,0 3 1,-2 2 0,4 1 0,-3 1-9,-3-1 0,4 1 0,-6-1 0,-1 1-2,-3-1 1,-2 7-1,1-1 1,-1 1-8,1 1 1,5-6 0,0 5 0,-1-5 0,-3-1 0,4 3 1,3-1-1,-1-3 0,0 5 1,4-5 0,-4 6-1,1-3 2,-1-3 0,-2 1 0,-5 1 0,-1 3-10,1 1 0,-1 1 0,0-5 15,1 4 1,-1-3 0,1 3 9,-1-3 0,-5 3 0,0 2 0,-1 1-13,-1-1 0,5 0 1,-3-3-1,4 1-1,1-2 0,1 1 0,-1-1 0,-1 3-1,-5-3 0,5 4 0,-5-1 0,5-1-3,1 2 0,1-3 1,-1 5-1,1-2 1,-3 4 0,-1-3 6,-2 1 1,-7 0 4,7 2 0,0-3 1,5-9 1,-1 7 0,-3 1 0,-1 0 4,1 1 0,-3 3 0,2-4-4,1 2 1,-3-3 0,0 3 0,-1 0 0,1 0 0,-6 1-107,2 1-138,4 4-267,-9-6 163,7 0 337,-8 6 0,0-5 0,0 7 0</inkml:trace>
  <inkml:trace contextRef="#ctx0" brushRef="#br0" timeOffset="46374">18372 9203 7128,'0'-18'-1018,"0"7"978,0-1 0,2 8 37,4-1 1,-4 1-1,5 0 95,1-2-57,-6 0 1,6 14-1,-8 4-17,0 3 0,0 4 1,0 3-1,0 1 1,0-2 1,0 5-1,2-1 1,2 0-18,1 0 1,1 6 0,-4-3 0,2 1-1,2 0 0,6-6 1,-5 6-1,1 0 6,0-2 1,3 6 0,-3-5 0,0 1 10,0 0 0,3 0 0,-3 6 1,0-2 7,0-4 0,-3 4 1,-3-4-1,2 4-4,2 2 0,0 0 1,-6 0-1,2 0-6,4 0 1,-4 0 0,3-1-1,-3 1 1,-2 0 0,2 0 1,2 0-1,2 0-25,-2 0 1,-2 0-1,-2-2 1,2-2 7,4-2 0,-4 0 0,5 6 0,-1-2 9,0-4 1,0 4 0,-4-4 0,2 4 21,1 2 0,1-6 0,-4 0 0,2 3-12,2 1 0,0-4 1,-6 0-1,0 0 6,0-2 1,0 4-1,2-8 1,2-1-14,1-3 1,1-1-1,-6-1 1,0 0 3,0 1 0,0-1 1,2 1-6,4-1 1,-4 1-1,6-1-24,-1 1 1,-3-1 0,6 1 9,-2-1 0,3 1 1,-5-1-1,0 1-6,2-1 1,-6 0 0,6 1 0,-3-1 16,1 1 0,0-1 1,-4-1-1,2-3 38,2-1 0,-1 0 0,-5 5 17,0 1 1,0-1 0,0 1-12,0-1 1,2 0-29,4 1 1,-4-1 15,4 1 0,-4-6-144,-2-1 1,0-5 46,0 6-106,0-8 1,-2 3-42,-4-7 1,2 0 0,-7 0 0,-3 0 202,-1 0 0,-3 0 0,1 0 0</inkml:trace>
  <inkml:trace contextRef="#ctx0" brushRef="#br0" timeOffset="46877">18285 11596 7569,'11'0'-159,"1"0"-165,1 0 0,3 0 0,1 0 247,1 0 0,-7 2 1,1 1-1,2 3 99,1-2 1,-3 0 0,0 0 0,1 4 10,3 1 1,1-3 0,1 4 0,-1 0 21,0-1 0,1-3 0,-1 6 0,1-1-31,-1-1 0,1 4 1,-1-7-1,1 1-24,-1 0 0,1 4 1,-1-7-4,1-1 1,-7 4 0,1-2 19,1-2 0,-3-2 50,2-2 1,-6-2-44,5-4 1,-7 2 0,2-8-1,-4-1-5,-2-3 1,6-1 0,0-3 0,-3-1-9,-1-2 0,4-6 1,0 3-1,0-1 3,2-4 1,-6-2-1,5 0 1,-1 2-44,0 2 1,6 0-1,-5-4 1,3 2 35,4 2 0,-5 8 0,3-3-7,2 5 0,1-6 0,3-3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44.101"/>
    </inkml:context>
    <inkml:brush xml:id="br0">
      <inkml:brushProperty name="width" value="0.08571" units="cm"/>
      <inkml:brushProperty name="height" value="0.08571" units="cm"/>
    </inkml:brush>
  </inkml:definitions>
  <inkml:trace contextRef="#ctx0" brushRef="#br0">489 402 8355,'10'-7'-35,"-4"-5"0,-5-4 0,-2 1 0,-7 1 0,-8 5-192,-5 1 1,-4 0 0,3 4 0,-3-2 176,-2 2 1,0 2 0,-4 2 0,2 0 77,-2 0 1,0 0-1,-1 0 1,5 2 10,2 4 0,2-2 0,5 8 0,1 1-43,-1 3 0,3 1 0,1 3 0,5 1-27,1 2 1,2 1-1,6-7 1,0 3 3,0 3 1,2-6-1,4 3 1,5-7 17,5 1 0,3-6 0,5-1 0,3-1 4,0 0 0,6 0 0,-4-6 0,4-2 13,2-4 1,6 2 0,-1-7 0,-1-3 7,-2-2 1,-4-7 0,-2 0 0,-4 2 30,-1 1 0,-3 1 1,-6-3-1,1-1-22,-1 2 1,-1 7 0,-3 4 0,-3 1 205,-2-1 0,0 4-54,-3-5-241,-3 7 1,6-2-5,-8 12 1,0-2 0,0 9 0,0 5 109,0 3 1,0 10 0,0-2 0,0 4 5,0 2 1,0 8-1,2 3 1,2 5 7,2 1 1,0-3 0,-6 1-1,0 3-48,0-5 1,5 6 0,1-3-1,-2 3-104,-2-3 1,-2 5 0,0-8 0,0 1 68,0 1 0,0-5 0,0 0 0,0-3 7,0-3 0,0-4 0,-2-4 1,-2-4 139,-2-2 0,-7-1 0,1-9 5,-3-3 0,-3-4 0,1-8 0,-1 0-93,1 0 1,-6-2-1,-1-4 1,3-6-39,1-3 0,3-5 1,0-1-1,-1-4 11,1-2 0,7 3 0,4-5 0,4-2-143,2-2 0,0-2 1,2 0-1,4 0-49,6 0 1,3 1-1,3-3 1,-1-2 86,0-2 1,7 6-1,1 6 1,0-2 84,0-2 0,6-2 0,-3 0 1,1 0-46,0 0 0,0 6 0,6 0 0,0-2 138,0-2 0,0 4 0,-2 2 1,-2 0-55,-2-1 0,0 7 0,4-2 0,-4 3-45,-6 3 0,3 0 1,-3-1-1,-4 1-9,-5-1 0,1 1 0,-5-1 0,2 1-3,-1-1 0,-7 7 0,2-1 1,-4-2 56,-2-1 0,0 3-38,0 1 1,-8 7 251,-3-2 0,-5 4 0,-1 4-145,-1 4 0,6 3 0,3 9 1,-1-1-44,0 1 1,6 5 0,-1 0 0,3-1-55,2-3 1,0 4 0,0 1-1,2-5-21,3-5 1,3 1 0,6-5 0,-3 2-79,3-1 1,2-7-1,1 4 1,2-2-197,5-1 1,-5 1-1,6-8 1,-1-3 298,-1-7 0,8-11 0,-4-5 0</inkml:trace>
  <inkml:trace contextRef="#ctx0" brushRef="#br0" timeOffset="103">1467 175 7314,'-6'-17'0,"-2"-3"0,-1-1 0,-3-2 0,0 1 0,1 3 0,-1 2 0,1 1 0,-1 4 0,-2 7 0,-1 3-559,-3 2 1,1 0 558,-1 0 0,1 0 0,-1 0 0</inkml:trace>
  <inkml:trace contextRef="#ctx0" brushRef="#br0" timeOffset="526">1851 263 8355,'18'9'-585,"-9"-1"1,-3-8 478,-12 0 1,3 0-1,-11 0 1,-4 2 119,-3 4 0,-2-2 1,3 7-1,-1 3 119,-2 1 0,0 3 0,5 1 0,1 3-77,-1 1 0,6 0 1,3-3-1,1 1-27,4 2 1,2 1 0,2-7 0,2 0-51,4 1 0,4-6 1,7-3-1,3-1 42,3-4 0,-2 4 1,8-3-1,2-1-36,2-2 0,0-9 0,-2-5 0,-4-2 27,-1 3 0,3-11 1,-6 5-1,-2-3 42,-1 1 0,-8-4 0,-3-2 0,-1-1-44,-4 1 0,-4-4 1,-6 6-1,-6 1-22,-3 3 0,-8 3 0,-3 3 0,-1 3-23,-4 2 1,0 3 0,0 5 0,4 0-188,2 0 0,1 0 1,7 0-252,-1 0 0,3 1 473,3 5 0,5-4 0,7 6 0</inkml:trace>
  <inkml:trace contextRef="#ctx0" brushRef="#br0" timeOffset="1042">2166 280 8309,'33'12'0,"-2"-3"0,-4-1 0,-2-4-6,-4-2 0,-1-2 0,-3 0-185,1 0 0,-1 0 0,1 2 88,-1 4 0,-5-2 0,-1 7 1,3 1 27,1-2 1,-3 5 0,0-3 56,1 3 1,-5 3 0,0-3 0,-2-1-15,0-3 1,-1 1 0,-5 6 144,0-1 0,-2-5 0,-1-1-45,-3 3 0,-8-6 1,4-1 11,1 1 15,-7-6-190,6 6 1,1-16 0,3-3 0,4-5 16,2-1 0,6-1 0,2 1 0,1-1 62,5 1 0,1-7 0,3 1 0,-1 2 0,1-1 16,-1-1 1,8 10 0,3-5 98,-1 3 1,6-1 0,-4 0 0,4 3-78,2 1 1,6 8 0,-1-1-1,-1 3-16,-2 2 1,-2 0 0,0 0 0,-2 0 75,-4 0 0,2 2 0,-6 1 1,2 5-46,4 2 0,-5 2 1,-1 5-1,-2 0 56,0 1 1,1-1 0,-5 3 0,1 1-26,-3 2 1,4 8 0,-11-3 0,2 1 15,-1 0 1,-7 0 0,2 4 0,-4-2-46,-2-2 0,0-2 1,0 4-1,-2-3-67,-4-3 1,-3 4-1,-7-6 1,0-2-107,-1-1 0,3-3 0,-9-1 0,4-3 134,1-1 0,1 0 0,-1 5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42.734"/>
    </inkml:context>
    <inkml:brush xml:id="br0">
      <inkml:brushProperty name="width" value="0.08571" units="cm"/>
      <inkml:brushProperty name="height" value="0.08571" units="cm"/>
    </inkml:brush>
  </inkml:definitions>
  <inkml:trace contextRef="#ctx0" brushRef="#br0">210 385 8355,'-10'-8'-1065,"-5"6"0,3-6 1065,-4 0 0,5 4 0,-1-7-24,-1-3 0,-3-1 0,1-3 46,3 1 1,-4 5 76,5 0 0,-5 1 17,-1-7 1,7 7 0,4-1 59,4-1 1,2 3-1,0-2-55,0-1 0,8-3 0,4 1-46,3 3 1,3 2 0,-1 6 0,3-2-38,3 3 0,-4 1 1,6 2-1,1 0 4,3 0 1,2 0-1,0 0 1,-2 0-10,2 0 1,2 5 0,2 3 0,0 2-45,0 4 0,0 1 0,-2 3 0,-4-1-22,-6 0 0,-2 1 1,-1-1-1,-1 3-67,-3 3 1,-8-4 0,1 5 0,-1-5 92,-4-1 1,-2 5 0,-2 0 0,0-1-14,0-3 0,-2-2 0,-2 1 16,-2-1 1,-7 1-1,1-3 30,-4-3 0,5-4 1,-1-8 47,-1 0 0,3-2 1,0-4-30,2-6 0,-5-5 0,3-4 0,0-3-5,5 3 0,3 0 0,2-1 1,0-1-21,0 2 0,0-5 1,2 3-1,3 0-18,7-2 0,4 5 0,1-3 0,2 3-166,5 3 0,-3 1 0,6 3 1,0 3-167,1 2 1,-1-3-1,4 3 1,-4 0 329,-2 0 0,6-5 0,-4 3 0</inkml:trace>
  <inkml:trace contextRef="#ctx0" brushRef="#br0" timeOffset="411">1083 140 8355,'18'10'-44,"-1"-4"0,-5-4-68,-1-2 0,1 5 0,5 1 0,3-2 0,1-2-57,2-2 0,3 0 0,-3 0 1,4 0 157,0 0 1,4 0 0,-5 0 0,-1 0-60,0 0 1,4 0-1,-6 0 1,-1-2-17,-3-4 1,2 2 0,-1-7 0,-5-1 91,1 2 0,-8-5 0,-2 3-17,-5-3 1,-1-3 0,-1 3 0,-5 1 49,-6 2 0,-3 9 1,-3-5-1,-1 2 148,-5 0 0,3 0 0,-6 6 1,0 0-112,0 0 0,-1 0 0,-3 2 0,2 2-26,-2 2 0,6 8 0,2-3 0,3 5 10,3 1 0,-1 1 0,3-1 0,3 1-33,6-1 1,-1 1 0,1-1 0,2 0-36,2 1 1,10-1 0,1 1 0,3-1-47,0 1 1,5-3-1,8-1 1,3-4-37,3-3 0,4 5 1,3-6-1,5-2-532,2-2 1,3 3 621,10 1 0,-3-8 0,5-7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41.084"/>
    </inkml:context>
    <inkml:brush xml:id="br0">
      <inkml:brushProperty name="width" value="0.08571" units="cm"/>
      <inkml:brushProperty name="height" value="0.08571" units="cm"/>
    </inkml:brush>
  </inkml:definitions>
  <inkml:trace contextRef="#ctx0" brushRef="#br0">507 994 7396,'-18'-9'13,"1"3"0,-1 4 0,1 2 0,-1 0 67,1 0 0,-6 6 0,-3-1 0,-1 1 47,-4 2 0,4-4 0,0 6 0,0-1-60,0 1 0,5-4 0,-1 5 0,4 1-19,1-2 0,1 5 1,-1-3-1,1 3-28,-1 3 1,8-1-1,3 1 1,1-1 21,0 1 0,0-1 0,6 1 0,0-1-128,0 1 0,0-1 0,0 1 0,2-1 54,4 1 1,4-7 0,7 1-1,1-1-33,-1-1 1,1 0 0,-1-6 0,2 2-102,5-3 1,-3-1 0,8 0 0,2 2-106,2 2 0,2 0 1,2-6-1,2 0-97,2 0 0,5-2 368,-5-4 0,7-4 0,-3-7 0</inkml:trace>
  <inkml:trace contextRef="#ctx0" brushRef="#br0" timeOffset="884">1083 1256 8032,'35'-11'0,"-2"1"-677,-4 2 0,-2-4 0,-5 5 717,1-3 0,-6 0 0,-7-3 211,-2 1 1,-4 8-1,-10-2-174,-6 4 0,-3-3 1,-5-1-1,-1 2 46,-2 2 0,-3 2 0,3 0 0,-4 0-12,0 0 0,0 0 1,5 2-1,-1 2-66,2 2 0,1 5 1,3-3-1,-1 2-26,1 3 0,5 3 0,3 1 0,-1 1-36,0-1 1,6 3 0,-2 1 0,4 2 19,2-1 0,0-3 1,2-2-1,4 1-17,6-1 1,1-5 0,3-2-1,0-1-59,3 1 1,2-6-1,-1 2 1,1-4 11,2-2 1,6-2 0,-3-2 0,1-4 31,4-2 0,-6-1 1,0-7-1,-1 1 44,-1-1 1,0 1 0,-5 1 0,-3 3-10,-3 1 1,1 1 0,-5-5 363,2 4-221,-6-3-184,3 13 32,-7-6 1,0 10-1,0 4 1,2 4-5,4-1 1,-2 7 0,8-6 0,-1 1 46,-1 1 0,6-6 0,-3 3 1,7-1-13,3-4 1,2 4-1,-2-2 1,5-2-83,-1-3 1,6-1 0,-4 0-1,4-1 32,2-5 0,0 2 0,0-8 0,-2-1 13,-4-3 0,4-1 1,-6-1-1,0 1-33,-4-1 1,3-7-1,-3-2 1,-4-2-82,-5 0 0,1-1 0,-5-6 0,2-3 17,-1-2 0,-7-6 0,4 5 0,-2-3 71,0-3 1,-1-3 0,-5-1 0,0-1 48,0 1 0,0 2 0,0 1 0,0 2 131,0-1 1,0 5-1,0 3 1,0 3-98,0 2 1,0 2 0,0 2-1,0 4-89,0 1 0,-5 1 0,-1 4 0,0-1 15,-2 7 0,4-3 0,-7 9 22,-3-1 0,4-4 0,-1 9 9,-3 1 0,1 4 1,-1 4-1,2 3 23,-1 3 0,3 4 0,-2 7 0,1 4 33,1 2 1,-3 2 0,7 6-1,2 0-27,2 0 1,2 0 0,0 0 0,0 2 59,0 4 0,0-4 0,0 5 0,2-1 9,4 0 0,-2 5 0,5-3 0,1 0-7,0-1 1,-5 11-1,5-5 1,0 1-15,0 1 1,1-7 0,7 0 0,-1-3 21,1 1 0,-1-6 1,1-6-1,-1 0 22,0-1 0,1-3 0,-1-8 0,1-1-77,-1-5 1,1 3-1,-3-6 1,-1-1-389,-2 1 0,-1 0 1,7-4-331,-1 2 0,1 0 669,-1-6 0,0-8 0,1-2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38.439"/>
    </inkml:context>
    <inkml:brush xml:id="br0">
      <inkml:brushProperty name="width" value="0.08571" units="cm"/>
      <inkml:brushProperty name="height" value="0.08571" units="cm"/>
    </inkml:brush>
  </inkml:definitions>
  <inkml:trace contextRef="#ctx0" brushRef="#br0">559 183 8010,'10'0'-846,"-2"0"1,-8 2 921,0 3 114,0-3 1,0 4-64,0-12 0,0 3 0,-2-7-32,-4 2 0,4 0 0,-6 4-35,1-1 1,3-7 0,-8 6 0,-1 2 34,-3 2 0,-1 0 1,-1-2-1,1-1-14,-1 1 0,1 2 0,-3 4 0,-1 2-59,-2 1 0,-1 7 0,5-4 0,-2 2-26,-3 3 0,1 3 0,4 1 0,-3 1-20,-1-1 1,0 6 0,3 3 0,-1-1 45,-2 0 1,-1 4 0,7-4-1,1 3 7,5 3 1,-3 0 0,8 0-1,2-2-30,3 2 0,1 0 0,0 0 0,0-2 12,0 2 1,7-4 0,5 2 0,3 0 24,3-1 0,1-3 0,5-6 0,3 3 43,0 1 0,6-6 1,-4-5-1,4 0-33,2-3 0,0 5 1,0-8-1,0 0-27,0 1 0,0-5 0,0 4 1,1-4-123,5-2 0,-4-6 0,4-2 1,-4 1-157,-2-1 1,3-6 0,-1 5-1,-4-3-95,0 0 0,-6 3 0,1-5 354,-3 2 0,-2 1 0,-5-7 0</inkml:trace>
  <inkml:trace contextRef="#ctx0" brushRef="#br0" timeOffset="526">1206 497 8355,'17'-2'-325,"0"-4"0,1 2 0,-1-5 1,1 1 298,-1 4 0,1 2-1,-1 2 1,1 0 69,-1 0 1,6 0 0,1 0 0,-3 0-18,-1 0 1,-3 6 0,0 2 0,1-1-7,-1 1 1,7 6-1,-1-3 1,-2 5-18,-1 1 1,-3 1-1,-1-1 1,-3 3-3,-1 3 0,-6-2 0,3 7 0,-1-1-3,-4 0 1,-2-6 0,-2 3 0,0-3 29,0 2 0,0-3 0,-2 3 11,-4-4 0,2-3 1,-5-3-1,-1-3 52,0-2 1,4-2 0,-5-6 42,-3 0 0,-1-2-111,-3-4 1,9-4-1,3-7 1,4-1-26,2 1 0,2-8 0,4-3 1,5-1 14,5 0 1,1 0 0,1-4 0,1 2 10,4 2 0,-3 8 0,5-5 0,-2 5-53,1 4 0,5-5 1,-6 11-1,-2-5-220,-1-1 0,-3 7 0,1 4 0,-1 4-432,1 2 681,-1 0 0,0-8 0,1-1 0</inkml:trace>
  <inkml:trace contextRef="#ctx0" brushRef="#br0" timeOffset="825">2288 567 8355,'10'0'-388,"-2"0"0,-10 0 0,-2 2 480,-2 4 1,0 3 0,6 9 1,0-1 0,2 1 0,2-1 0,2 1-77,-2-1 1,0 1 0,0-1 0,1 1-79,-1-1 1,4 0 0,-2 1-155,-2-1 0,4 1-162,-3-1 0,3-1 94,-2-4 283,-4-5 0,6-7 0,-8 0 0</inkml:trace>
  <inkml:trace contextRef="#ctx0" brushRef="#br0" timeOffset="990">2376 427 8377,'-2'-17'0,"-4"-1"0,-4 1 0,-1-1 78,-1 1 0,8-1 0,-4 1-683,1-1 1,5 7 99,-4-1 0,2 8 505,-2-2 0,4-3 0,-6-1 0</inkml:trace>
  <inkml:trace contextRef="#ctx0" brushRef="#br0" timeOffset="1354">3092 26 8366,'11'-6'321,"1"0"-588,-8-8 1,4 14 0,-6 0 167,3 10 0,-3 6 0,4 3 0,-4 2 96,-2 3 0,0 7 0,0-2 0,0 4-21,0 2 1,0 5 0,0 1 0,0-2 46,0-2 1,0 4-1,0 1 1,0 1 24,0 0 1,0-3 0,0-5 0,0 0-26,0 0 1,0 0 0,0 0 0,0-2-105,0-4 1,0 2 0,0-8 0,0-1-193,0-3 0,0-1 1,0-1 272,0 1 0,-8-1 0,-1 1 0</inkml:trace>
  <inkml:trace contextRef="#ctx0" brushRef="#br0" timeOffset="1700">2673 742 7921,'-18'0'-1439,"6"0"3032,1 0-1849,7 0 232,-4 0 0,10 0 0,4 0-32,6 0 0,-3-6 1,3 0 48,1 2 0,3 2 0,1 2 0,1-2 16,-1-4 1,7 4 0,1-3 0,2 1-1,4-2 0,2 4 1,4-4-1,2 4-137,2 2 0,-1 0 1,-5 0-1,2 0 29,4 0 0,-10 0 1,4 0-1,-4 0-90,-4 0 1,4 0-1,-8 0 189,-1 0 0,-3 0 0,-1 0 0</inkml:trace>
  <inkml:trace contextRef="#ctx0" brushRef="#br0" timeOffset="1996">3738 672 8328,'-8'9'-135,"6"7"1,-4-4 66,4 3 0,0 1 0,-1-3 0,-3-1 16,2 1 0,2 3 1,2 1-1,0 1 22,0-1 0,0-5 0,0 0 0,0 1-80,0 3 0,0-5 0,2 1-340,4 2 1,-2-7 449,7-1 0,-7-4 0,4-2 0</inkml:trace>
  <inkml:trace contextRef="#ctx0" brushRef="#br0" timeOffset="2184">3843 375 8355,'-8'-10'-35,"4"-3"-249,-8 7 0,1-6-372,-7 6 1,1 0 655,-1 6 0,1 0 0,-1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3.956"/>
    </inkml:context>
    <inkml:brush xml:id="br0">
      <inkml:brushProperty name="width" value="0.08571" units="cm"/>
      <inkml:brushProperty name="height" value="0.08571" units="cm"/>
    </inkml:brush>
  </inkml:definitions>
  <inkml:trace contextRef="#ctx0" brushRef="#br0">0 175 7925,'12'0'-660,"0"0"1,-1-6 0,7 1 984,-1 1 1,1 2-1,-1 2 1,0 0-271,1 0 1,-1 0-1,1 0 1,-1-2-91,1-4 1,-1 4 0,3-6-1,1 3 25,2-1 1,1-2-1,-7 2 1,1-4-12,-1 1 1,0-5-1,1 6-15,-1-1 1,-7-3 50,-4-5 0,-6 5-23,-6 0 1,-4 8-1,-7-1 1,-1 3-2,1 2 1,-2 0 0,-3 0 0,-1 0-18,2 0 0,-1 0 0,1 2 0,-2 1 0,1 3 1,3 2 0,1-4 0,1 4 66,-1 1 0,1-3 0,1 6 0,3 0 22,1-3 1,8 7-1,-1-5 1,3 5-25,2 1 0,0 1 0,0-1 1,0 1 39,0-1 1,2 1-1,1-1 1,5 1-64,2-1 0,2 1 0,5-1 1,0-1 29,1-5 1,-1 3-1,1-8 1,-1-1 44,1 3 1,5-6-1,0 4 1,1-4 20,1-2 1,-6 0 0,7 0 0,-3 0-85,0 0 1,0-2 0,-3-2 0,1-2-103,2 2 0,-5-3 0,-6 1 0,1 2-697,3 2 1,-5-4 770,1 0 0,7-7 0,8 3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5.064"/>
    </inkml:context>
    <inkml:brush xml:id="br0">
      <inkml:brushProperty name="width" value="0.08571" units="cm"/>
      <inkml:brushProperty name="height" value="0.08571" units="cm"/>
    </inkml:brush>
  </inkml:definitions>
  <inkml:trace contextRef="#ctx0" brushRef="#br0">751 36 8180,'18'-8'-319,"-7"4"222,1-8 1,-6 9-253,5-3 1,-5 4 348,6 2 0,-8 2 0,2 4 43,-4 5 0,-2-1 0,0 2-25,0 1 0,-2 5 0,-2 3 1,-4 2 2,-2-1 0,-1-1 0,-7 0 1,3 3-20,3-3 0,-7 4 0,5-2 0,-1-1 14,-7-3 0,5 1 0,-7 1 0,5 2 5,2-1 1,-1-3 0,-1-2-1,-3 1-10,-1-1 0,-6 1 1,4-3-1,-1-1-13,1-2 1,-6-3 0,2 3-1,-4-4-59,-2-1 0,0-5 1,0 4-1,2-4 22,4-2 1,-2 0 0,8-2 0,2-4 1,1-5 1,3 1-1,1-2 1,3-3 12,1-6 1,8 1-1,-2-5 1,4 2 7,2-1 0,0-1 1,0 4-1,2-1 0,4 7 1,-2-3 0,6 7-1,-1-3 66,1 3 1,2 1-1,5 6 1,1-2-30,-1 2 0,1 0 1,1 0-1,2-1-10,3 1 0,1 2 0,-4 2 0,2 0 3,-1 0 0,-1 0 1,0 2-1,3 2 27,-3 1 1,-1 3-1,-3-2 1,0 4-20,1-1 0,1 7 1,3-4-1,1 3 14,-2 3 0,5-7 0,-3 1 0,-2 1 3,-1 3 0,3 0 0,0-3 0,-2-1 29,-1 1 1,-1-3-1,3 0 1,1-1-31,-2 1 0,-1 0 0,-1 2 0,2-5-65,3 1 0,5-4 0,-4 6 0,0-1-147,0 1 1,-1-6-1,-7 2 1,1-2-7,-1 1 0,1-3 1,-1 4-1,1-4 180,-1-2 0,-7 0 0,13-8 0,-4-1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5.296"/>
    </inkml:context>
    <inkml:brush xml:id="br0">
      <inkml:brushProperty name="width" value="0.08571" units="cm"/>
      <inkml:brushProperty name="height" value="0.08571" units="cm"/>
    </inkml:brush>
  </inkml:definitions>
  <inkml:trace contextRef="#ctx0" brushRef="#br0">53 52 7705,'8'-9'-1351,"-6"-7"2458,4 5-651,-4 3-685,-2 0 1,0 10 0,0 4 0,0 5 181,0 5 0,0 1 1,0 1-1,0-1-7,0 1 1,-2-1 0,-4 1 0,-6-1 53,-3 1 0,-3-1 0,1 1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7.795"/>
    </inkml:context>
    <inkml:brush xml:id="br0">
      <inkml:brushProperty name="width" value="0.08571" units="cm"/>
      <inkml:brushProperty name="height" value="0.08571" units="cm"/>
    </inkml:brush>
  </inkml:definitions>
  <inkml:trace contextRef="#ctx0" brushRef="#br0">821 141 8355,'0'-18'-645,"0"1"1,0 5-1,0 0 709,0-1 1,-2 3-57,-4-2 1,2 7 2,-7-7 0,-1 6 0,-5-4 22,-1 3 1,1 1 0,-3 6 0,-1 0 46,-2 0 1,-8 0 0,1 2 0,-1 2 30,2 2 0,-10 7 0,5 1 1,-5 5-11,-4 4 0,6 8 0,-6-1 0,3 3-54,-1 1 1,0 3 0,6 2 0,2 4-28,4 1 1,0-3 0,10 6-1,5 1-70,4 3 1,-1-5 0,5 1 0,2-1-79,2-1 0,10 4 0,5-7 0,7 1 30,3 0 0,10-3 1,0-5-1,6 0-34,0 0 1,5-2 0,5-4 0,5-7 131,4-9 0,8 3 0,-3-7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8.828"/>
    </inkml:context>
    <inkml:brush xml:id="br0">
      <inkml:brushProperty name="width" value="0.08571" units="cm"/>
      <inkml:brushProperty name="height" value="0.08571" units="cm"/>
    </inkml:brush>
  </inkml:definitions>
  <inkml:trace contextRef="#ctx0" brushRef="#br0">0 0 8355,'8'10'-119,"-6"-2"1,8-8 36,-5 0 1,-1 2-1,8 1 1,2 3-4,1-2 1,3-2 0,-1-2-1,0 0 64,1 0 1,5 0 0,1 2 0,-1 2 44,2 2 0,-4 0 1,7-6-1,-3 2-24,-4 3 0,6-3 0,0 6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37.107"/>
    </inkml:context>
    <inkml:brush xml:id="br0">
      <inkml:brushProperty name="width" value="0.08571" units="cm"/>
      <inkml:brushProperty name="height" value="0.08571" units="cm"/>
    </inkml:brush>
  </inkml:definitions>
  <inkml:trace contextRef="#ctx0" brushRef="#br0">227 106 7569,'10'-8'-858,"-4"-4"547,-4 5 0,-2-9 336,0 4 0,1 5 0,3-1-75,2 0 0,-2 6 57,-10-4 1,-3 4-1,-7 0 1,2-1-2,3-3 0,-1 0 0,-5 6 1,-1 0 64,1 0 1,1 2 0,3 2 0,1 2-19,-2-3 0,-1 5 1,-1 0-1,3 0-36,1 0 0,6 3 0,-3-3 0,1 2-27,4 3 1,2-3-1,2 2 17,0 1 1,2-3-1,4 0-22,5-3 1,5-1-1,1-6 1,1 2-10,-1 4 1,-5-4 0,0 4 0,1-4-7,3-2 0,-1-2 1,-1-2-1,-2-4 22,1-2 1,-3 1 0,-1-5 0,1 2 8,0-1 0,0 3 0,1-2 1,-3 1-13,0 1 1,-4-3 12,7 7 5,-7-8 72,4 12 0,-8 2 0,0 12-52,0 3 0,0 3 1,0-1-1,0 3-10,0 3 1,0 2 0,2 6-1,2-2-23,2 2 0,-1 2 1,-5 2-1,2 0 35,4 0 1,-4 0 0,4 0 0,-4 0 9,-2 0 1,0 0 0,0 0 0,0 0-18,0 0 0,0 3 0,0 1 0,-2-4-15,-4-2 0,2 2 0,-5-10 0,-1 1-10,0-1 1,0-2-1,-3-7 1,1-3 48,-1-1 0,-3-8 0,-1 1 1,-1-3-35,1-2 1,-1 0 0,1-2 0,-3-3 3,-3-7 1,6-5-1,-3-5 1,7-3-28,-1-2 1,4 4 0,1-7 0,1-1-2,4-2 1,2-7-1,2-1 1,0 2 0,0 2 0,8-4 1,3 1-1,7 1 12,5 2 1,-3 2-1,5 0 1,-2 2-4,0 4 1,8 4 0,-1 7 0,1 3-64,-2 3 0,4-1 0,-6 7 1,2 0-59,0-2 0,-6 6 0,5-4-356,-3 5 227,-2 1 252,-13 0 0,5 0 0,-5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0:02.595"/>
    </inkml:context>
    <inkml:brush xml:id="br0">
      <inkml:brushProperty name="width" value="0.08571" units="cm"/>
      <inkml:brushProperty name="height" value="0.08571" units="cm"/>
    </inkml:brush>
  </inkml:definitions>
  <inkml:trace contextRef="#ctx0" brushRef="#br0">0 140 8355,'0'-17'-98,"0"5"-566,0 0 552,0 8 1,2 4-1,2 12 1,2 5 90,-2 7 1,-2-3 0,0 8 0,2 2 31,1 2 1,3 2-1,-4 2 1,2 2-20,-2 2 0,0-1 0,0-3 0,1 2 13,-1 2 0,0 0 1,0-7-1,2 1 11,-2 0 0,0-2 0,-1-4 0,3-5 13,-2-5 1,4 4-1,-2 1-2,-2-3 0,3-7 0,1-5 13,2-1-25,-6 6 1,5-12 0,-5 1 0,4-4-42,2-5 0,-4-6 0,5 4 1,1-1-37,-2-5 0,5 4 1,-3 1-1,3-1 77,3 0 1,1 0-1,3-3 1,1 3 48,-2 2 1,-3 1 0,-3 3-33,3-2 0,-5 0 0,10 6 0,-3 0 6,-3 0 0,-5 0 0,0 0 0,-1 2-30,-1 4 0,5 2 0,-5 5 0,0-1-20,-4 1 1,1 3 0,-1 1 0,-2 1 10,-2-1 1,-2 1 0,0-1 0,0 1 29,0-1 0,-8 1 0,-3-1 0,-3 1 58,2-1 1,-3-5-1,1-1 1,-5 1-39,-4-2 1,-1-1-1,5-5 1,-2 2-37,-3-2 1,-5-2-1,6-2 1,0 0-77,-3 0 1,7 0-1,-4 0-41,3 0 1,5-2-1,1-4-165,3-5 1,7 1 0,-2-2 52,4-1 1,8-3 0,2-1-1,1 1 216,5 4 0,1-11 0,3 4 0</inkml:trace>
  <inkml:trace contextRef="#ctx0" brushRef="#br0" timeOffset="475">804 821 8355,'7'-10'-957,"-5"3"0,6 5 1439,-8-4 0,2 4-697,4-4 161,-4 4 1,6 10 0,-8 4 61,0 3 1,0 3 0,0-1 0,0 0 36,0 1 1,5-6 0,1-1-1,-2 3 37,-2 1 1,0 3 0,4-1-72,5 1 0,3-7 0,0-1 0,-3 0-20,3-1 1,1-5 0,3 2-37,-1-4 1,1-2 0,-1 0 0,1 0 0,1-2 16,4-4 1,-3 2-1,3-7 1,-2-3-10,3-1 0,-5-3 1,4 1-1,-3-1 24,-3 1 0,1-1 1,-3 1 145,-3-1 1,2 1 38,-9 0-12,1 7-172,-6 2 1,0 16 16,0 3 1,0 5-1,0 1-49,0 1 1,0-6 0,0-1 0,0 3 0,0 1-145,0 3 1,0-7 0,2 1 21,4 2 1,4-1 0,7-1-103,1-6 1,-1-4 267,0-2 0,9 0 0,1 0 0</inkml:trace>
  <inkml:trace contextRef="#ctx0" brushRef="#br0" timeOffset="779">1747 227 8347,'0'-17'-195,"0"-1"1,6 7-61,-1-1 1,1 16-1,-6 2 248,0 7 1,6 7-1,0 3 1,-2 4 46,-2 0 0,-2 6 1,0-4-1,0 4-41,0 2 1,0 0-1,0 2 1,0 2-5,0 2 1,0 0-1,0-7 1,0 1-83,0 0 1,0-2-1,0-2 1,0-4-49,0-1 1,0 3 0,0-6 0,2-2-69,3-1 0,-3-8 203,4-1 0,-12 1 0,-3 5 0</inkml:trace>
  <inkml:trace contextRef="#ctx0" brushRef="#br0" timeOffset="1153">1537 804 8322,'-17'-12'0,"-1"2"0,3 1 6,3-1 1,-1 4-379,7-6 0,0 7 204,6-7 1,8 8-1,3-2 1,5 4 125,1 2 1,3-2 0,1-2 0,2-1 27,-1 1 0,5 2 1,0 0-1,2-2-18,0-2 0,0 0 0,6 4 0,0-1-10,0-3 0,0 0 1,0 6-1,0-2 77,0-4 0,-6 4 1,-2-4-1,-2 4-24,-3 2 0,-3 0 0,-2 0 200,1 0 0,-3 2 0,-1 4-199,-2 6 1,-8 3 0,3 3-28,1-1 0,-6 1 1,4-1-1,-4 1 1,-2-1 1,0 1 0,0-1 0,0 1 4,0-1 1,0 0-1,0 1-55,0-1 1,0-5-229,0 0 1,8-8 291,3 1 0,13-3 0,3-2 0</inkml:trace>
  <inkml:trace contextRef="#ctx0" brushRef="#br0" timeOffset="1292">2306 489 8127,'-16'-2'-360,"4"-4"1,-3 5 359,3-5 0,5 12 0,-1 3 0</inkml:trace>
  <inkml:trace contextRef="#ctx0" brushRef="#br0" timeOffset="1663">2515 681 7927,'23'6'-1659,"1"0"1591,-1 0 0,-6-6 818,1 0-718,-8 0 0,-8 2 0,-10 2 72,-2 1 1,-2 7-1,-3-4 1,1 0 7,3-1 0,1 7 0,-4-4-135,3-1 0,7 7 61,-2-4 0,6 1 0,6 1-17,6-3 0,3-7 1,3 2-1,1-4-78,4-2 0,-3 0 0,5 0 1,-2 0 35,0 0 1,7-6-1,-7-2 1,-2 1 97,-1-1 0,-5-6 0,-1 5 0,-5-3 130,-1 0 1,-2 1-193,-6-7 1,-2 3 0,-4 3 0,-5 6-157,-5 4 0,-3 2 1,-3 0-1,-1 0-123,2 0 0,-5 0 0,3 0-152,2 0 1,1 0 415,3 0 0,-1 0 0,1 0 0</inkml:trace>
  <inkml:trace contextRef="#ctx0" brushRef="#br0" timeOffset="2099">2917 646 8049,'17'0'0,"1"0"0,-1 0 214,1 0 1,-1 0-171,1 0 1,-1 0 0,1 0 0,-1 0-364,0 0 1,1 0 0,-1 0 0,1 0 212,-1 0 1,-5 8 104,0 4 1,-8 3-1,1 3 60,-3-1 1,-2 1-1,-2-3 1,-2-1 50,-1-2 0,-3-7 0,2 7-92,-6 2-235,5-7 124,-1 9 0,8-16 1,0 0-1,2-10 36,4-5 0,3-3 0,9 1 1,-1-1 29,1 1 1,5-1 0,2 1 0,0-1 35,1 1 0,3-1 1,-4 1-1,0 1 117,0 5 1,5 1 0,-5 6 0,0-2-50,0 3 0,4 3 0,-5 3 0,-3 5 12,-2 2 1,-1 3 0,-3 9 0,-1 1-93,-2-2 1,-3 5 0,3-3 0,-4-2-133,0-1 0,-7 3 1,5 0-87,-4-1 0,-2-3 0,-2-2 81,-4 1 0,5-6 0,-7-3 140,0-1 0,6-2 0,-6-6 0</inkml:trace>
  <inkml:trace contextRef="#ctx0" brushRef="#br0" timeOffset="2513">4000 18 7927,'17'0'-831,"1"0"1,-1 0 708,0 0 0,1-6 0,-1 0 0,1 2 531,-1 2 1,7 2 0,1 0 0,0 2-289,0 4 1,6-2 0,-2 8-1,4 1-67,2 3 0,0 1 0,2 1 0,2-1-6,2 1 1,-1 5-1,-5 2 1,-2 2-28,-3 4 1,3 2 0,-6 2 0,2 0-7,0 0 1,-8 0 0,3 2 0,-5 2-19,-2 1 1,-5 9 0,0-3 0,-1 5 18,-1 1 0,-2-1 1,-8-3-1,0-1 5,0 1 1,0 1-1,0-1 1,-2-3-32,-4-2 1,-4-3-1,-7-3 1,-1 2 34,1 2 0,-2 5 1,-5-3-26,-5 2 0,-4-6 0,-2 3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9.412"/>
    </inkml:context>
    <inkml:brush xml:id="br0">
      <inkml:brushProperty name="width" value="0.08571" units="cm"/>
      <inkml:brushProperty name="height" value="0.08571" units="cm"/>
    </inkml:brush>
  </inkml:definitions>
  <inkml:trace contextRef="#ctx0" brushRef="#br0">682 829 6196,'0'-12'206,"0"0"1,-6 7 0,0-7-167,3-2 0,-1 5 0,-2-3 41,-6-2 0,2 5 1,-1-3-20,-3-1 1,-7-1-1,-4 0 1,-1 5-20,1 1 0,-6-4 1,0 6-1,-6 3-10,-3 1 0,-1 2 0,4 0 1,-2 2-10,-2 3 0,3-1 0,6 8 0,5 1-2,2 3 0,2 1 0,5 1 1,1-1 10,-1 1 1,9 1-1,3 3 1,4 1-50,2-2 1,0-1 0,0-3 0,2-1-48,4-5 0,5 3 0,11-6 0,3-1-12,2 1 1,2-2 0,6-6 0,0 0-71,0 0 0,2-2 0,2-4 0,1-5-33,-1-5 0,-2-1 0,-4-3 0,-4-1 178,-6-2 0,5-9 0,-1 5 0</inkml:trace>
  <inkml:trace contextRef="#ctx0" brushRef="#br0" timeOffset="336">525 113 8034,'-27'-18'0,"5"1"-295,9-1 1,-3 1 472,5-1-483,3 1 0,0 9 340,8 8 0,0 8 0,0 9 0,0 1 20,0-1 1,6 7 0,0 1 0,0 2-11,1 4 0,1 0 1,6 0-1,-3-2-17,3 2 1,-1 2 0,1 4 0,-2 2-26,1 2 0,3-1 0,1-3 1,1 2-10,-1 2 1,-5 0 0,-1-6 0,1-1-19,-2 1 0,3-2 0,-7-2 1,-2-3-66,-2-3 1,4 4 0,0-6 0,-2-1-21,-2-3 1,-2-2 0,0 1-27,0-1 1,0-5 0,1-2 134,5-3 0,-4-1 0,14-13 0,-7-3 0</inkml:trace>
  <inkml:trace contextRef="#ctx0" brushRef="#br0" timeOffset="535">1031 794 8355,'0'-10'13,"0"2"1,2 10 0,2 4-292,2 6 0,0 3 0,-6 3 203,0-1 0,0 1 1,0-1-418,0 1 1,2-1 491,4 1 0,3-1 0,9 0 0</inkml:trace>
  <inkml:trace contextRef="#ctx0" brushRef="#br0" timeOffset="677">1206 567 8355,'-10'-18'0,"1"-5"3,3 0 0,2-1-163,-8 7 0,8 5-650,-1 1 247,-5 7 563,0-4 0,0 8 0,3 0 0</inkml:trace>
  <inkml:trace contextRef="#ctx0" brushRef="#br0" timeOffset="1114">1555 654 8290,'29'0'-225,"0"0"0,-7 0 1,1 0-343,-3 0 1,-11 2 523,-3 4 0,-6-4 1,-6 6-1,-5-3 69,-5 1 0,-9 2 1,-4-4-1,-4 2 113,-2-2 1,0 3-1,2-1 1,2 0 5,2 2 1,7-4 0,-1 5 0,4 1-23,1 0 1,7-4 0,1 5-228,2 3 0,2 1 0,6 3 25,0-1 0,8-1 0,4-3 1,3-3 40,3-2 1,1 3 0,2-3 0,3 0 43,-3 0 0,4-1 0,-1-3 0,-3 2-1,-2-2 1,5 4 0,-1 0 17,-2 1 1,-3-3 0,-5 4-3,-1-2 1,-8-1 0,2-1 26,-4 6 1,-4-4 0,-4-1-35,-6 1 1,1-6-1,-5 4 1,-3-4-1,-1-2-9,1 0 0,1 6 1,1-1-1,-1-1-266,1-2 0,-8-2 20,-4 0 0,3 0 0,5-2 241,7-4 0,-1-3 0,5-9 0</inkml:trace>
  <inkml:trace contextRef="#ctx0" brushRef="#br0" timeOffset="1456">1870 305 8243,'0'-10'-368,"-8"2"0,6 10 0,-4 4 329,4 6 1,2 3-1,0 5 1,2 1 73,4 2 0,-4 8 0,6-2 0,-3 2-6,1-1 1,6 3 0,-4-4-1,-1 4-7,1 2 0,4-2 0,-6-2 0,-1-2-28,3 2 1,-4-6-1,6 0 1,0-1 1,-1-1 1,-5 0-1,4-5 1,-2-1-118,0 1 0,-1-7 0,-5 1-546,0 1 353,0 3 314,0-6 0,0 5 0,0-5 0</inkml:trace>
  <inkml:trace contextRef="#ctx0" brushRef="#br0" timeOffset="1715">1747 776 8355,'-17'0'-645,"5"0"-81,1 0 1,1-2 1021,-2-3 1,3 3 471,3-4 0,6 4-915,0 2 0,8 0 0,9 0 0,0 0 140,1 0 1,5 0 0,2 0-1,3 0 24,3 0 0,0 0 0,0 0 0,-4 0-97,-2 0 0,6-2 1,-4-2-1,2-2-53,1 2 1,-7 2 0,4 2-1,-2 0 133,-3 0 0,-3 0 0,-2 0 0</inkml:trace>
  <inkml:trace contextRef="#ctx0" brushRef="#br0" timeOffset="2110">2289 689 8180,'11'0'-197,"1"0"1,-6 0 0,6 0 0,1 0 127,3 0 1,1 0 0,1 0 113,-1 0 0,0 6 0,1 2 0,-1 1-81,1 5 0,-3-4 0,-1 1 0,-4 3 68,-3 1 0,1 3 1,-4-1-33,2 1 0,2-1 1,-4 1-1,1-1-2,-1 1 1,-2-7-1,-2 1-3,0 1 1,0-3 52,0 2 0,-2-8 12,-4 1 0,3-3 1,-7-4-36,2-3 1,2 1 0,6-8-65,0-1 0,0-3 0,2-3 0,2-3 30,2-1 1,7 0 0,-1 5 0,4 1-19,1-1 1,1 1-1,-1 1 1,2 3-102,5 1 1,-5 6 0,4-3-1,-3 1-656,-3 4 784,1-6 0,7 1 0,2-9 0</inkml:trace>
  <inkml:trace contextRef="#ctx0" brushRef="#br0" timeOffset="2329">2952 619 6938,'10'8'1642,"-2"-4"-1915,-8 7 0,0-5 1,0 6 194,0 1 1,0 3 0,0 1 0,2 1 110,4-1 1,-4 1 0,3-1-177,-3 1 0,-2-1 0,0 1-10,0-1 1,6-5-1,2-2-68,2-3 1,-5 5 220,7-6 0,-8 0 0,4-6 0</inkml:trace>
  <inkml:trace contextRef="#ctx0" brushRef="#br0" timeOffset="2490">2830 445 7715,'-17'-8'-311,"-1"-2"1,1-7-1,1-1 1,3 3 859,1 3 0,8-4-878,-2 5 329,4 3 0,2 0 0,0 8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8.379"/>
    </inkml:context>
    <inkml:brush xml:id="br0">
      <inkml:brushProperty name="width" value="0.08571" units="cm"/>
      <inkml:brushProperty name="height" value="0.08571" units="cm"/>
    </inkml:brush>
  </inkml:definitions>
  <inkml:trace contextRef="#ctx0" brushRef="#br0">17 18 8263,'-8'10'-192,"6"-2"0,-4-8 0,12 0 116,5 0 1,5 0-1,1 0 1,3 0-24,3 0 0,4 0 0,8 0 0,0 0 71,0 0 0,0 0 0,0-2 1,0-2 33,0-2 1,0 0 0,0 6 0,0-2 20,0-4 1,-2 4-1,-2-3 1,-4 3 89,-2 2 1,-2 0-1,-5 0-107,-1 0 0,-5 2 1,-2 3 31,-3 7 0,-1 6 0,-8 3 0,-4 4-14,-5 2 0,-5 2 0,-1 6 0,-1 0-29,1 0 1,-7 6-1,-1 0 1,0-3-28,0-1 0,-6 2 1,4-2-1,-3-4 4,1 0 1,6-6 0,-4 0 0,2-1 29,3-5 0,3-8 1,3-1-1,3 0-9,1-3 1,6-1-18,-5-8-3,7 0 0,-2-6 0,12-1 66,5-3 0,11 6 0,1-2 0,-2 4 19,-1 2 0,3 0 1,2 0-1,1 0-27,-1 0 0,4 6 1,-6 0-1,1 0-36,1 2 0,0-5 1,6 7-1,-4-2-248,-2-4 1,1 4 0,-5-3 0,2-1-61,-1-2 0,-3 0 0,-2 2 309,1 2 0,-1 0 0,1-6 0</inkml:trace>
  <inkml:trace contextRef="#ctx0" brushRef="#br0" timeOffset="226">278 455 8139,'18'-10'-573,"-1"0"1,1 6 0,-1-1 689,1 1 1,-1-4-1,3 2 1,1 2-153,2 2 0,6 2 1,-3 0-1,-1 0-30,0 0 1,6 0 64,-2 0 0,4 0 0,2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6.686"/>
    </inkml:context>
    <inkml:brush xml:id="br0">
      <inkml:brushProperty name="width" value="0.08571" units="cm"/>
      <inkml:brushProperty name="height" value="0.08571" units="cm"/>
    </inkml:brush>
  </inkml:definitions>
  <inkml:trace contextRef="#ctx0" brushRef="#br0">524 193 8194,'16'-2'-158,"-5"-4"1,3 2 0,-6-5 0,-1-1-113,1 0 0,0 4 1,-4-5 220,2-3 1,1 4 0,-3-1 127,2-3 0,0 5 0,-8-1 0,-4 0-48,-5 0 0,-7 1 0,-3-5-41,-3 3 0,-1 7 1,4-2-1,-2 4-19,1 2 0,3 0 1,1 0-1,1 0 52,-1 0 0,7 0 1,1 2-1,0 2-21,1 2 0,5 7 0,-2-1 16,4 3 0,4 3 1,2-1-1,4-1-24,1-5 0,5 5 0,7-6 1,5 1 5,1 1 0,0 0 1,4 3-1,-2-1 56,2-3 0,2 1 1,0 5-1,-2-1-20,-2-4 1,-2 3 0,2-3 0,-5 3 15,-5 3 0,-3-1 0,-5 1 8,-5-1 0,-4 1 1,-4-1-71,-4 0 0,-5-5 1,-11-2-1,-3 0-108,-2-1 1,-2-5 0,-6 2 0,2-4-10,4-2 0,-4 6 0,6 0 0,-2-3-158,-1-1 1,7-2 284,-6 0 0,8 0 0,-5 0 0</inkml:trace>
  <inkml:trace contextRef="#ctx0" brushRef="#br0" timeOffset="191">489 245 8226,'-9'-2'345,"1"-1"0,0-3-71,-4 2 1,-5 2-1,-4 4 1,-5 4-716,-1 5 1,4 5-1,-6 1 1,-2 3 281,-2 3 0,-2 2 1,-2 6-1,-2-2 159,-2 2 0,-7 10 0,3 4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5.503"/>
    </inkml:context>
    <inkml:brush xml:id="br0">
      <inkml:brushProperty name="width" value="0.08571" units="cm"/>
      <inkml:brushProperty name="height" value="0.08571" units="cm"/>
    </inkml:brush>
  </inkml:definitions>
  <inkml:trace contextRef="#ctx0" brushRef="#br0">332 1 7916,'0'11'-2177,"0"1"2177,0-8 0,0 11 0,0-5 0</inkml:trace>
  <inkml:trace contextRef="#ctx0" brushRef="#br0" timeOffset="612">105 123 8246,'-17'0'0,"-1"0"0,3-2-402,3-4 0,-3 2-263,3-7 590,4 7 61,1-12 115,7 14 0,7-5-81,5 7 0,-2 5 0,-1 3 0,1 2-84,0 4 1,-1 1-1,7 4 1,-2 3-111,-1 1 174,14 0 0,-15 3 0,13 1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2.092"/>
    </inkml:context>
    <inkml:brush xml:id="br0">
      <inkml:brushProperty name="width" value="0.08571" units="cm"/>
      <inkml:brushProperty name="height" value="0.08571" units="cm"/>
    </inkml:brush>
  </inkml:definitions>
  <inkml:trace contextRef="#ctx0" brushRef="#br0">565 525 8355,'18'0'-218,"-7"-6"1,1 0-99,2 2 1,-5 2 0,1 0 0,0-1 0,-1-3 377,5 2 0,-4-4 1,-1 0-1,1-1 5,0-5 1,1 4-1,5-1 1,-2-3 28,-3-1 0,1-3 0,3 1 0,-1-1-16,-2 1 0,-7-3 1,5-1-1,-2-2-31,-4 1 1,0 1-1,-1 0 1,3-3-74,-2 3 1,-2-4 0,-4 2-1,-2 1 11,-2 3 1,-7 1-1,1 3 1,-3 3-26,-3 6 0,-7-1 0,-4 1 1,-4 2 10,-2 2 0,0 2 0,-2 0 0,-2 0 64,-1 0 1,5 8 0,6 1 0,0 3-14,1 0 1,3-1-1,10 7 1,1-1-2,2 1 0,8-1 1,-1 1-1,3-1-7,2 1 1,2-1 0,3-1 0,7-3-147,4-1 1,3-1 0,2 7 0,5-1 140,1 1 0,0 5 0,4 0 0,-2-1 6,2-3 0,-4 1 0,1 1 0,-3 2-6,-4-2 0,4 1 1,-1-1-1,-5 2-33,-5-1 1,-1-3-1,-5-1 1,0-1-40,-1 1 1,-1-1 48,-6 1 0,-7-3 1,-5-3-1,-4-5 22,-1 1 0,-1-6 1,-1 4-1,-4-4-36,-6-2 0,-2 0 1,0 0-1,1 0-143,-1 0 1,4 0 0,0 0 168,2 0 0,-6 0 0,4 0 0</inkml:trace>
  <inkml:trace contextRef="#ctx0" brushRef="#br0" timeOffset="265">513 420 6086,'0'-17'1031,"0"-1"659,0 1-2005,0 7 1,-2 2 0,-4 10 276,-6 4 0,-3 2 0,-4 5 0,-3-1-115,-1 2 0,-8 1 1,2 3-1,-4-1 143,-2 0 0,0-1 0,0-2 0,0-3 10,0 3 1,6 1 0,2 3 0,2-3-183,3-3 1,3 3-145,1-3 0,13 2 326,10-3 0,5-3 0,15-8 0</inkml:trace>
  <inkml:trace contextRef="#ctx0" brushRef="#br0" timeOffset="678">1316 455 8355,'25'0'-2103,"-5"-8"2456,5-1 1,-15-3 0,-6 2-331,-8 2 1,0 3-1,-8 5 1,-1 0-23,-3 0 0,-1 0 0,-1 0 0,1 2 60,-1 3 1,1-1 0,-1 6 0,1 0-38,-1-1 0,7 3 0,1 5 0,0 1-21,1-1 0,5 1 0,-2-1 1,4 1-31,2-1 1,0 1-1,2-3 1,2-1 12,2-3 1,9-5 0,1 4-1,5-2 30,0-4 0,7-2 1,1-2-1,4 0-15,2 0 1,-2-6 0,-2-2 0,-4-2 12,-2-3 0,-2-3 1,-5-1-1,-1-1 29,1 1 1,-9-1 0,-3 1 0,-4-1-38,-2 1 0,-2-1 1,-4 1-1,-5 0-34,-5-1 1,-9 8-1,-4 3 1,-4 1-21,-2 0 0,0 0 0,-2 6 0,0 2-97,2 4 1,-3-2-1,10 5 1,1 1-219,4 0 1,9 0 362,3 1 0,7 12 0,-4-3 0</inkml:trace>
  <inkml:trace contextRef="#ctx0" brushRef="#br0" timeOffset="1348">1700 438 8278,'18'0'-106,"-1"0"1,1 0-1,-1 0 1,1 0-97,-1 0 0,-5 0 1,-1 0-1,3 0 194,2 0 1,1 0 0,1 0 0,-1 0-18,0 0 1,-5 1 0,0 3-1,-1 4 63,-1 2 0,4-4 1,-9 5 0,-1 3 1,-2 1 0,-2 3-7,0-1 0,0-5 1,-2-2-1,-2-1 20,-1 1 1,-3-6-1,4 4-60,-2-1-12,0-5 1,6 4 13,0-12 0,0-3 0,2-9 1,4 1 0,6-1 1,-3 1-1,3 1 1,2 3 44,1 1 0,3 0 0,-1-5 0,1 1-10,-1 5 1,1-3-1,1 6 1,2 1-25,3-1 0,5 0 1,-4 4-1,2-2 7,4 3 1,-4 1 0,2 2 0,1 0-44,-3 0 1,4 5 0,-8 3-1,-2 0 7,-1 0 0,-5 5 0,-1-1 0,-4 4 7,-3 1 0,1-2 1,-4-1-1,2-2 15,-2 1 1,-2 3 0,-2 1-27,0 1 1,0-1 12,0 1 0,-2-3 103,-4-3-13,4 3 1,-6-15-65,8 0 1,0-7-1,2-11 1,4 3-37,6 3 1,3-9-1,4 3 1,3-1-173,1-1 1,12-3-1,-4 0 1,0 1 206,2 3 1,0 4 0,2 1 0,0 4 123,0 2 1,-2 3-1,-2 5 1,-4 0-88,-2 0 1,-1 0 0,-7 2 0,1 1-74,-1 3 1,-1 8 0,-3-2 0,-3 3 10,-2 3 1,-3-1 0,-5 0 0,0 1-132,0-1 1,-5 1 0,-1-1 0,0 1 46,-2-1 0,4 1 97,-7-1 0,-1 1 0,-5-1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0.253"/>
    </inkml:context>
    <inkml:brush xml:id="br0">
      <inkml:brushProperty name="width" value="0.08571" units="cm"/>
      <inkml:brushProperty name="height" value="0.08571" units="cm"/>
    </inkml:brush>
  </inkml:definitions>
  <inkml:trace contextRef="#ctx0" brushRef="#br0">1153 192 6944,'16'-2'0,"-3"-2"0,-3-3 0,-2-3 0,-4-4 0,-2-1 0,-4-3 0,-4 3 0,-4 1 0,-2 3 0,1-3 0,-5 0 0,-3 1 0,-4 3 0,1 0 0,3 3 0,1-1 0,1 4 0,-1 2 0,1 2 0,0 0 0,-1 2 0,1 4 0,-1 5 575,1 5 0,-1 9-571,1 4 1,1 0-1,3 4-42,1 4 0,2 4 0,-1 0 1,5 5-35,4 5 0,0 7 0,-2 2 0,-2 2 23,2 4 1,2-4 0,2 0-1,0-3 20,0-9 1,0 2-1,0-5 1,0 2 21,0-3 0,-5-3 0,-1-8 0,2-2-40,2-4 0,2 2 0,0-8 0,0-2-156,0-1 1,0-8 0,-2-1 105,-4 3 0,2-6 97,-7-3 0,-1-10 0,-5-5 0</inkml:trace>
  <inkml:trace contextRef="#ctx0" brushRef="#br0" timeOffset="640">1 1013 8355,'17'0'-43,"0"0"0,1 0-103,-1 0 1,7-2 0,-1-2 0,0-2 37,2 2 1,3 1 0,8-1 0,3-2 104,2 2 1,8 2-1,-3 2 1,5-2-21,1-4 0,8 4 0,2-4 1,2 3 5,0-3 1,-5 4 0,3-4 0,-4 4-85,-8 2 0,3-6 1,-7 0-1,3 1 58,-3-3 0,-3 6 1,-8-6-1,-2 2 84,-4 1 0,2-3 0,-8 4-63,-1-2 707,-3 0-619,-9-2 0,-10 7 0,-12-5-63,-3 4 1,-3 2 0,1 2 0,-1 2 1,1 1 1,5 7-1,1-4 1,-1 2-40,2 3 0,-3-3 0,5 1 13,-2 3 0,6 2 0,-2 1 0,4 0 25,2 1 0,0-1 0,2 1 0,2-1 21,2 1 1,8-1 0,-3 1 0,5-3 12,1-3 0,7 1 0,1-7 0,0 0-15,0 2 0,6-6 0,-3 4 1,1-4-10,0-2 1,-2-2-1,4-4 1,-4-4-11,-2 0 0,4-5 0,-5 3 0,-3-3 25,-2-3 1,-3-1 0,-2-2-1,-5-3-17,-1 3 1,-2 1 0,-6 3 0,0 0 29,0-1 0,-2 1 0,-6 1-201,-9 4 0,-1 5 0,-7 7 0,0 0-74,-4 0 1,-2 2 0,0 2 0,3 3-5,3 3 1,0-4 0,4 5 236,-3 3 0,1 2 0,6 1 0</inkml:trace>
  <inkml:trace contextRef="#ctx0" brushRef="#br0" timeOffset="988">1729 926 8355,'8'9'-372,"2"-1"1,2-8-1,-1 0 1,3 0 388,1 0 1,3 0-1,-1 0 1,1 0-46,-1 0 0,1 0 0,-1 2 92,1 4 1,-1 2 0,1 5-83,-1-1 0,-1-1 0,-5 7 11,-5-1 1,-2-1 0,0-2 0,2-3 0,-3 3 0,-1 1 0,-4 1 199,-3-5 0,1 3 90,-8-8 1,6 0-142,-5-6 0,7-2 1,-2-4-73,4-6 1,2-3-1,0-3 1,2-1-44,4-4 1,2 3 0,5-5-1,-1 0-139,1-4 0,5 1 0,3 1 0,2 2-190,-1 4 0,3 1 0,0 5 302,2 3 0,2-3 0,6 5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3.487"/>
    </inkml:context>
    <inkml:brush xml:id="br0">
      <inkml:brushProperty name="width" value="0.08571" units="cm"/>
      <inkml:brushProperty name="height" value="0.08571" units="cm"/>
      <inkml:brushProperty name="color" value="#CC0066"/>
    </inkml:brush>
  </inkml:definitions>
  <inkml:trace contextRef="#ctx0" brushRef="#br0">1 507 7865,'15'8'-19,"-3"3"0,3 5 0,-1 1 1,5 1 85,5-1 1,1 7 0,-4 1-1,4 0-172,3 0 0,-5 0 0,4-3 0,0 1-33,0-2 1,-5 1 0,1-1-1,-2 1-164,3-7 1,-5 2 0,4-7 301,-3 0 0,-3 5 0,1-5 0</inkml:trace>
  <inkml:trace contextRef="#ctx0" brushRef="#br0" timeOffset="293">734 577 8355,'8'-10'-339,"-6"-5"-335,6 13 624,-8-6 146,0 8 1,-6 2-1,-2 4 1,-2 5-25,-3 5 1,3 1 0,-2 1-1,-1 1-38,-3 4 1,-1-1-1,-1 5 1,1-2-114,0-3 1,-1 3 0,3-2 0,1-2-129,2-1 1,8 3-1,-3 0 1,1-1-664,0-3 870,0-9 0,6 5 0,0-5 0</inkml:trace>
  <inkml:trace contextRef="#ctx0" brushRef="#br0" timeOffset="756">1136 751 7267,'-8'-17'-124,"-2"1"1,-7 5 0,0 3 306,-1 0 0,6 6 0,1-3-132,-3 3 1,-1 4 0,-3 1 0,3 5-44,3 2 0,-3 0 0,5 3 0,-2-1-20,1 1 0,7 3 1,-4 1-1,2 1-22,0-1 1,0-5-1,8 0 11,4 1 0,4 1 1,9-3-1,3-3-88,1 0 0,2-6 0,-4 4 0,5-4-44,1-2 1,-6 0 0,4 0 0,-1-2 58,-1-4 1,0 2-1,-5-8 68,-1-1 1,-1-3 0,-3 1 0,-3 1 140,-2 3 1,-2-1 0,-6-6 710,0 1-686,0-1 1,-2 9-42,-4 3 1,2 4 0,-6 4-85,3 4 1,1 3 0,6 9 0,0-1-27,0 1 1,0-1 0,2 1-79,3-1 0,5-5 0,8-2 0,-1-3-119,1-3 1,-1-2-1,0 0 1,1 2 209,-1 2 0,9-8 0,1-8 0</inkml:trace>
  <inkml:trace contextRef="#ctx0" brushRef="#br0" timeOffset="1102">1433 105 8355,'10'-17'-620,"-5"-1"553,-3 9 0,0-7 0,2 5 270,2-5 1,7 6-162,-1 4 1,-2 5 0,0 2-1,-1 3 28,1 2 1,-4 8-1,3-1 1,1 7-17,0 3 1,-4 8 0,3-2 0,-1 4 3,-4 2 0,0 0 1,0 0-1,2 2 3,-2 4 0,-3-5 0,-1 5 1,0-4-45,0-2 0,0 0 0,0 0 0,2-2-176,4-4 1,-4 2-1,4-6 1,-4 0-88,-2 1 1,6-3 0,1-8 0,1-1-195,0-2 1,6-8 0,-3 3 439,5 1 0,1-6 0,1 6 0</inkml:trace>
  <inkml:trace contextRef="#ctx0" brushRef="#br0" timeOffset="1568">1887 577 8355,'10'-8'-562,"-5"-4"1,3 3 975,-2-3-279,0 8 1,-6 4 0,0 12-43,0 3 0,6 3 0,-1 1 1,-1 3-80,-2 1 1,4 0 0,2-5 0,0-1-11,-1 1 1,5-1 0,-4-1 0,1-3 11,5-1 0,-4-6 1,1 3-49,3-1 0,2-2 0,1-6 0,0 0-56,1 0 0,-1 0 0,1 0 1,-3-2-43,-3-4 0,4-2 1,-5-5-1,5 1 97,1-1 1,-5-3 0,-3-1 0,-1-1 19,-4 1 1,-2-1 0,-2 1 0,0-1 11,0 1 0,0-1 503,0 1-397,0 7 0,-2 4 1,-2 12-20,-2 6 0,1 3 0,5 3 1,0-1-12,0 1 0,0-1 0,2 1 1,1-1-77,3 1 0,6-1 1,-4-1-1,1-3-255,5-1 0,-4-3 0,1 5 0,3-4-375,1-2 1,3-1 630,-1-1 0,9-4 0,1 6 0</inkml:trace>
  <inkml:trace contextRef="#ctx0" brushRef="#br0" timeOffset="1968">2673 612 7958,'8'9'-111,"1"7"1,9-6 211,-1-1 0,-5-1 0,-1-8-281,3 0 0,2 0 0,1 0 146,0 0 0,1 0 0,-1 0 0,1-2-2,-1-4 1,-5 3 0,-2-9 65,-3-2 0,5 5 1,-6-3 12,-2-2 0,-4 1 1,-6-1-24,-6 3 1,-9 7 0,-2-2 0,1 4 74,3 2 1,1 0-1,-1 0 1,-2 2-62,-3 4 1,1-2 0,6 7 0,1 3-26,5 1 1,-3 3 0,8-1-1,0 1-27,-1-1 1,7 1 0,-2-1-153,5 1 0,11-3 0,-2-1 0,3-3-179,3 3 0,5-4 0,2-1 349,2-1 0,2-2 0,6-6 0</inkml:trace>
  <inkml:trace contextRef="#ctx0" brushRef="#br0" timeOffset="2356">3441 524 8200,'0'-17'0,"0"0"0,0-1-215,0 1 0,-6 5 0,-1 0 0,-3 1 0,-4 1 221,-1 4 1,-3 2 0,1 0 0,-1-1 70,1 1 0,-6 2 1,-1 2 4,3 0 1,2 2-1,3 3 1,3 5-70,1 0 0,8 5 0,-2-3 0,4 4-19,2 1 1,0 1 0,2-1 0,4-1-5,6-5 0,3 5 0,3-5 0,1 5-2,4 1 0,-3-1 1,5-3-1,-2-1-3,1 2 1,5 1-1,-6 1 1,-2-3 78,-1-1 0,-5 0 0,-1 5 0,-3-1-14,3-5 1,-6 5 0,-2-5-138,-4 5 1,-4-4 0,-4-3 15,-6-1 0,-9 0 0,-3-4 0,1 1-91,-2-1 0,6-2 0,-7-2 0,3 0 4,0 0 1,-1 0-1,7 0 1,0 0 157,-1 0 0,1-7 0,-1-3 0</inkml:trace>
  <inkml:trace contextRef="#ctx0" brushRef="#br0" timeOffset="2551">3424 577 8225,'0'-18'-256,"0"7"543,0-1-30,0 8 1,-8-4 0,-4 8-382,-3 0 1,-3 8 0,1 4-1,-1 3 44,1 3 0,-1 5 1,-1 2-1,-2 1-509,-3-1 589,-7 6 0,4-4 0,-8 8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0.384"/>
    </inkml:context>
    <inkml:brush xml:id="br0">
      <inkml:brushProperty name="width" value="0.08571" units="cm"/>
      <inkml:brushProperty name="height" value="0.08571" units="cm"/>
      <inkml:brushProperty name="color" value="#CC0066"/>
    </inkml:brush>
  </inkml:definitions>
  <inkml:trace contextRef="#ctx0" brushRef="#br0">472 245 7311,'-9'-7'293,"1"5"-233,8-6 1,6 10 0,0 4 0,-2 5 11,-3 5 0,-1 1 0,2 3 0,2 3-10,2 6 1,0-2 0,-6 2 0,0 1-62,0-3 1,0 6 0,2-6 0,2 2-92,2 0 0,-1-8 1,-5 5-1,2-3-133,4 0 1,-4 1 0,4-7-191,-4 0 0,-4 1 413,-4-1 0,-4 1 0,-7-1 0</inkml:trace>
  <inkml:trace contextRef="#ctx0" brushRef="#br0" timeOffset="795">1 525 7139,'17'0'-97,"1"0"0,1 0 0,3 0 134,1 0 1,2 0-1,-2 0 1,7 0 8,3 0 0,3-6 0,3 0 0,4 2-20,2 2 1,-7 2 0,5 0-1,-2 0-91,0 0 1,-1 0-1,-5 0 1,0 0-37,0 0 1,-6 0 0,0 0-1,0 0 2,-1 0 0,3 0 0,-6 0 1,0 0 96,0 0 1,4-5 0,-3-1 0,-1 2 13,0 2 1,4 0-1,-6-2 1,-1-2 83,-3 2 1,-3 1-1,-3-1 194,-1-2-102,-8 0 0,2 0 1,-12 0-111,-6 2 0,2 3 0,-1 1-16,-3 0 0,-1 0 1,-3 0-37,1 0 1,-1 0 0,3 1 0,1 3 2,3 2 1,1 8-1,-4-3 1,5 5-41,1 1 1,0-5 0,4 0-1,-2 1 6,2 3 1,3 1 0,1 1 0,0-1-12,0 1 1,1-1 0,5 1 12,6-1 1,3-5 0,3-3 0,-1-1-40,1-4 1,-1-2-1,1-2 1,-1 0-71,1 0 1,1 0 0,2-2 0,3-2 77,-3-2 1,-3-7 0,-5 3-1,-1-2 109,1 1 0,-3-1 0,0-5-16,-2-1 0,-3 1 0,-5-1-6,0 1 1,0-1 0,0 1-1,0-1 0,-5 7 0,-3 1 80,-2 2 0,4 2-60,-5 6 0,7 2 0,-4 4-33,0 6 1,6 3-1,-4 3 1,5-1-47,1 1 1,0-1 0,1-1 0,3-3-37,2-1 1,8-2 0,-3 3 0,5-3-115,1-2 0,7-2 0,-1-4 0,0 1-41,2 3 0,-5 0 0,5-6 0,-2 0-23,1 0 0,-1-6 1,-4-2-1,3 1 220,1-1 0,0-6 0,-5 5 0,-1-9 0</inkml:trace>
  <inkml:trace contextRef="#ctx0" brushRef="#br0" timeOffset="1350">1590 193 8355,'0'-17'0,"0"-1"-264,0 1 0,0-1 0,0 1 188,0-1 0,0 7 578,0-1-583,0 8 1,8-2 127,4 12 0,-3 4 0,1 7 0,-2 3-20,-4 3 1,-2 4 0,0 6-1,1-2-26,3-2 1,0 0-1,-6 6 1,0 0 8,0 0 0,0-6 1,0-2-1,2-1-116,4-5 0,-4-2 1,4-1-268,-4-1 311,-2-7 0,1-2 43,5-8 0,2-2 0,6-2 0,-5-4 0,1-1 22,0-5 0,1 0 0,5 1 0,-3 1 41,-1-1 1,0 3-1,5 0 1,1 0 18,-1 1 0,1 5 1,-1-2-1,2 4-12,5 2 0,-5 0 1,4 0-1,-3 0-1,-3 0 0,1 6 1,-1 2-1,1-1 3,-1 1 1,-5 6 0,-2-3-29,-3 5 0,5 1 1,-6 1-1,-2-1-4,-2 1 1,-2-1 0,0 1 0,-2-3-20,-4-3 0,-2 3 1,-6-5-1,3 2 36,-3-1 1,-1-7 0,-3 2 0,-1-4-36,-4-2 1,1 0 0,-5 0 0,0 0-55,0 0 0,0 0 0,-3 0 0,5 0-327,0 0 0,6-8-96,-5-3 1,7-5-211,5-1 684,4-9 0,8 7 0,0-6 0</inkml:trace>
  <inkml:trace contextRef="#ctx0" brushRef="#br0" timeOffset="1654">2201 36 8031,'10'-8'-602,"-2"4"0,-6-5 854,4 1 0,-2 2-83,7 6 0,-5 2 0,4 4-46,-3 5 0,5 7 0,-4 3 0,2 2-14,3-1 1,-3 5 0,2 0 0,-1 2-53,-1 0 1,3 0 0,-5 6-1,0-2-60,0-4 0,-1 4 0,-3-5 0,2 1-53,-2 0 1,-2-2-1,-2 2 1,0-6-131,0-3 1,0-3 0,0 1-1,2-1-580,4 1 1,-4-1 765,4 1 0,3-9 0,1-1 0</inkml:trace>
  <inkml:trace contextRef="#ctx0" brushRef="#br0" timeOffset="2184">2673 542 7488,'17'10'-50,"-7"0"0,-2-6 1,0 1 195,3-1 1,-1-2 0,2-2 0,1 0-43,3 0 0,1 0 1,1 0-14,-1 0 0,1 0 1,-1 0-1,1 0-267,-1 0 1,-5-6 0,-1-1 24,3-3 1,1-2 202,3-5 1,-3-1 0,-3 1 48,-6-1 0,-4 1-70,-2 0 0,-8 7 1,-4 4-52,-3 4 1,-3 2 0,-1 0 0,-2 0 20,-3 0 1,1 0 0,6 2-1,-1 2-14,1 2 0,5 7 0,0-3 12,-1 0 0,5 5 0,0-3 0,2 3 23,1 3 0,-1-1 1,6 1-1,0-1 39,0 1 1,0-1 0,0 1 6,0-1 1,0 1-1,2-1-17,4 1 1,-3-7-1,9-1 1,2-2 55,1-4 0,3-1 0,-1 1 0,3 2-13,3-2 0,-4-2 0,6-2 0,-1 0 71,-1 0 0,0 0 0,-5 0 0,-1-2-32,1-4 0,-1 4 0,1-6-218,-1 1 1,-5 5-78,-1-4 1,-5 4-617,6 2 0,-8-2 778,2-4 0,-4 4 0,-2-5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27.196"/>
    </inkml:context>
    <inkml:brush xml:id="br0">
      <inkml:brushProperty name="width" value="0.08571" units="cm"/>
      <inkml:brushProperty name="height" value="0.08571" units="cm"/>
      <inkml:brushProperty name="color" value="#CC0066"/>
    </inkml:brush>
  </inkml:definitions>
  <inkml:trace contextRef="#ctx0" brushRef="#br0">88 420 8355,'0'-12'0,"-2"3"0,-2-1 0,-2 0-408,2-3 0,1 3 568,-3-2 0,4 7-125,-4-7 0,2 8 0,0 0 0,-2 8 1,1 8-1,-1 3 0,-2 3 0,0-1 1,0 1-1,5-1 0,1 0 0,2 1 1,0-1-1,0 1 91,0-1 1,0 1-161,0-1 55,7 1 0,1-1 1,6 1-23,-3-1 0,1-1 0,4-3 0,-3-3 13,-1-2 0,-1 3 0,7-5 1,-1-2 1,-5 4-1,0-2-18,1-2 0,3-3-3,1-1 1,1-5 0,-3-3 7,-3-2 0,3 0 0,-5-3 1,2 1-18,-1-1 1,1-3 0,3-1 0,-1-1-26,-2 1 1,-6-1 0,3 1 0,1-1 49,0 1 1,-6 5-1,3 1 279,1-3-107,-6-2-18,6-1-234,-8 7 0,0 4 66,0 12 0,0 4 0,0 7 55,0 1 0,2-1 1,2 1-38,1-1 0,7 1 0,-4-3 0,1-1-86,5-2 1,-4-3 0,1 5-1,3-4-304,2-3 0,1 1 1,2-4-1,3 2 378,1-2 0,8-2 0,-4-2 0</inkml:trace>
  <inkml:trace contextRef="#ctx0" brushRef="#br0" timeOffset="449">1031 472 8203,'6'-17'-39,"0"-1"0,5 7 0,-5-1 1,0-1 298,2-3 0,-6-1-720,3-1 0,-3 1 447,-2-1 0,-2 9 0,-3 3 25,-7 4 0,2 2 0,-1 0-18,-3 0 0,-1 6 0,-3 1 0,1 3 30,-1 4 1,6-5-1,1 3 1,-1 2-21,3 1 0,-1-3 1,6-1-1,-2 3 5,2 1 1,2-3 0,4 0-10,4 1 0,-2-3 0,8 0 24,1-2 0,3-1 0,3-3 0,2 2 18,3-2 0,-1-2 1,-6-2-1,1 0-9,-1 0 1,7 2 0,-1 2-1,-2 1 6,-1-1 1,-3 0-1,-1 2 1,-3 4-36,-1-1 1,-6 7 0,3-4 9,-1 3 0,0 3 0,-4-1-32,2 1 0,-1-1 0,-6-1 0,-5-3 22,-6-1 1,0-6 0,-3 3 0,-4-1 4,-1-4 0,-1 0 1,-1 0-1,-3 1-51,-2-1 1,0-2 0,-2-2 0,5 0-254,5 0 0,-4 0 0,-1 0 2,3 0 1,8 0 0,3-2 292,2-3 0,10-13 0,8-9 0</inkml:trace>
  <inkml:trace contextRef="#ctx0" brushRef="#br0" timeOffset="888">1415 560 8098,'18'2'132,"-1"3"1,1-3-1,-1 4 1,1-4-308,-1-2 0,0 0 1,1 0 68,-1 0 1,1 0 0,-1 0 69,1 0 1,-3-2 0,-1-2 5,-2-1 1,-7-7-1,5 4 1,-2-2 93,-4-3 1,3 3 26,-1-1 0,0-1-104,-6-6 0,-8 9-12,-3 3 1,-5 4 0,-1 2 0,-1 2 22,1 4 1,-1 1-1,1 7 1,1-2-8,5 1 1,-5-3 0,6 2-1,1 1 46,3 3 0,-2 1 0,2 1 0,2-1 31,3 1 0,1-1 0,0 1-17,0-1 0,1-5 0,5-3 0,6 1-37,3 0 1,3-6-1,-1 1 1,1-3-192,-1-2 0,9 0 0,3 0 1,4 0-113,2 0 1,-1 0 288,1 0 0,0-7 0,0-3 0</inkml:trace>
  <inkml:trace contextRef="#ctx0" brushRef="#br0" timeOffset="2299">2096 193 8355,'0'-17'-247,"0"5"0,2 0 0,2-1-3,2-3 0,2 4 559,-2 1-242,-5 7 1,13-2 0,-8 12 0,-2 6-28,-2 3 1,-2 5 0,2 3 0,2 6 58,1 4 1,1 10-1,-6 3 1,0 7-6,0 5 1,0-2-1,0 8 1,-2 2-35,-4 2 1,3-4-1,-7 0 1,0 0-94,0-2 1,5 4 0,-5-8-1,2-3-55,4-7 0,0 1 0,0-9 0,-1-3 56,1-6 0,2 0 1,4-7-1,2-3-51,1-2 0,9-9 1,-2-2 25,3 0 0,3-6 1,1 2-1,2-6 33,3-4 0,1-14 1,-4 3-1,3-4 9,-3-5 1,0-1 0,-1-8-1,-1 0 52,-3 0 0,-5-1 0,1-3 1,-4-2-36,-1 2 1,-5-4-1,2 3 1,-6 3-7,-4 6 1,-7-2-1,-1 6 1,-5-1 45,-4 5 1,-6 4 0,3 1-1,1 1-22,0-1 0,-4 7 0,4 1 0,-1 0-19,1 1 0,2 5 1,5-2-1,1 4-30,-1 2-45,1 0 56,7 0 1,4 0 0,12 0-1,6 0-34,3 0 1,9 0 0,1 0 0,2 0 19,4 0 0,2 0 1,2 0-1,0 0 38,0 0 1,4-2 0,-2-2 0,-4-4-18,0-1 0,0 5 0,0-4 1,-2 2 78,-2 0 0,-2-1 0,2 3 1,-6-2-56,-3 2 1,-3 0 0,1 0 0,-1-2-14,0 3 0,-5-1 439,0-2-310,-8 4 0,1-6 11,-10 8 1,-5 0-106,-8 0 1,1 2 0,2 4 0,1 4-55,2-1 0,8 7 0,-1-4 10,3 3 1,2 3 0,0-1 0,0 0 9,0 1 0,0-1 0,2-1 0,1-3-11,3-1 1,8-2 0,-2 3 0,3-3-11,2-2 0,1-2 1,-1-6-1,1 0-22,-1 0 0,1 0 0,1 0 0,3-2 25,1-4 1,0 2 0,-7-8-1,-3-1 15,-1-3 0,0-1 0,3-1 0,-1 1 8,-3-1 0,-5 1 0,4 0 1,-2-1 117,-5 1 0,5-1 47,-2 1-159,0 7 0,-12 4 0,0 12-23,2 6 1,-3 3 0,1 3 0,2-1-67,2 1 1,2 5 0,0 0 0,0-2 29,0-1 1,6-3 0,2 1 0,1-1 44,5 1 0,-5-7 1,3-1-1,2 0-8,1-1 0,9-5 0,-1 2 0,-2-4-21,-1-2 0,3 0 0,2-2 0,0-2 11,1-2 0,5-7 0,-4 1 0,2-3 19,0-3 0,-8 1 0,5-3 0,-3-1 7,0-2 1,0-6-1,-5 3 1,-3-1-54,-3-4 0,2-2 1,-7-2-1,1 0 10,0 0 0,-2-1 0,-6-3 0,0-2-20,0 2 1,0 2 0,0 2 0,0 0 50,0 1 1,-2 4-1,-2 3 1,-4 2 75,-2 4 1,5 3-1,-5 5 1,0 3-40,0 2 0,5-3-205,-7 5 142,0 0 0,3 8 0,3 4 70,4 5 1,2 5 0,0 1 0,0 1 58,0-1 1,6 3-1,2 3 1,-1 4-35,1 0 0,6 4 1,-5-6-1,3 3-1,0 3 1,-9 0-1,5 0 1,-2-2 15,0 2 1,2 0-1,-4 0 1,1-2 22,-1 2 0,-2 0 0,-2 0 0,0-4-32,0-1 1,0 3 0,0-4-1,0 0-12,0 0 1,2-1-1,2-7 1,4-1-80,1-5 0,-3 3 0,6-8 0,2 0-195,1 1 0,10-5 1,2 4-1,3-4 217,-1-2 0,8-8 0,7-1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34.829"/>
    </inkml:context>
    <inkml:brush xml:id="br0">
      <inkml:brushProperty name="width" value="0.08571" units="cm"/>
      <inkml:brushProperty name="height" value="0.08571" units="cm"/>
    </inkml:brush>
  </inkml:definitions>
  <inkml:trace contextRef="#ctx0" brushRef="#br0">36 105 6890,'-10'0'-828,"0"0"1017,5 0 0,3 2-96,-4 4 0,4 4 6,2 7 1,0 1 0,0-1-113,0 1 1,0-1 0,0 1 13,0-1 1,2-1-1,2-3 11,2-1 1,7-6-1,-1 3-4,3-1 1,-3-2 0,0-6 0,1-2 4,3-4 0,1 2 0,1-5 1,1-1-63,4 0 1,-5-1 0,1-7-1,-5 3 2,-1 3 0,1-4 0,-2 5 0,-5-5 53,1-1 0,-6 5-54,4 1 311,-4 7-239,-2-4 0,0 16 0,0 3 0,0 5-6,0 1 0,0 1 0,0-1 0,0 1-57,0-1 1,2 1 0,4-1 0,3 1-65,1-1 1,6 0 0,-5-1 0,5-2-348,1-3 450,8 1 0,-5 5 0,5 1 0</inkml:trace>
  <inkml:trace contextRef="#ctx0" brushRef="#br0" timeOffset="828">822 350 6456,'9'-8'5,"-3"-3"0,-2-5 0,0-1-20,2-1 0,0 1 0,-6-1 0,0 1 16,0-1 1,-2 1-1,-2-1 1,-4 3 1,-2 3 0,5-1 0,-7 5 0,-2 0 1,-1 0 0,-3 2 0,1 6 13,-1 0 1,1 0-1,0 0 1,-1 0 0,6 2 26,1 4 1,7-2-26,-2 8 0,6-6 0,6 3 0,6-1-8,3-4 1,3-2 0,1-2 0,4 0-12,6 0 0,-2 0 0,1 0 1,-1-2-2,0-4 0,-6 4 0,3-4 0,-5 2-5,-2-1 1,1 3 0,-1-4 1,1 4 0,-6 2 1,-1 0 3,3 0 0,1 0 0,3 0 1,-7 6 0,-1 1 0,-2 3 1,-2-4 0,-6 6-1,0 1 23,0 3 1,0 1 0,0 1 18,0-1 0,0-5 1,0-1-24,0 3 1,0 2 0,2-1-1,1-1-2,3-3 1,2-7-24,-2 2 1,-2-4 0,7-2 0,3 0-1,2 0 0,-5 0 1,1 0-1,1 0-17,3 0 1,1-2 0,1-2-1,-1-4 13,1-1 0,-1-1 0,1-4 0,-1 3-9,1-3 0,-1 1 1,1-1 15,-1 2 0,0 3 0,-1-5 0,-2 4-1,-3 3 9,-7-7-6,4 12 0,-10-4 75,-4 12 0,4-2 1,-6 8-51,1 1 0,5 3 0,-4 1-13,4 1 1,2-7-1,2 1-31,4 1 1,3 1 0,9 0-152,-1-3 1,1-7-1,-1 2 1,-1-2-162,-5 2 331,5-4 0,-6 5 0,7-7 0</inkml:trace>
  <inkml:trace contextRef="#ctx0" brushRef="#br0" timeOffset="1012">1538 18 7487,'-16'-2'-557,"5"-4"-57,-5 4 406,14-5 1,-6 9 40,8 3 167,0-3 0,0 14 0,0-6 0</inkml:trace>
  <inkml:trace contextRef="#ctx0" brushRef="#br0" timeOffset="1539">1782 158 7569,'18'0'-5,"-7"0"10,1 0 1,-8 2 0,4 2-1,-2 3-183,-1 3 1,1-4 0,-4 4-1,2-1 190,2 1 0,0 2 35,-6 5 0,0 1 10,0-1-63,0 1 102,0-9-147,7-1 1,-5-10-1,4-4 12,-4-5 1,4-5-1,2-1 24,1-1 0,1 1 0,4-1 0,-3 1-26,3-1 0,1 7 1,5 1-1,1 0 27,2 1 0,7 5 0,-5-2 0,0 4 25,0 2 1,4 0 0,-5 0 0,-3 2-5,-2 4 1,-1-2 0,-1 7-3,1 3 0,-7 1 0,-1 3-33,-2-1 1,-2 1 0,-4-1-167,3 1 0,-3-1-19,4 1 1,-2-1 212,2 0 0,4-7 0,7-2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6.997"/>
    </inkml:context>
    <inkml:brush xml:id="br0">
      <inkml:brushProperty name="width" value="0.08571" units="cm"/>
      <inkml:brushProperty name="height" value="0.08571" units="cm"/>
      <inkml:brushProperty name="color" value="#CC0066"/>
    </inkml:brush>
  </inkml:definitions>
  <inkml:trace contextRef="#ctx0" brushRef="#br0">385 1 8355,'-18'0'-869,"1"0"708,-1 0 1,1 0 0,-1 0 148,1 0 0,-1 0 0,-1 0 0,-2 2 107,-3 3 1,1-3 0,6 6 0,-1 0-22,1 3 0,-1 3 1,1 0-1,-1-1-17,1 7 1,5-3 0,3 6-1,-1-1-67,0 1 1,6-2 0,-2 7 0,4-1-52,2 0 0,0-6 0,0 4 1,2-1-32,4-1 1,4 0 0,7-5 0,1-1-114,-1 1 0,9-1 0,3-1 0,2-3-285,-2-1 490,12-8 0,-12 4 0,13-8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7.985"/>
    </inkml:context>
    <inkml:brush xml:id="br0">
      <inkml:brushProperty name="width" value="0.08571" units="cm"/>
      <inkml:brushProperty name="height" value="0.08571" units="cm"/>
      <inkml:brushProperty name="color" value="#CC0066"/>
    </inkml:brush>
  </inkml:definitions>
  <inkml:trace contextRef="#ctx0" brushRef="#br0">0 0 8366,'18'0'30,"-1"0"0,-5 0 0,-1 0-184,3 0 0,2 0 1,3 0-1,2 0-149,3 0 0,1 0 303,-2 0 0,4 8 0,8 2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8.802"/>
    </inkml:context>
    <inkml:brush xml:id="br0">
      <inkml:brushProperty name="width" value="0.08571" units="cm"/>
      <inkml:brushProperty name="height" value="0.08571" units="cm"/>
      <inkml:brushProperty name="color" value="#CC0066"/>
    </inkml:brush>
  </inkml:definitions>
  <inkml:trace contextRef="#ctx0" brushRef="#br0">470 594 8355,'0'-18'-380,"0"1"0,-2 1 0,-2 3 0,-3 3 432,-3 2 0,-2 3 0,-5 3 1,-1-2-14,1-2 1,-3 0 0,-3 6-1,-4 0 13,0 0 0,-6 6 1,6 2-1,-2-1-102,-1 1 0,3 6 0,-2-3 0,4 5 55,0 1 0,7 1 1,-1-1-5,5 1 1,10-1-1,-1 1 1,5-3 18,5-3 0,5 1 0,8-7 1,-1-2 36,0-2 1,7-2 0,1 0 0,2 0-78,4 0 1,-4 0 0,2 0-1,1-2-107,-3-4 0,4 2 0,-6-5 0,0-1-36,0 0 1,-1 1 0,-7-5 0,1 2 42,-1-1 1,-5-3-1,-2-1 1,-1-1 119,1 1 0,-6-2 0,2-3 0,-4-1 0,-2 2 0,0-5 0,0 1 0,0-2 0,0-4 0,-2 4 0,-4 0 0,-4-1 0,0 1 0,-5 6 0,5-2 0,-1 3 84,-1 3 1,2-1-1,-1 1 119,5-1 0,-2 1-15,2-1 0,0 7-110,6-1 1,2 8-1,2 0 35,2 8 1,6 0 0,-5 8 0,1 1 41,0 3 0,-2 9 0,-6 2 0,2 2-43,3 0 1,-3 1 0,4 4 0,-4 1-54,-2 0 1,0-2-1,0-2 1,0-2 5,0 3 0,0-5 0,2 0 0,2-2-157,2-4 1,0-1-1,-6-3 1,0 1-294,0-1 0,0-5 0,0 0-109,0 1 1,5-3 493,1 1 0,8-7 0,-4 4 0</inkml:trace>
  <inkml:trace contextRef="#ctx0" brushRef="#br0" timeOffset="199">750 489 8096,'0'-10'-268,"0"3"1,0 20 0,2 3 467,3-3 1,-3 5 0,4-7 0,-2 5-147,2 1 1,-2 1 0,7-1-304,3 1 1,-4-3 0,-1-1 0,1-4-266,0-3 1,-4-1 513,5-6 0,1 0 0,5 0 0</inkml:trace>
  <inkml:trace contextRef="#ctx0" brushRef="#br0" timeOffset="345">872 245 8355,'-18'0'-626,"9"-8"0,-1 6 245,4-4 0,-2 12 381,-3 5 0,3 5 0,8 1 0,0 1 0</inkml:trace>
  <inkml:trace contextRef="#ctx0" brushRef="#br0" timeOffset="750">1361 402 8194,'17'0'-365,"-7"-8"-354,-4-4 730,-4 5 0,-4-1 0,-4 8 1,-6 0 18,-3 0 1,-3 0 0,1 0 0,-3 0-11,-3 0 1,2 6-1,-6-1 1,1 1 50,5 2 0,2-4 0,3 8-43,5 1 0,3 3 0,8 1-41,0 1 0,2-7 0,4 1 6,5 1 1,5 1 0,3 0 0,2-5 11,3-1 0,-1 0 0,-5-4 0,-1 3 49,0 3 0,1-4 0,-1 4 0,1-1 17,-1 1 1,-5 0 0,-2 3 0,-1-3 63,1-2 1,-6 5-80,2-1 1,-4-2 0,-4 0 0,-4-3-51,-6-3 1,-5-2-1,-5-2 1,-3 0-119,-2 0 1,4 0 0,-6 2 0,-2 2-287,-2 2 1,-4 0 397,-4-6 0,-4 7 0,-7 3 0</inkml:trace>
  <inkml:trace contextRef="#ctx0" brushRef="#br0" timeOffset="1319">1763 122 8355,'0'-17'-624,"0"-1"290,0 9 479,0 1 1,0 10 15,0 4 1,0 5 0,0 11 0,0 3-27,0 2 0,0 2 0,0 8 0,0 2-145,0 2 1,0-1-1,0-5 1,0 0-136,0 0 0,5 0 0,1-2 0,-2-4-38,-2-6 1,4-3-1,0-3 1,-1 1-410,3-1 1,-6-5 591,4 0 0,-12-1 0,-4 7 0</inkml:trace>
  <inkml:trace contextRef="#ctx0" brushRef="#br0" timeOffset="1836">1448 437 8173,'0'-18'-433,"8"7"0,4 1 530,3 2 1,8 2-1,1 6 1,-3 0-53,-2 0 0,1 0 0,1 0 0,4 0-17,3 0 1,1 0 0,6 0-1,0 0 3,-1 0 0,1 0 1,0 0-1,0 2-47,0 4 1,0-2-1,0 6 1,-2-3-12,-4-3 0,2 6 0,-8 0 0,-1 1 72,-3 1 1,-1-2 0,-1 3 0,1-1-88,-1 1 1,-5 3 0,-3 1-1,-1 1-140,-4-1 0,-2 1 134,-2-1 0,-2 1 1,-4-3 37,-5-3 1,1-4-1,-2-8 1,-1 0 9,-3 0 1,-1 0 0,-1 0 0,3-2 35,3-4 0,-4 4 0,7-6 0,-1 0 48,4-3 0,4-5 0,2-1-55,0-1 1,0 1 0,0-1 0,2 1-27,4 0 1,-2-7 0,6 1 0,-1 2-98,1 1 1,2 3 0,5-1 0,1 1-282,-1-1 1,1 7-1,-1 1-66,1 2 441,-1 2 0,0 6 0,1 0 0</inkml:trace>
  <inkml:trace contextRef="#ctx0" brushRef="#br0" timeOffset="2043">2496 367 8355,'10'0'-443,"5"0"0,-13 2 546,4 4 0,-4-3 28,-2 9 1,0 0 0,0 5 13,0 1 0,0-7 1,2 1-216,4 2 1,1 1 0,7 1-243,-2-5 1,-6 3 0,3-6-1,1-1 312,0 1 0,1-2 0,7-6 0</inkml:trace>
  <inkml:trace contextRef="#ctx0" brushRef="#br0" timeOffset="2195">2513 245 8088,'-11'-6'-2076,"-1"0"2076,8 0 0,-3 6 0,-1 0 0,-2 0 0</inkml:trace>
  <inkml:trace contextRef="#ctx0" brushRef="#br0" timeOffset="2787">2845 18 8355,'18'0'-646,"-1"0"537,-7 7 1,4-3 0,-7 8 168,3 1 1,-4 3 0,3 3 0,1 3-43,0 1 0,-4 6 1,3-4-1,-1 2-18,-4 4 1,4-3 0,-2 1 0,-2 2-11,-3 2 0,5 0 0,0-2 0,-2-4 1,-2-2 1,-2-1 0,2-7 0,2 0-73,2 1-24,-1-1 54,-5-7 1,0-4-7,0-12 1,0-4 0,0-7 29,0-1 1,6 1 0,2 0 0,2-1-7,3 1 0,3 1 1,3 2-1,3 5 91,1 1 1,0 2-1,-3 6 1,1 0 55,2 0 0,0 0 0,-5 2 0,1 2 32,5 2 1,-11 2-1,5-5 1,-5 5-23,-3 2 0,4 2 0,-9 5-89,-1 1 1,-2-7-1,-2 1-62,0 1 1,-8 1 0,-3 0 0,-5-5-3,-1-1 0,-7 4 0,1-7 0,2-1 28,1-2 0,-3-2 1,0 0-1,2 0-13,1 0 1,3 0-1,-1 0 1,1 0-138,-1 0 0,7-2 1,1-3-351,2-7 1,2 2 1,6-1 1,2-1 498,4-6 0,4 1 0,7 0 0</inkml:trace>
  <inkml:trace contextRef="#ctx0" brushRef="#br0" timeOffset="3229">3614 367 8145,'11'0'-206,"1"0"0,-6 2 0,4 4 348,-3 5 0,5 5 0,-6 1-24,-2 1 0,3-1 1,1 1-106,2-1 0,-4-1 0,3-3 1,1-3-33,0-2 1,-4 3-1,5-5-8,3-2 1,1-2 0,3-2-32,-1 0 1,1-2-1,-1-4-45,1-5 0,-3 1 1,-1-2-1,-5-1 82,-1-3 0,0-1 0,-4-1 17,2 1 1,0-1 0,-6 1-1,0-1 68,0 1 0,0 5-11,0 1-9,0 7 0,-6 4 0,0 11 0,2 5 65,2 1 1,0 1-1,-2-1 1,-2 1-134,3-1 0,1 1 0,2-1-260,0 1 0,7-3 1,3-1 20,0-3 1,5-7 0,-3 2 0,5-4-299,7-2 561,-5 0 0,6 0 0,-7 0 0</inkml:trace>
  <inkml:trace contextRef="#ctx0" brushRef="#br0" timeOffset="3495">4435 105 8088,'0'-18'-818,"0"1"0,1 1 1119,5 5-196,-4 3 1,6 16-1,-8 5 1,0 7 31,0 3 1,0 8 0,0-4 0,0 2-119,0 0 0,2 1 0,2 4 0,2 1-51,-2 0 1,-3-6 0,-1-1 0,2-1 36,4 0 0,-4-6 0,4 3-270,-4-5 1,0-3-1,2-3-455,2-1 720,-1-8 0,-5 3 0,0-7 0</inkml:trace>
  <inkml:trace contextRef="#ctx0" brushRef="#br0" timeOffset="3950">4190 367 6594,'18'0'-161,"-1"0"1,6 0 0,2-2 0,1-2 386,-1-2 1,6 0-1,-2 4 1,4-1-209,2-3 1,6 0 0,0 4-1,-5-2-17,-5-2 0,6-2 1,-8 5-1,-3-3-7,-5 2 1,-4 2 0,1 2-15,-1 0 98,-7 0 0,-2 8 0,-10 1 0,-4 3 5,-6 0 1,3-1 0,-3 7 0,0-1 165,3 1 1,-5-1 0,6 1-69,-1-1 0,5 1-441,-2-1 1,6-7 16,6-4 1,4-4-1,7-2 1,2 0-16,5 0 0,-5-2 0,4-2 0,-3-4 258,-3-2 0,1 4 0,-1-5 0,-1-3 0,-5-1 0,-3-3 0,-8 1 0,0-1 0,0 1 0,0-1 0,-2 1 0,-4-1-14,-5 1 0,-5-1 0,-1 1 0,-1 0 35,1-1 0,1 6 0,3 3 25,1 1 1,0-4-175,-5 7 1,7 1 127,4 9 0,-3-3 0,-1 6 0</inkml:trace>
  <inkml:trace contextRef="#ctx0" brushRef="#br0" timeOffset="4321">5151 332 8240,'-18'0'-244,"6"0"1,1 0 0,-3 0 216,-1 0 1,3 6 0,0 1 31,-1 3 1,-1 2 0,1 3-1,3-1 66,2-2 0,2-7 0,6 7-31,0 2 0,0 1 0,2 1 0,4-3-48,6-1 1,3-8 0,5 2 0,1-3-6,2 3 0,8-4 1,-3 4-1,1-4-2,0-2 0,-6 0 1,4-2-1,-2-2 79,-3-2 1,-3-7 0,-3 1 13,-5-3 0,-1 3 1,-6 0-92,2-1 0,-6-3 0,-8-1 1,-2 1-128,-3 5 1,-1-5-1,-1 6 1,-3 1 0,-1-5 1,-10 8-1,5 2-264,5 2 1,2 2 402,-1 0 0,-7 0 0,-2 0 0</inkml:trace>
  <inkml:trace contextRef="#ctx0" brushRef="#br0" timeOffset="4833">5465 314 7208,'15'18'230,"-1"-3"1,-4-1-151,-2-2 0,3-1 0,-3 5 1,0-3-13,-1-1 0,5 0 0,-6 5-90,-2 1 0,-2-7-276,-2 1 292,0-8 1,-2 4-33,-4-8 1,-2-8 0,-3-4 31,5-3 0,4 3 0,2 0 0,0-1-34,0-3 0,6-1 0,1 1 0,3 3-4,4 1 1,1 0 0,3-3-1,1 1 22,4 3 1,-3 7 0,3-2-1,-4 4 74,-1 2 1,-1 0 0,1 0 0,-1 2-12,1 4 1,-1 3-1,1 9 115,-1-1 0,1 1 0,-3-1 1,-3 1-200,-6-1 0,-3 1 0,1-1 0,2 1-227,-2-1 0,-2 1 0,-4-3-651,-4-3 921,4 3 0,-13-13 0,5 6 0</inkml:trace>
  <inkml:trace contextRef="#ctx0" brushRef="#br0" timeOffset="5193">6024 0 8355,'17'0'-38,"1"0"0,-1 0 0,1 0-8,-1 0 0,1 0 1,-1 0-1,2 0 1,3 0 113,1 0 0,0 2 1,-3 4-1,1 5 18,2 5 0,7 1 1,-7 1-1,-2-1 27,-1 1 1,3 7 0,0 4-1,-2 2-141,-1-2 0,-5 4 0,-1-4 0,-4 4-26,-3 2 0,1 6 0,-4 2 0,2-1 17,-2 1 0,-4 4 1,-4-5-1,-4 3-3,-2 4 1,-3-7-1,-8 1 1,-5-2 5,-1-1 1,4 1-1,-8-6 1,-4 0-143,-4 0 1,-4-2 0,5-2 0,-5-4 175,-2-2 0,6 6 0,-3-3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7.562"/>
    </inkml:context>
    <inkml:brush xml:id="br0">
      <inkml:brushProperty name="width" value="0.08571" units="cm"/>
      <inkml:brushProperty name="height" value="0.08571" units="cm"/>
      <inkml:brushProperty name="color" value="#CC0066"/>
    </inkml:brush>
  </inkml:definitions>
  <inkml:trace contextRef="#ctx0" brushRef="#br0">36 36 8355,'-18'0'-1264,"9"0"1404,1 0 1,10 0-112,4 0 1,3 0 0,9 0-1,-1 0-29,1 0 1,5 0 0,2 0-1,2-2 21,4-4 1,-3 4-1,1-4 1,0 4-68,-2 2 0,6-2 0,-6-2 1,2-2 7,0 3 0,-5 1 0,3 2 1,-2 0 37,-4 0 1,-1 0-1,-3 0 1,1 0 2,-1 0 0,-7 2 1,-4 3-1,-4 7 1,-2 4 0,-2 1 0,-4 2 24,-6 5 0,-3-3 0,-3 6 0,-1 0-10,-4 1 1,3-1 0,-5 4 0,2-4-5,-1-2 0,1 4 0,6-5 0,-1-3-6,1-2 1,-1-1 0,1-1 0,1 1-54,5-1 0,-3-5 0,6-2-438,-1-3 290,5-1 1,-2-8 139,12-4 0,3-1 0,9-7 105,-1 2 1,-5 8-1,0-1 34,1 3 1,-3 2 0,2 0 145,1 0 1,3 0-1,-1 2 1,-1 2-118,-3 1 0,1 7 0,6-4-117,-1 1 0,0-5 0,1 2 1,-1-2-84,1 2 1,-1-4 0,1 4 0,-1-4-162,1-2 1,-1 0 0,1 0 245,-1 0 0,1 0 0,-1 0 0</inkml:trace>
  <inkml:trace contextRef="#ctx0" brushRef="#br0" timeOffset="231">245 298 6837,'18'0'160,"-1"0"1,1 0-158,-1 0 0,8 0 1,5-2-1,3-2-72,2-2 1,-1 0-1,1 6 1,-2 0 23,-4 0 0,4 0 1,-5 0-1,1 2 45,0 4 0,0-4 0,6 6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3:07.89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18 1223 7030,'-10'-2'-397,"4"-4"1,4 3 286,2-9-77,0 8 322,0-4-2,0 8 0,2 0-88,4 0 1,-2 0 0,8 0 0,2 0-11,2 0 0,4 2 1,4 2-1,6 2-38,3-2 1,3-2 0,2-2 0,2 0-70,1 0 1,15 6 0,-2-1-1,3-1 51,5-2 1,-5-2 0,11-2 0,2-2 40,-1-1 1,15-1 0,-5 4 0,9-2-7,1-2 0,-37 2 0,1 0 1,45 0-1,3-3 6,-49 2 0,1 0 1,1 3-1,0 0 0,2-1 1,1 0-1,1 1 1,1 0-46,0-1 0,-1 1 1,4 1-1,0 0 1,-3-2-1,1 0 1,0 1-1,1 2 24,-1 0 0,-1 0 1,3 0-1,-1 0 1,-2 0-1,0 0 1,-1 0-1,1 0-1,-2 0 0,-1 0 0,0 0 0,-1 0 0,2 0 0,0 0 0,0 0 0,1 0-11,-3 0 1,1 0 0,4 0 0,-1 0 0,-4 0-1,0 0 1,0 0 0,1 2-49,-1 1 0,-1 0 0,1-3 1,0 2-1,42 5 0,2-1-5,-47-3 0,0 0 0,43 9 0,-4-7 0,-7 1 66,-5 2 0,-1-6 0,-7 12 0,1-9 0,-1-1 0,1-2 0</inkml:trace>
  <inkml:trace contextRef="#ctx0" brushRef="#br0" timeOffset="1500">3810 1188 8355,'-10'0'-800,"2"0"0,16-6 1,4 1 793,4 1 1,1 2 0,1 2 9,0 0 1,0 0 0,0 0-36,0 0 0,0 0 0,0 0 24,-1 0 0,1 0 0,0 0 34,0 0 0,0 0 0,2 0 0,2 0 18,2 0 1,1 0 0,-3 0 0,4 0-35,2 0 1,-4 0-1,6 0 1,1 0-15,3 0 0,4 2 0,2 2 0,1 1 1,-1-1 0,6 4 0,2-2 0,3 0-36,3 1 1,5-5 0,3 4 0,2-2 25,3 2 0,3-4 0,1 4 1,3-4 14,3-2 0,-1 0 1,9 0-1,3 2 10,-1 3 1,6-3-1,-7 4 1,3-4 10,1-2 0,9 0 1,-7 0-1,5 2 30,-46 1 0,1 0 1,48-1-1,1 4 1,0-4-20,-1-2 1,-48 0 0,1 0 0,48 0 0,-48 0 0,0 0-15,0 0 0,1 0 0,2 0 0,1 0 0,0 0 0,-1 0 0,0 0 0,0 0-4,-2 0 1,1 0 0,0 0-1,-1 0 1,2 0 0,0 0-1,-1 0 1,1 0-19,-4 0 0,1 0 0,4 0 0,-1 0 1,-2 0-1,0 0 0,0 0 0,1 0 9,0 0 0,-1 0 1,3 0-1,0 0 1,-1 0-1,1 0 1,-1 0-1,1 0-39,1 0 0,-1 0 1,-1 0-1,0 0 1,2 0-1,1 0 0,-1 0 1,-1 0 28,-1 0 1,-1 0-1,0 0 1,0 0 0,-1 0-1,1 0 1,0 0 0,-1 0-23,0-1 1,0 2-1,3-1 1,1 2-1,-6-1 1,-1 1-1,1 1 1,-1 0 7,2-1 1,0 0-1,46 0 1,-47-2-1,-1 0 1,1 0 0,0 0 45,47 0 0,-44 1 1,-1 0-1,42 3 1,5 2-3,0-2 0,-46-3 0,0 0 0,-3-1 1,-1 1-1,1 1 0,-1 0-22,2 1 0,0 0 0,48 3 0,-49-6 1,-1 0-1,1 1 0,0 0 13,45 5 0,4-4 0,1 3 0,-51-3 1,1-2-24,49 0 0,-49 3 0,0 0 1,45 3-1,2-2-37,-47-3 1,0 0 0,44-1 0,2 0 0,-3 0 19,0 0 1,1 0 0,-5 0 0,2 0 39,3 0 1,-1 0-1,-5 0 1,-1 0 27,0 0 1,1 0-1,-1 0 1,-1 0-3,-5 0 1,5 0 0,-5 2-1,3 2-23,-3 2 1,4-1-1,-5-5 1,1 2-24,1 4 1,-1-4 0,7 4 0,-3-4-46,-3-2 1,3 0 0,-4 0 0,3 0 31,-3 0 0,5 0 0,-7 0 0,3 0-19,-1 0 1,-5 0-1,3 0 1,-1 0 48,-5 0 1,5 0 0,-3 0 0,-1 0 1,-3 0 1,5 0-1,-1 0 1,-1 0 55,-3 0 1,1 0-1,1 0 1,3 0-47,-3 0 0,1 0 0,1 0 0,5 0 7,-1 0 1,7 0-1,-7 0 1,5 0-11,3 0 0,-10 0 0,9 0 0,-7 0-28,-5 0 0,5-2 1,3-2-1,-1-2 13,-5 2 0,11 2 0,-9 2 0,3 0-98,4 0 0,-5-5 0,1-1 0,1 2 69,-3 2 0,1 2 0,-5 0 0,3-2 30,-5-4 0,15 4 1,-13-4-1,3 4 55,1 2 1,1 0 0,7 0 0,-2 0-35,-3 0 1,3 2 0,-3 2 0,1 4-24,-1 2 1,1-4 0,-5 3-1,-1-1-11,1-4 0,-3 4 0,-5-3 0,-1-1-25,1-2 1,-3-2 0,-1 0 0,-5 0 10,-1 0 0,0 0 0,-3-2 0,5-2-2,-1-1 0,7-9 0,-2 4 1,3 1 44,1 3 0,3-2 1,-7 2-1,3 2 4,1 2 0,7 2 0,-11 0 1,-1 0 8,3 0 1,-9 0 0,1 0-1,-2 0 14,-1 0 1,7 0 0,-7 0 0,-1 0-17,-2 0 0,3 0 1,1 0-1,0 0-57,1 0 0,-5-5 0,5-1 0,-1 2 26,0 2 1,7 2-1,-3 0 1,1 0 11,1 0 0,3 0 0,5-2 1,-4-2 61,-1-2 1,-5 1 0,-1 5 0,-1 0-71,-4 0 1,-3 0-1,-3 0 1,-3-2-40,-1-4 1,-8 4 0,2-4-1,-5 4-74,-1 2 1,-6 0-1,-2-2 1,0-2-145,-1-2 1,-5 1-1,2 5-116,-4 0 0,-2 0 0,-2-2 219,-4-4 0,-2 4 0,-4-4 143,6 4 0,-5 2 0,1 0 0</inkml:trace>
  <inkml:trace contextRef="#ctx0" brushRef="#br0" timeOffset="6808">9193 402 8042,'-10'-7'-1538,"2"5"1541,8-6 83,0 8 98,0 0-95,0 8 1,2 1 0,2 9 0,2-1-30,-2 1 1,0 1 0,0 3-51,2 1 1,0 2 0,-5-4 0,3 3 0,2-3 20,-2-2 1,-2-1 0,-2-1 0,2 1-57,4-1 0,-4-5 1,4 0 31,-4 1 1,-2 3-4,0 1 0,2-7 1,2-2 0,2-1 1,2-5 32,-2 4 1,-2-4 46,8-2 1,0 0-1,6 0 1,0 0-43,0 0 1,-1 0 0,1 0-28,0 0 0,0 0 0,0 0 1,0 0-1,0 0-2,0 0 1,-6 0 0,-1 0-340,3 0 0,-4 0 0,2 0-584,2 0 909,-6 8 0,8-6 0,-6 6 0</inkml:trace>
  <inkml:trace contextRef="#ctx0" brushRef="#br0" timeOffset="7271">9997 752 8053,'18'0'-596,"0"0"1,0 0 682,0 0 0,0 0-87,0 0 1,0 0 0,-3-2-38,-3-4 0,-2 4 1,-6-6 82,2 0 0,0-1-40,-6-9 1,6 1 43,0-1 1,0 7 0,-8 1-22,-4 2 0,2 0 1,-8 5-29,-2-3 0,-2 0 0,-1 6-3,-1 0 1,0 6 0,0 2 0,0-1-12,0 1 1,0 6-1,0-3 1,1 5 15,-1 1 1,6 1 0,2-1-1,0-1 128,0-5 0,6 5 0,-2-4-74,4 3 0,10 1 1,2-3-1,2-3 22,0-2 1,6-1-1,7-3 1,3 2-174,4-2 0,0-2 0,2-2 0,-3 0-131,1 0 0,6 0 1,-8 0-1,2 0-276,-3 0 501,5-8 0,-14 6 0,6-6 0</inkml:trace>
  <inkml:trace contextRef="#ctx0" brushRef="#br0" timeOffset="7619">10480 699 6515,'10'8'222,"6"-4"0,-4 8-103,4 1 0,2-3 0,0 1 0,-2 3-150,-5 2 1,5-1 0,-4-1 0,2-3 5,-2 3 0,4 1 81,-4 3 0,-2-3-38,2-3 0,0-4 88,6-8 1,-8-2-1,-4-4-75,-4-6 1,3-3 0,1-3-52,-2 1 1,-2 0 0,-2-1 0,2 1-57,4-1 0,-4 6 0,6 1-189,0-3 0,-4 1 0,6-1-551,-2 2 816,6 9 0,-12-13 0,6 6 0</inkml:trace>
  <inkml:trace contextRef="#ctx0" brushRef="#br0" timeOffset="8018">11178 787 8355,'18'0'-275,"-1"0"0,1 5 61,0 1 1,-6 0 0,0-6 0,2 0 0,2 0 324,2 0 0,-6 0 0,0 0-70,2 0 1,-5-6 0,1-2-18,-2-1 0,-2 3-77,-6-6 1,0 6 0,-2-3 6,-4 1 1,-4 2 0,-7 6 86,-1 0 0,0 0 0,0 0 0,0 0 40,0 0 0,0 0 0,0 2 0,2 4-38,5 6 1,-5 1 0,6 1 0,-2-3-19,0 3 0,8 2 0,-2 1 0,4 0-102,2 1 1,0-1-1,2 1 30,4-1 0,4-7 1,8-2-1,0-2-24,-1-1 0,7 1 0,2-6 0,2 0-73,4 0 1,2 0-1,1 0 1,1-2 76,0-4 0,6 3 0,-3-7 0,-3 0 67,-4 0 0,-2-1 0,5-7 0</inkml:trace>
  <inkml:trace contextRef="#ctx0" brushRef="#br0" timeOffset="8446">11643 367 7135,'10'-7'-237,"-2"5"0,-8-4 298,0 12 0,0-2 1,0 7-1,0 3 41,0 1 1,0 5-1,0 1 1,0 2-16,0-1 0,0 5 0,0 0 0,2 2-4,4 0 1,-4-5-1,5 3 1,-1 0-14,0 0 1,6-4-1,-6 5 1,0-3-73,2-4 0,-4-1 0,6-3 0,-2 0-2,-4 1 1,4-1 0,-2 1 19,-2-1 1,4-5 0,0-2-135,2-3 0,-4 5-533,6-6 1,0 0 650,5-6 0,1 0 0,0 0 0</inkml:trace>
  <inkml:trace contextRef="#ctx0" brushRef="#br0" timeOffset="9025">13448 734 8214,'-16'-2'-1138,"2"-2"1143,2-1 0,0-1 0,-6 6 107,1 0 0,5 2 0,0 2 1,-2 1-49,-2-1 1,4 4 0,0 0-1,0 1-89,2 5 1,-4 2 0,8 1 4,2 1 0,2-1 1,4-2 14,4-3 0,4 2 1,8-8-1,0-3-60,0-1 1,6-2 0,2 0-1,-1 0 58,1 0 1,0 0 0,-4 0 0,2-2 2,-2-3 1,-3 1 0,-1-8-5,0-2 1,0-1 0,-2-2-25,-4-1 0,-4 1 0,-8-1 10,0 1 0,-2-1 0,-4 3 0,-6 3-52,-4 6 0,-4 4 0,-2 2 0,-1 0-31,1 0 1,0 0 0,0 0-1,-2 0-191,2 0 0,0 2 296,-1 4 0,3 4 0,-6 7 0</inkml:trace>
  <inkml:trace contextRef="#ctx0" brushRef="#br0" timeOffset="9521">14038 402 8355,'-8'-17'-1565,"6"-1"1622,-6 9 0,8 3 0,-2 12-38,-4 5 0,4 5 0,-4 1 0,4 3 21,2 3 1,0 2 0,0 6 0,0-2-39,0 2 1,0 2-1,0 2 1,0-2 13,0-4 0,0 4 0,0-3 0,0 1 36,0-2 1,0 4 0,0-6-1,2 2-11,4 0 1,-4-6 0,4 5 0,-4-3-14,-2-4 0,0 0 1,0 1-1,0 1-1,0-2 1,0-7-1,0-2 1,0 1-33,0 3 1,0-5 0,0 1-7,0 2 1,-2-7-1,-2 1 5,-2 0 0,-2-6 0,2 4-49,-6-4 0,3-2 0,-3 0 0,-2 0-164,-2 0 0,-2-2 0,0-2 29,0-2 1,-2-2 0,-2 4 0,-1-3 189,1-3 0,2 6 0,2-19 0,0 3 0</inkml:trace>
  <inkml:trace contextRef="#ctx0" brushRef="#br0" timeOffset="10029">13734 804 6912,'10'-8'154,"6"6"1,-6-5-123,8 7 0,-6 0 0,0 0 0,1 0-24,3 0 0,2 0 0,0 0 0,0 0 10,0 0 1,0 0 0,0 0 0,2 0-10,3 0 1,-3 0 0,4 0-1,-2 2 21,2 3 1,-4-3 0,4 4 0,-5-4 14,-1-2 1,6 0 0,0 0 0,-2 0 10,-2 0 0,-2 0 0,-1 2-25,1 4 0,0-4 0,0 4-8,0-4 1,-6-2 0,0 0-22,2 0 1,-4 0-74,2 0 3,0 0 1,-3 1-464,-3 5 440,-4-4 0,-2 8 91,0-4 0,0-4 0,0 5 0</inkml:trace>
  <inkml:trace contextRef="#ctx0" brushRef="#br0" timeOffset="11580">16077 629 8147,'-8'-17'-1152,"6"5"1201,-4 1 1,-4-1-48,-2-5 1,-4 7 0,-2 4 51,0 4 1,1 2 0,-1 0 0,-2 0-40,-4 0 1,4 0-1,-4 0 1,2 0-33,-1 0 0,3 6 0,-4 2 0,4-1-4,2 1 0,6 4 1,2-4-1,0-1-42,0 1 1,6 6 37,-2-3 1,4-1 0,4 0 43,4-2 0,4-1 0,8-3 1,0 2 27,0-2 1,8 0 0,2 0-1,-1 1-30,-3-1 1,4 4-1,0-2 1,2 0-31,0 1 1,-7-3 0,5 6-1,-2 0 0,-4-1 1,-2-3-1,-2 6 17,-1 2 1,-1 1 0,-2 1 0,-4-3 84,-2-1 0,-2-1 81,-6 7 0,-2-3-105,-4-3 0,-4 2 0,-8-9 1,0-1-35,1-2 0,-1-2 1,0 0-1,-2 0-36,-4 0 0,4 0 1,-6 0-1,3 0-7,-1 0 1,-6 0 0,4 0-1,0 0-106,0 0 0,-3 0 0,5 0 0,2 0-642,2 0 485,2 0 1,12 0 274,12 0 0,4 0 0,16 0 0</inkml:trace>
  <inkml:trace contextRef="#ctx0" brushRef="#br0" timeOffset="11822">16417 769 8355,'18'0'-423,"-1"0"316,-7 0 0,4 2 0,-8 4 76,-2 6 0,-2-3 1,-2 3-53,0 1 1,0 3 0,0 1-275,0 1 1,0-1-118,0 1 474,0-8 0,-8 5 0,-2-5 0</inkml:trace>
  <inkml:trace contextRef="#ctx0" brushRef="#br0" timeOffset="11980">16435 542 8355,'-10'-27'-813,"4"4"0,-2 9 408,2 2 1,-2 9 404,2-3 0,4 4 0,-6 2 0</inkml:trace>
  <inkml:trace contextRef="#ctx0" brushRef="#br0" timeOffset="12656">17221 769 8355,'18'0'-857,"-8"0"1,-2-8 765,-8-3 0,0 1 225,0-2 0,-8 3 1,-4-3-1,-4 4-56,-1 0 0,-3 5 1,-2-7-1,-2 2 13,2 4 0,-4 2 0,2 2 0,3 0-38,1 0 0,2 0 0,0 0-66,0 0 1,0 2 0,2 4 0,2 4-66,2-1 0,6 7 0,-3-4 0,1 3 6,4 3 1,2-1 0,2 1 43,0-1 0,2-5 0,4-3 0,7-1-3,9-4 1,-2-2 0,4-2 0,-2 0-18,2 0 1,-4 0 0,3 0-1,-3 0 23,-2 0 1,0-2 0,0-2 0,-2-4 97,-4-1 0,2-3 1,-8-5-24,-2-1 0,4 1 0,-2-1-32,-2 1 0,-2 5 0,-4 2 1,-2 1 49,-2-1 0,-8 6-60,2-2-16,4 4 1,-6 4 0,8 4 0,2 6 23,2 3 0,2 5 1,0 1-1,0 4 23,0 2 0,0-3 0,0 5 0,2 0 27,4-2 0,-4 6 0,6-4 1,-2 2 11,0-2 0,6 4 0,-6-4 1,0 2-23,2-1 1,-6 1 0,4-8 0,-4-2-79,-2-1 1,0 3 0,-2 0 42,-4-1 1,-4-11 0,-8-5-1,0-4-12,0-2 0,-8 0 0,-4 0 0,-1 0-63,1 0 1,-4-2 0,4-4 0,-4-3-68,-1-1 0,1-6 0,4 5 1,6-5-12,4-1 0,4-1 0,4 1 0,7-1-304,3 1 0,2-1 436,0 1 0,7-16 0,3-4 0</inkml:trace>
  <inkml:trace contextRef="#ctx0" brushRef="#br0" timeOffset="13168">17364 664 7948,'18'-7'-384,"-2"3"0,-2-6 0,-2 0 301,2 1 0,-4 5 222,2-2 1,-6 4 42,6 2 1,-8 2-103,2 4 0,-4 3 1,0 9-1,2-1 17,2 1 0,0-1 0,-6 1 0,0-1-114,0 1 1,5-1 0,1 3-2,-2 3 1,-2-4-1,-2 4-142,0-3 0,0-3 16,0 1 41,0-8 0,0-5 14,0-10 1,0-5 0,0-8 0,0 1 57,0-1 1,0 1 0,0 0 0,0-1 14,0 1 0,0-1 0,0 1 1,0-1 38,0 1 1,8-1 0,4 1-16,4-1 1,2 9-1,2 3 1,2 4 11,2 2 1,-1 0 0,-5 0 0,0 0 89,0 0 0,0 0 0,0 0 1,0 0 71,0 0 1,-6 2 0,-2 4-92,-3 5 1,5 5 0,-6 1-110,-2 1 1,-2-7 0,-2 1 0,-2 0-141,-4-3 1,2 7 0,-6-4-406,3 3 0,1-3 563,6-1 0,-8 1 0,-2 5 0</inkml:trace>
  <inkml:trace contextRef="#ctx0" brushRef="#br0" timeOffset="13386">18151 734 7963,'0'18'17,"6"-7"-151,0 1 0,0 0 0,-6 5-210,0 1 0,2-3-339,4-3 683,-4 3 0,14-13 0,-6 6 0</inkml:trace>
  <inkml:trace contextRef="#ctx0" brushRef="#br0" timeOffset="13513">18044 560 8355,'-10'-18'-692,"2"1"0,2-1 480,0 1 1,0 5-1,8 2 212,4 3 0,4 1 0,8 6 0</inkml:trace>
  <inkml:trace contextRef="#ctx0" brushRef="#br0" timeOffset="13930">19117 315 8355,'0'-17'0,"0"-1"-126,0 1 1,0-7 0,2 1-292,4 2 0,-4 7 0,4 3 0,-4-3 467,-2-2 1,0 5 49,0-1 1,-8 8-1,-2 0-21,0 8 1,-6 0 0,6 8 0,-2 1-20,0 3 0,3 9 0,-5 2 1,4 2-11,2 0 1,-4 3-1,4 6 1,0 3-20,0-2 1,0 4 0,4-1 0,-2 3-16,2 3 1,2-3 0,2 0-1,0-3 17,0-3 1,0-2-1,0-2 1,0 0-17,0 0 0,0-6 0,0 0 0,0 0-67,0-2 1,0-1 0,0-9 0,0 0-41,0 1 0,-2-3 1,-2-1-1,-4-4-99,-2-2 0,4 3 0,-6-5 35,-2-2 0,-1-2 0,-5-2 154,-4 0 0,4-8 0,-6-2 0</inkml:trace>
  <inkml:trace contextRef="#ctx0" brushRef="#br0" timeOffset="14190">18312 769 7382,'12'0'-302,"0"0"0,0 0 0,8 0 441,4 0 1,-4 0 0,4 0 0,-5 0-102,-1 0 1,6 0 0,2 0 0,0 0-35,0 0 1,3-2-1,-3-2 1,2-2-44,4 3 1,2 1 0,1 2 0,1 0-98,0 0 0,-2 0 0,-2 0 0,-5 0-40,-1 0 1,4 0 175,-6 0 0,8-8 0,-5-2 0</inkml:trace>
  <inkml:trace contextRef="#ctx0" brushRef="#br0" timeOffset="14504">19439 647 7054,'-12'0'353,"0"0"0,6 2-245,-6 4 0,8 3 0,-2 9-90,4-1 0,2 1 1,0-1-85,0 1 1,0-1 0,0 1-247,0-1 1,0-5-1,2-3 114,4-1 1,-2 0 0,8-4 197,2 2 0,2-1 0,2-5 0</inkml:trace>
  <inkml:trace contextRef="#ctx0" brushRef="#br0" timeOffset="14660">19403 455 7953,'0'-18'-1952,"0"9"1952,-8 1 0,-2 8 0,-8 0 0</inkml:trace>
  <inkml:trace contextRef="#ctx0" brushRef="#br0" timeOffset="15012">20226 612 8129,'10'-8'-315,"-4"-3"0,-4 1 0,-4 0 358,-4 2 0,-4 3 0,-8 5 0,0 0 16,0 0 1,0 0 0,0 0 0,1 1-32,-1 5 1,-4-2 0,2 8 0,4 1 15,0 3 0,6 1 1,0 1-1,2-1-49,4 1 0,-4-1 0,2 1 1,2-1-76,2 1 0,2-7 1,0 1-1,2 2-19,4 1 1,4-3 0,8-3 0,2 1 29,4 0 0,-2-6 0,8 1 69,1-3 0,11 6 0,4 2 0</inkml:trace>
  <inkml:trace contextRef="#ctx0" brushRef="#br0" timeOffset="15488">20905 769 8355,'18'-8'-1968,"-8"6"2043,-2-13 1,-10 5-36,-4-7 1,-4 5-1,-8 2 1,-1 3 116,-5 3 1,4-4 0,-6 2-1,2 2-27,0 2 1,-2 2-1,5 0 1,-3 0-71,2 0 1,-4 6 0,2 2-1,2 2 5,3 3 0,7 3 0,2 1 1,2 1-83,4-1 0,2 1 0,2-1-63,0 1 1,2-7 0,4-1 70,6-2 1,4-1 0,3-3 0,3 2-40,2-2 0,0-2 1,-4-2-1,2-2 34,2-4 1,-1 2-1,-5-5 1,0-1-142,0 0 1,0 4 0,0-5 123,0-3 1,-8 4-1,-2 1 1,-2-1 14,-1 0 1,1 4 181,-6-5 1,-8 7 27,-3-2 1,1 4 206,-2 2-392,8 0 1,-4 8-1,8 4-117,0 3 0,2-3 0,4-1-84,6 3 1,4-4-1,1-1 1,1-1 51,0-4 1,0-2 0,0 0-1,0 2 140,0 2 0,8-1 0,1-5 0</inkml:trace>
  <inkml:trace contextRef="#ctx0" brushRef="#br0" timeOffset="15931">21227 752 8355,'-8'-18'-864,"6"1"1,-6-1 1091,8 1 0,0 5 132,0 1 1,2 7-59,4-2 1,-2 4-196,8 2 1,-2 8 0,2 3-104,-6 5 1,-4 1-1,0 1 1,2-1-110,2 1 1,0-1 0,-6 1-155,0-1 80,0 1 139,0-1-62,0-7 0,2-10 0,2-12-2,2-3 1,0-3-1,-4 1 1,2-1 16,2 1 1,2-1 0,-2 1-1,4-1 23,0 1 1,5 5 0,-3 1 0,4-1 26,2 2 1,0-3 0,2 7-1,2 2 194,2 2 0,-1 2 1,-5 0-1,0 0 44,0 0 1,0 6 0,0 2 0,0-1 3,0 1 0,0 6 0,-1-3-188,1 5 1,0 1-1,0 1-173,0-1 0,-8 1 0,-4-1-556,-4 1 0,-2-7 712,0 1 0,0-8 0,0 4 0,0-8 0</inkml:trace>
  <inkml:trace contextRef="#ctx0" brushRef="#br0" timeOffset="16669">22318 577 8203,'-8'-10'-273,"4"-3"1,-8 7 0,0 0 22,3-2 1,-7 6-1,4-3 352,-4 3 0,4 2 1,0 0 32,-2 0 0,-2 0 1,-2 2-60,0 3 1,1 5-1,-1 8 1,0-1 5,0 0 0,6 1 0,2-1 3,2 1 1,2 5-1,6 0-99,0-1 0,0-3 1,2-1-1,4-1 57,6 1 0,4-7 0,2 1 0,2 0 3,3-3 0,-1 1 1,6-6-1,0 2-39,0-3 1,0 1-1,3 0 1,-3 2 6,-2-2 0,4-2 0,-4-2 0,2 0-30,3 0 0,1-2 0,0-2 0,-4-4 79,-2-1 0,3 3 0,-3-4 0,0 0-48,0 1 1,-2-1 0,-6-4 0,-3 3-5,-3-3 1,4-1 0,-4-3 0,2 1-120,-2-1 0,2 1 0,-6-1 0,0 1 68,0-1 1,0 1 0,-4-1-10,2 1 1,0 5 0,-8 3-23,-4 1 1,-4-4-1,-8 6 1,0 3 46,0 1 0,-2 2 0,-2 0 13,-1 0 1,-1 0-1,6 2 44,0 3 0,6 5 1,2 8-1,2-1 62,4 0 1,0 1 0,0-1 0,-2 1-10,2-1 1,2 1 0,2-1 138,0 1 0,2-1 0,4-1-107,6-5 0,4-1 0,2-6 0,0 2-37,0-2 1,6 0-1,1-1 1,1 3-39,0-2 0,4-2 0,-4-2 1,-1 0 25,1 0 0,6 0 1,-4 0-1,2 0 16,0 0 0,-7 0 0,5 0-153,-2 0 0,-2 0 1,-6-2-1009,0-4-589,-8 4 41,-2-5 1624,-16 7 0,-2-8 0,-8-2 0</inkml:trace>
  <inkml:trace contextRef="#ctx0" brushRef="#br0" timeOffset="-9501">161 2341 6225,'10'0'-471,"-2"0"471,-8 0 0,2 0-2,4 0 0,-4 0 60,14 0 1,-16 0 219,0 0-88,0 0-174,-8 0 0,16 0 1,4-2 7,4-4 1,2 4 0,0-4 0,0 4-48,-1 2 0,1 0 1,2 0-1,2 0 20,2 0 1,8-5-1,-3-1 1,5 2 14,2 2 1,0 2 0,0 0-1,-1 0 5,1 0 1,8 0 0,4 0-1,3 0-7,3 0 1,1 0 0,3-2 0,2-2-10,-3-2 0,5 1 0,0 5 0,1 0-6,5 0 1,-1-2 0,1-2 0,-3-2 0,3 2 5,1 2 0,3 2 0,0 0 1,-1-2 16,1-4 0,5 4 0,1-3 36,-3 3 1,7 2-1,1 0 1,2 0-24,-1 0 0,3 0 0,-3 0 0,5 0-29,7 0 1,-5-2 0,6-2 0,-1-2-58,-1 2 0,7 2 0,-5 2 1,0 0-56,1 0 1,3 0 0,-4 0-1,-1 0 29,-5 0-297,2 0 1,-3 0 0,9 0-1</inkml:trace>
  <inkml:trace contextRef="#ctx0" brushRef="#br0" timeOffset="-7860">3649 2289 6251,'16'-2'58,"-3"-2"0,-1-2-37,2 2 0,2 2 0,2 2 0,0 0-26,0 0 0,6-2 0,0-2 0,-1-2-13,3 3 0,-6 1 1,4 2-1,-2 0 7,2 0 1,-2 0 0,5 0 0,1 0 2,0 0 1,-4 0 0,6 0 0,1 0 6,3 0 1,2 2 0,0 1 0,-1 3 12,1-2 0,6-2 0,2 0 0,1 2 17,5 2 1,2 0 0,1-6-1,3 1-27,4 5 1,-5-4 0,7 4 0,-3-4 3,1-2 0,8 0 1,-5 0-1,3 0 3,-1 0 0,-1 0 1,4 0-1,-3 0 11,3 0 1,1 0-1,3 0 1,-1 0 30,1 0 1,-1 0 0,3 0 0,1 0-9,3 0 0,7 0 0,-3 0 0,1 0-34,1 0 0,-1 0 1,7 2-1,1 2-11,4 2 1,-3-1 0,5-5 0,-1 2-12,-1 4 0,-44-5 0,1 0 1,48 5-1,1-4 7,0-2 1,-1 6 0,-49-3-1,1 0 1,47 0 24,-1-1 1,3 4 0,-2 0 0,1-2-6,-3-2 0,-43-2 1,-1 0-1,41 2 0,5 2 17,2 1 0,-1 1 1,-49-5-1,1-2 1,50 3-10,-51 1 1,1 0 0,47-1 0,3 4 0,-51-4 0,1 0-14,0 1 1,1 0-1,1-3 1,-1 1-1,1 2 1,0 0-1,-1-1 1,1 0-5,0 1 0,-1 0 0,0-2 1,0 0-1,-1 3 0,1 0 1,0-1-1,-1 0-27,3-1 0,0 1 0,-2 1 0,-1-2 0,49-2 0,1 2 12,-3 4 1,-47-5 0,1 0 0,-1 2 0,0 0 0,1-2 0,1 0 1,-1-1 0,1 0 0,2 0 0,-1 0 0,47 0 1,-50 0-1,-1 0-15,51 0 1,-51 2-1,1 1 1,47 3-9,-46-4 0,0 0 1,42 0-1,-44-2 1,1 0-1,48 0 1,-1 0 31,0 0 1,-47 0 0,0 0 0,45 0-1,2 0 17,-48 0 1,1 0-1,47 0 1,0 0 0,-1-2-1,-5-4 1,4 4 0,-1-3 0,-3 3-10,-1 2 0,-3 0 0,0 0 0,1 0-3,-1 0 0,7-2 0,1-2 0,0-2 4,1 2 0,-47 0 0,1 0 1,0 1-1,-1 1 0,3-1 1,0 0 22,-1-1 1,1 0-1,5 3 1,-1 0-1,-4-2 1,0 0-1,1 2 1,1 0-24,2 1 0,-1 0 1,-2 0-1,-1 0 1,4 0-1,0 0 1,-2 0-1,-1 0-5,-1 0 0,-1 0 0,3 0 0,0 0 1,-5 0-1,1 0 0,1 0 0,1 0 4,0 0 0,-1 0 1,2 0-1,0 0 0,42 0 1,2 0-1,-47 0 1,0 0 0,47 0-1,1 0 1,-3 0 6,-4 0 0,7 0 0,1 0 0,-49 0 0,-1 0-20,51 0 0,-48 3 0,1 0 0,-3 0 0,-1 0 0,1 0 0,0 0-6,0 1 0,1-1 0,-1-2 0,1 0 0,1 3 0,0 0 0,-2-1 0,1 0-7,48 3 0,-48-3 1,-1 0-1,50-1 1,-51-1-1,1 1-5,49 4 0,-49-2 1,0-2-1,43-2 1,1 0 26,1 0 0,0 0 0,-44 0 1,0 0-1,-2 0 0,1 0 12,-1 0 0,1 0 0,3 0 0,0 0 0,44 0 0,2 0-5,1 0 1,-3-6 0,2 0 0,-3 3-7,-1 1 1,-6 0 0,5-2-1,-5-2-7,-1 2 1,5 0 0,0 0 0,-1-1-14,-3 1 0,-1-4 0,1 2 0,2 0-31,3-2 1,1 1-1,-3-7 1,3 4 27,2 3 1,-3-7 0,3 4-1,-2-1 6,-3-1 1,7 2-1,-2-1 1,-3 3 52,-1 0 1,-1 6-1,-5-4 1,-2 5-9,-3 1 0,-3 0 1,-3 0-1,1 0-32,-3 0 1,5-6 0,-13 0 0,-1 2 0,3 2 0,0 2 0,1 0 0,1 0 5,-1 0 1,1-2-1,-1-2 1,-1-2 17,-5 3 1,5 1 0,-7 0 0,3-2-7,0-2 1,-9 0 0,3 4 0,-4-2 3,-3-2 0,3-5 0,1 5 1,1 2 63,-6 2 1,7-4 0,-5 1-1,2-1-11,-1-2 1,-9 6 0,-2-4 0,-3 4-45,1 2 0,-2 0 0,-8 0 0,-5 0-42,-1 0 1,-2 2 0,-6 2-106,0 2 0,-6 2 0,0-4-311,2 1 0,0 9 1,0-2 97,-3 3 327,-7 3 0,4-1 0,-8 1 0</inkml:trace>
  <inkml:trace contextRef="#ctx0" brushRef="#br0" timeOffset="26402">11339 1852 7285,'-8'-10'-228,"-4"4"1,2 4-1,-2 2 317,-2 0 1,-2 0-72,-2 0 0,6 0 0,0 2 1,-2 2-1,1 4 13,1 2 1,-2-4 0,6 5 0,0 3-30,0 1 1,0 3-1,4-1 1,-2 1 13,2-1 1,2 6 0,4 1 0,2-3-18,2-2 1,2-7 0,-2 0 18,6 1 1,4 1-1,2-2 1,-1-5 50,1 1 0,0-6 0,0 4-46,0-4 1,0-2 0,-2-2-1,-2-2 13,-2-2 0,0-5 0,3 3 0,-1-2 7,-2-4 1,-6 5 0,4-3-1,-2-1 10,-4-3 0,4-1 0,-2-1-53,-2 1 1,4-1 0,-2 1-9,-2-1 0,-2 1 0,-2-1-70,0 1 1,-8 5-1,-4 2 27,-4 3 1,4 1 0,0 6 0,-2 0-149,-2 0 0,-1 0 1,-1 0-1,0 0-29,0 0 0,0 0 0,0 0 228,0 0 0,8 8 0,-6 1 0,6 9 0</inkml:trace>
  <inkml:trace contextRef="#ctx0" brushRef="#br0" timeOffset="26852">11661 2061 7294,'0'-9'190,"0"-7"0,0 12 389,0-7-415,0 7-563,0-4-625,0 8 990,0 0 1,0 8-1,0 2 1</inkml:trace>
  <inkml:trace contextRef="#ctx0" brushRef="#br0" timeOffset="27444">12233 1904 8064,'10'-11'-401,"-4"-1"1,-6 8-1,-6-2 504,-6 4 0,2 2 0,-2 0-88,-2 0 0,4 0 0,-2 0-84,-2 0 1,-2 8-1,-1 4 36,-1 3 1,6 3 0,2-1 0,2 1-18,4-1 0,2 3 55,2 3 0,0-4 0,0 5 37,0-5 0,8-2 0,4-1 4,4-4 0,2 1 0,-1-7 0,1 0-21,0 2 0,0-7 0,0 5 0,0-4 11,0-2 0,6 0 1,-1 0-1,-1 0 4,-2 0 1,-2-6 0,0-1 0,0-1 46,0 0 1,0-5 0,-3 1 24,-3-4 1,2-1 0,-8-1 0,-2 1-102,-2 0 0,-2-1 1,0 1-1,-2-1-63,-4 1 1,-4-1 0,-8 1-1,1 1-84,-1 5 0,-2-3 0,-4 8 0,-4 2-60,0 2 1,-5 2 0,5 0 0,-2 0-221,0 0 1,6 2 415,-6 4 0,9 4 0,-5 7 0</inkml:trace>
  <inkml:trace contextRef="#ctx0" brushRef="#br0" timeOffset="27959">12716 1817 6024,'10'-8'1218,"-2"6"-972,-8-5-75,0 7-46,0 0 1,6 7-73,0 5 0,-1 3 0,-5 3-3,0-1 0,2 3 1,2 1-1,2 2 15,-2-1 1,-2-3 0,-2-1 0,0-1-58,0 1 1,2-1-1,2 0 1,2 1-250,-2-1 1,-2-5-1,0 0-115,3 1 0,-3 3-378,4 1 734,-4-7 0,6 5 0,2-5 0</inkml:trace>
  <inkml:trace contextRef="#ctx0" brushRef="#br0" timeOffset="30585">16238 1869 6434,'-12'0'202,"0"0"1,6 0-192,-6 0 1,6 8 14,-6 4 0,6-4 0,-4-1 0,2 1-22,4 4 1,0-3-1,0 3 25,-2 2 0,0 1 0,6 3-5,0-1 0,2 1 8,4-1 0,4 0 0,8-1-20,0-4 1,0 1 0,0-7-5,0-2 0,0-2 1,0-2-1,-1 0 15,1 0 1,2 0-1,2 0-13,2 0 0,0-6 0,-6 0 0,-2 0 61,-5-1 0,3 3 38,-8-8 1,6 0 0,-6-5-59,-2 0 0,-4 1 1,-4 2-1,-4 3-33,-2-3 0,4-1 1,-4-3-1,0 3-46,1 3 0,-3-3 1,-4 3-1,2-2-83,2 3 0,0-5 0,-6 6-162,0 1 1,0 1-1,0 10 51,1 4 0,-1-2 1,2 7-1,2 3 222,2 1 0,8 3 0,-12-1 0,6 1 0</inkml:trace>
  <inkml:trace contextRef="#ctx0" brushRef="#br0" timeOffset="30879">16739 2027 8190,'0'-12'-307,"0"0"0,0 6 363,0-5-530,0 7 473,0-4 1,2 14 0,3 0 0,-3 7 0,6-3 0</inkml:trace>
  <inkml:trace contextRef="#ctx0" brushRef="#br0" timeOffset="31378">17293 1922 8355,'0'-10'-1687,"-8"2"1707,-4 8 0,-4 0 12,-2 0 1,6 2 0,2 4 0,0 4-2,1-1 0,3 7 1,-4-4-1,2 3-15,4 3 1,2-1-1,2 1-13,0-1 0,2 0 12,4 1 1,4-3 0,8-3 0,-1-6-1,1-4 1,2-2 0,2 0 0,2 0 2,-2 0 0,4 0 1,-3 0-1,-1-2 91,-2-4 0,-2 2 0,0-7-48,0-3 0,-2 4 0,-4-1 1,-6-3 23,-4-1 0,3 3 0,1 0 0,-2-1-73,-2-3 0,-2-1 1,-2 1-1,-2 3-28,-2 1 1,-7 2-1,1-1 1,-2 3-100,2 0 1,-4 6 0,4-4-1,-6 4 7,-6 2 0,4 0 0,-3 2 0,3 2-285,2 2 1,-6 6 0,2-5 392,6 3 0,-2 2 0,8 5 0</inkml:trace>
  <inkml:trace contextRef="#ctx0" brushRef="#br0" timeOffset="32002">17794 1782 8355,'10'0'-876,"-2"0"1,-6 0 1019,4 0 0,-3 0-117,9 0 0,-8 2 49,2 4-108,-4 4 0,-2 7 28,0 0 0,0-5 16,0 0 0,0-6 26,0 5 1,2-7-27,4 2 1,-2 2 0,8-3 0,2-1 1,2-2 1,-4-2 0,0 0 0,2 0 6,2 0 1,2 0 0,-1 0 0,1 2 79,0 4 1,0-4 0,0 4-8,0-4 0,0 0 1,0 2-63,-1 1 1,-5 3-1,0-4 1,0 4-51,-2 2 1,0-7 0,-6 5-1,4-2-3,2 0 1,-4 7-1,4-1-21,-2 4 1,-2-5-1,-4-1 1,2 0 20,2-1 1,0 3 0,-6 5-18,0 1 0,0-6 0,-2-3 0,-2 1 40,-2 0 0,-8-7 0,4 5 0,-2-2 14,0 0 0,0 0 0,-6-4 0,0 2-1,0 1 0,1 1 0,-3-6 0,-2 0-48,-2 0 1,0 0-1,6 0 1,0 0-86,1 0 0,-1 0 1,0 0-1,0 0-51,0 0 0,0 0 1,0 0-1,0 0-363,0 0 532,9 0 0,-15 0 0,4 0 0</inkml:trace>
  <inkml:trace contextRef="#ctx0" brushRef="#br0" timeOffset="32581">17776 1834 6554,'18'0'239,"0"0"1,-1 0-139,1 0 0,0-2 0,0-1-3,0-3 0,0 0 0,0 6-31,0 0 1,0 0-1,-1 0 1,1 0-34,0 0 0,6 0 0,0 0 0,-2 0-2,-2 0 0,-3 0 1,1 0-1,0 0-33,0 0 1,6 0 0,0 0 0,-2 0 60,-2 0 0,-3 0 0,1 0-62,0 0 0,-6 0 0,-2 2 1,0 2-13,0 2 0,-4-1-780,6-5 238,-8 8 1,4 2 555,-8 7 0,0-7 0,0-2 0</inkml:trace>
  <inkml:trace contextRef="#ctx0" brushRef="#br0" timeOffset="34786">21585 1747 6242,'2'-10'16,"2"3"4,2-1 201,0 6 7,-6-6-199,-8 8 0,-2 0 0,-6 2-9,4 4 0,-2-2 1,6 7-1,-2 1-34,-4-2 1,5 5-1,-1-3 1,2 4 0,4 1 0,-4 0 1,2 1-1,2-1 1,2 1 1,2-1 0,0 1 0,0-1 22,0 1 1,2-3 0,4-1 14,6-3 0,6-5 0,3 4 0,3-2-6,-2-4 1,4-1 0,0 1 0,0 2-19,-1-2 1,5-2 0,-4-2 0,0 2-29,0 4 0,-2-4 0,-6 4-2,-1-5 1,1-1 43,0 0 0,-8-1 1,-2-3-1,-2-4 44,0-2 0,0 4 0,-6-5-32,0-3 0,0-1 0,0-3 0,0 1-26,0-1 0,-8 1 0,-4-1 0,-4 1-13,-2-1 1,0 1-1,1-1 1,-1 3-28,0 3 1,0-1 0,0 5 0,0 0-36,0 0 1,0 3 0,0 5 0,1 0-132,-1 0 1,0 0 0,0 2 203,0 3 0,8-3 0,-6 14 0,6-6 0</inkml:trace>
  <inkml:trace contextRef="#ctx0" brushRef="#br0" timeOffset="35465">22193 1974 6337,'0'-10'-131,"0"1"340,0 3 116,0 4-302,0-6 0,2 8-238,4 0-304,-4 0 519,6 0 0,-8 0 0,0 0 0</inkml:trace>
  <inkml:trace contextRef="#ctx0" brushRef="#br0" timeOffset="37234">22622 1817 6659,'0'-10'225,"0"3"0,2 1-210,4 0 0,-2-2-21,8 2 1,0-3-5,6-9 0,-6 8 0,-2 3 8,-2-1 1,4-2-8,-6-7 0,2 5 1,-4 0 25,1-1 0,1 3 2,-6-1-74,0 7-165,0-4 107,0 8 9,0 0 157,0 8 0,0-4-42,0 7 1,6 1 0,0 5 21,-2 1 1,-2-1-1,0-1 1,2-3-11,2-1 1,2 5 0,-4 7 0,2-3-22,-2-2 0,4-1 1,-2-1-1,-2 3-3,-2 3 0,4-4 1,0 5 3,-2-5 1,4-1-1,-2-1 68,-2 1 0,4-1 1,-2 0-97,-2 1 0,4-1 0,-2 1-174,-2-1 1,0-1-1,-1-3 36,3-1 0,0-6 1,-8 4 162,-4-3 0,-3 7 0,-9-4 0</inkml:trace>
  <inkml:trace contextRef="#ctx0" brushRef="#br0" timeOffset="37967">22515 2254 8355,'-18'0'-1201,"8"0"0,0 0 1040,4 0 404,4-8-122,-6 6 0,8-8 33,0 4-117,0 4 81,0-5-49,0 7-36,0 0 0,8 0-27,4 0 0,4 0 0,2 0-1,0 0 1,2 5-1,2 1 26,1-2 1,1-2-1,-4-2 1,2 0 21,2 0 0,0 0 0,-4 0 0,1 0-21,3 0 1,2 0-1,-2 0 1,4 0-31,0 0 1,-3 6-1,-5 0 1,2-2-6,2-2 1,-6-2-1,-6 0 1,2 0 16,2 0 1,-4 0 0,-3 2 0,1 1 13,0 3 0,-4 0-142,6-6 0,-6 2-130,6 4 0,-8-2-220,2 7 464,4-7 0,-16 12 0,4-7 0</inkml:trace>
  <inkml:trace contextRef="#ctx0" brushRef="#br0" timeOffset="43120">823 3511 7318,'-8'-10'-765,"6"-5"1297,-6 13-219,8-6-279,0 8 0,0 2 0,0 4-8,0 5 1,0 5 0,0 3 0,0 3-50,0 1 0,0 0 0,0-5 0,0-1-27,0 1 1,0-1-1,0 1 1,0-1-75,0 1 0,0-7 0,2-1-440,4-2 200,-4 5 364,6-11 0,-8 6 0,0-8 0</inkml:trace>
  <inkml:trace contextRef="#ctx0" brushRef="#br0" timeOffset="43592">358 3511 8355,'-10'-8'-1032,"2"6"1,8-7 1150,0 3 0,2 4-32,4-4 1,-2 4 0,8 2 63,2 0 0,-4 0-44,2 0 1,0 0 0,6 0-31,-1 0 0,1 0 0,0 0 0,0 0-20,0 0 1,2 0 0,2-2 0,4-2-17,1-2 1,1 1 0,2 3-1,-4-2 3,0-2 0,0 0 0,3 6 0,-3 0-94,0 0 0,-6 0 0,4 0 0,-4 0 36,-3 0 1,1 0-1,0 0-118,0 0 1,0 0-281,0 0 0,-6 0 258,0 0 0,-8 2 0,4 2-273,0 2 427,-6 7 0,6-3 0,-8 8 0</inkml:trace>
  <inkml:trace contextRef="#ctx0" brushRef="#br0" timeOffset="44245">1216 3581 6588,'-11'0'108,"-1"0"1,2 2-1,-4 2-89,2 2 1,8 7 0,-2-1 26,4 3 1,-4 3 0,0-1-1,2 1-7,2-1 0,2 1 0,0-1-24,0 1 1,6-7 0,2 1-11,2 1 1,2-5-1,6-2-21,0-4 1,-6-2-1,-1 0 1,3 0 7,2 0 0,-4 0 1,0-2-1,0-4 3,-2-6 0,4 3 0,-6-3 4,2-1 1,0-3 38,2-1 0,-4-1 128,-8 1-181,0 7-74,0 2 1,-6 10 81,0 4 1,2 4-27,10 7 1,-2-1-1,8-3 39,1-1 0,3-6 1,2 3-1,0-1 56,0-4 1,0-2-1,0-2 1,0 0-15,0 0 0,-1 0 1,1-2-1,0-2-20,0-2 1,0-5-1,0 5 1,0 0-29,0-2 0,-6-1 0,-3-9-12,-1 1 1,-2 5 0,-6 0-8,0-1 0,0-3 1,0-1-89,0-1 0,-8 3 0,-4 3 49,-3 6 0,-9 4 0,0 2 0,2 0-278,2 0 0,4 2 0,2 2 336,2 2 0,1 8 0,-7-5 0</inkml:trace>
  <inkml:trace contextRef="#ctx0" brushRef="#br0" timeOffset="44721">2129 3563 6579,'-12'-5'50,"0"-1"0,6 0 38,-6 6 1,0 0-36,-6 0 1,0 0-1,0 0-35,0 0 1,6 2 0,1 2 0,-1 4 40,2 1 1,-4-3-1,6 4 1,0-1 2,0 1 0,0 2 1,4 5-22,-2 1 0,0-1 1,6 1-60,0-1 1,8-1-1,2-3 1,2-3 25,0-2 1,0 3 0,6-5 0,-1-2 3,1-2 1,0-2-1,2 0 1,2 0-4,2 0 1,0 0 0,-6-2 0,-1-2 4,1-2 1,-6-5 0,0 3 0,0-2 140,-2-3 0,-2 3 0,-8-2-81,0-1 1,0-3 0,0-1-1,-2-1-25,-4 1 0,2-1 1,-8 3-1,-2 1-44,-2 3 1,-4 5 0,-1-4 0,-5 2-377,-2 4 1,4 2 0,-6 4-1,0 2-48,3 2 419,-7 8 0,6-5 0,-8 9 0</inkml:trace>
  <inkml:trace contextRef="#ctx0" brushRef="#br0" timeOffset="45238">2754 3686 7028,'18'-6'99,"0"0"1,0 2-111,0 2 0,0 2 0,2 0 0,2 0-86,1 0 1,1 0 0,-4 0 0,2 0-212,2 0 308,0 0 0,2 0 0,1 0 0</inkml:trace>
  <inkml:trace contextRef="#ctx0" brushRef="#br0" timeOffset="45587">3667 3406 8189,'0'-17'-750,"0"-1"805,0 9-46,0 1 1,0 10 0,2 4-1,2 5 14,1 5 1,1 1-1,-6 3 1,0 1-83,0 2 1,0 6 0,0-5 0,2-3-59,4-2 1,-4 5 0,4-1 0,-2-2-112,2-1 1,-4-3 0,4 1 227,-4-1 0,6-7 0,2 5 0,8-5 0</inkml:trace>
  <inkml:trace contextRef="#ctx0" brushRef="#br0" timeOffset="45824">3452 3616 8161,'-16'-2'-586,"4"-4"1,4 2 732,8-7 1,2 7-139,4-2 0,4-2 0,8 2 1,0 2 9,0 2 0,8 2 0,1 0 0,3 0-108,0 0 0,2 0 0,8 0 0,1 0-89,-1 0 1,-2 0-1,-2 0 1,-1 0-337,1 0 514,0 0 0,0 8 0,-1 2 0</inkml:trace>
  <inkml:trace contextRef="#ctx0" brushRef="#br0" timeOffset="46587">4257 3563 8189,'18'0'-601,"-1"0"798,1-7 0,-8 3-538,-4-8 372,-4 8 1,-4-9 0,-4 7-52,-6 2 0,-4 2 1,-1 2-1,-1 0-21,0 0 1,2 2 0,2 2-1,2 2 7,-2-2 0,4 5 1,-2 1-1,0 2 24,2-1 0,3 1 1,5 5-1,-2 1-39,-2-1 1,0-5 0,6 0 0,0 1 47,0 3 0,6-5 1,2-1-1,1-2 12,5-4 0,-4 3 0,2-1 0,2-2-5,2-2 1,2-2-1,2 0 1,2 0-3,2 0 0,-1 0 0,-5 0 0,0-2-3,0-4 0,0 2 0,0-5 0,0-1-3,0 0 1,-3 4-1,-1-5 0,-2-3 0,-8 5 0,2-3 42,-4-2 0,-2 5 0,-2-1 4,-4 2 0,2 0 3,-8 3 1,6 3 2,-6-4 1,1 4-7,-7 2 0,8 8-48,4 3 0,4 5 0,2 1 0,0 1 1,0-7 0,0 1 10,0 2 1,8 1 0,4 1 28,4-5 1,1-1-1,1-6-6,0 2 0,0 0 0,0-6 0,0 0 10,0 0 1,0 0 0,-2-2 0,-3-2-10,-1-2 1,0-2-1,6 4-27,0-2 0,-6-5 0,-2 3 0,-2-2-18,-4-3 1,-2 3-1,0 0 1,2 1-25,2-1 1,0 4 0,-6-6-3,0-1 0,0 3-13,0-1-7,0 7-8,0-4 1,0 10 61,0 4 1,0 3-1,-2 9-8,-4-1 0,4 1 0,-4-1 28,4 1 1,4-9 0,2-1 0,4-2-7,2 0 1,-4 5 0,6-5-49,1-2 0,3-2 0,2-2-115,0 0 0,0 0 1,0 0-1,0 0-112,0 0 0,0 0-202,-1 0 469,1 0 0,0-8 0,0-1 0</inkml:trace>
  <inkml:trace contextRef="#ctx0" brushRef="#br0" timeOffset="46834">4722 3441 8355,'10'-10'-1582,"-2"1"1904,-8 3-49,8 4-424,-6-6-116,5 8 267,-7 0 0,0 8 0,0 2 0</inkml:trace>
  <inkml:trace contextRef="#ctx0" brushRef="#br0" timeOffset="47139">4954 3232 6774,'12'5'126,"-2"3"-3,-2 2 1,-2 2-1,-4 5 1,2 0-17,2 1 0,0-1 0,-6 3 0,2 1-55,4 2 0,-4 7 1,4-5-1,-4 0-31,-2 0 0,0 0 0,0-3 0,2 1-75,4-2 1,-4-1 0,4-3-1,-4 1-257,-2-1 1,6-5 0,0-1 137,-2 3 173,5 2 0,1-7 0,8-1 0</inkml:trace>
  <inkml:trace contextRef="#ctx0" brushRef="#br0" timeOffset="47528">5330 3703 8100,'18'0'-479,"-6"0"1,-1 0-1,3 0 518,2 0 0,2 0 0,0 0 125,0 0 0,0-2-99,0-4 1,0 2 19,-1-7 1,-1 5-73,-4-6 0,-2 7 40,-4-7 1,-4 6 0,2-4 39,-8 3 1,0 1 0,-8 6-1,-2 0-101,-2 0 0,-1 0 0,-1 0-68,0 0 0,0 6 0,0 1 0,2 3 25,4 4 0,-4-5 0,6 3 0,0 2 5,4 1 0,5-3 0,1-1 0,0 3-115,0 2 0,0 1 1,1-2 29,5-3 1,4 2 0,10-7 0,2 1 130,2 0 0,8-2 0,-2-6 0,3 8 0,3 1 0</inkml:trace>
  <inkml:trace contextRef="#ctx0" brushRef="#br0" timeOffset="48080">6063 3773 8145,'16'-2'-1163,"-4"-4"1084,4-3 0,-14-9 108,4 1 0,-12 1 1,-6 2-22,-4 3 1,-2 7 0,0-2-1,0 4 116,0 2 0,0 0 0,1 0-127,-1 0 1,0 0 0,-2 2 0,-2 2-98,-2 2 1,0 7 0,8-1-1,3 2 71,1-3 1,6 5 0,-4-5-1,2 5 1,2-4 0,8-1-1,4 3 0,-2-4 1,8-1-1,2-1-31,1-4 0,3-2 0,0-2 0,0 0 23,0 0 1,6 0 0,0 0 0,-2 0-10,-3 0 1,-1-2 0,0-2 0,-2-4 5,-4-1 0,4-1 0,-6-4 0,2 3 31,0-3 1,-6-1-1,4-3 1,-2 1 16,-4-1 1,-2 1-1,-1-1 1,3-1-42,2-5 1,0 3-1,-6-6 1,0 0 30,0 0 0,0 3 0,-2-5 0,-2 0 54,-2 2 0,1 0 0,5 5 0,-2 1 121,-4 6 0,4-3 0,-4 6 526,4-3-533,2 5 0,0 4-106,0 12 0,0-2 0,2 8 0,2 1-155,2 3 0,0 3 1,-5 3-1,3 3 79,2 2 1,2-4 0,-4 4 0,2 1 9,-2-1 0,-2-4 1,0 6-1,2 0-46,2-2 1,0-1-1,-6-7 1,0 2-54,0 3 1,0-7 0,0-5-1,0 1-118,0 3 1,2-6 222,4-5 0,-4 5 0,6 0 0</inkml:trace>
  <inkml:trace contextRef="#ctx0" brushRef="#br0" timeOffset="48363">6796 3354 7105,'10'8'56,"4"-5"0,-8 9 0,0 2-20,2 1 1,-6 3 0,6 1 0,-2 2 46,0 3 1,0 5-1,-6-6 1,0 0-157,0 3 1,0-7 0,0 4 0,0-3-330,0-3 0,0 1 26,0-1 376,0 1 0,0-1 0,0 1 0</inkml:trace>
  <inkml:trace contextRef="#ctx0" brushRef="#br0" timeOffset="48838">6546 3651 6580,'18'0'37,"0"0"1,-1 0-10,1 0 0,-6 6 0,0-1 1,2-1 15,2-2 1,4-2-1,2 0 1,2 0-8,-3 0 1,1 0 0,0 0 0,4 0-30,2 0 1,-4 0 0,3 0-1,-1 0-44,-4 0 1,0 0 0,0-2 0,2-2 2,-2-1 1,-3-3-1,-1 4 1,0-4 21,0-2 1,0 5 0,0-5 7,0 2 1,-6-3-1,-2 3 4,-2-2 0,-2 4 16,-6-5 0,0 5 1,-2-4 40,-4 2 1,-4 2 20,-8 6 1,6 0-1,0 0 49,-2 0 0,-2 8 0,-2 4 0,0 3-90,0 3 1,3-1 0,1 1 0,4-1-84,2 1 1,-4-7-1,6 1 1,2 2-113,2 1 1,2-3 0,2-1-23,4 3 0,4-6 0,8-2 1,0-3-292,-1 3 470,9-4 0,2 6 0,8-8 0</inkml:trace>
  <inkml:trace contextRef="#ctx0" brushRef="#br0" timeOffset="49234">7637 3563 8049,'0'-17'-1185,"-2"7"977,-4 4 0,2-1 1,-8 1 358,-2 2 1,-2 2-1,-2 2 44,0 0 0,0 0 0,1 0-89,-1 0 0,6 2 1,2 4-72,2 5 0,2-1 0,6 2-80,0 1 0,0 3 0,2-1 1,2-1 52,2-2 0,8-1 0,-2 7 8,4-1 0,1-1 0,1-3 0,0-3-10,0-2 0,-2 5 1,-2-3-1,-4 2-22,-2-1 0,4-5 0,-6 6-24,-2 1 1,-2-3 0,-2 2 0,-2-1 58,-4-1 1,-4 0 0,-10-6-11,-4 1 0,4 1 1,-4-6-1,4 0 48,3 0 1,-1 0 0,0 0-117,0 0 0,0 0-465,0 0 1,8-2 523,4-3 0,12-5 0,4-8 0</inkml:trace>
  <inkml:trace contextRef="#ctx0" brushRef="#br0" timeOffset="49571">7923 3389 8036,'12'0'-740,"-2"2"1,-2 4 809,-4 5 1,-2-1 0,-2 2-1,0 1 66,0 3 1,0 1-1,0 1 1,0-1-45,0 0 1,0 7 0,0-1 0,0-2-49,0-1 0,0 3 1,0 0-1,0-1-61,0-3 0,0-1 0,0-1 1,0 1-34,0-1 0,0 0 0,0 1-134,0-1 1,-2-7-1,-2-2-150,-2 0 163,0-6 171,-2 5 0,6-7 0,-6 0 0</inkml:trace>
  <inkml:trace contextRef="#ctx0" brushRef="#br0" timeOffset="49842">7833 3668 8355,'12'0'0,"0"0"0,2 0-86,2 0 1,2-2 75,0-4 0,0 4 0,0-3 1,0 3-1,-1 2 0,1-2 187,0-4 1,0 4 0,0-4 0,0 4-87,0 2 1,0 0-1,-1-2 1,1-2-159,0-1 0,0-1 1,0 6-292,0 0 1,-6 0-147,0 0 0,-8 2 504,2 4 0,-4 3 0,-2 9 0</inkml:trace>
  <inkml:trace contextRef="#ctx0" brushRef="#br0" timeOffset="59343">7100 6183 8355,'12'6'297,"0"0"0,-8 1-710,2-1 1,-4 4 0,-2 7 406,0 1 1,2 5-1,2 0 1,2 1 28,-2 1 1,-2 0-1,-2 6 1,0-2-98,0 2 0,6-5 0,0-1 0,-2-2-90,-2 0 0,0 1 0,2-7 0,2 1-168,-2-1 0,-2-5 332,-2-1 0,0-7 0,0 4 0</inkml:trace>
  <inkml:trace contextRef="#ctx0" brushRef="#br0" timeOffset="59807">6850 6515 7988,'18'0'-239,"0"0"0,0 0 0,-1 0 168,1 0 1,0 0 0,0 0 0,0 0 124,0 0 1,6 0-1,1 0 1,1 0-18,0 0 1,4 0 0,-4 2-1,0 2-45,-1 1 1,1 1 0,-4-6 0,2 0 15,-2 0 0,4 0 0,-2 0 1,-3 0-89,-1 0 0,0 0 0,2 0-52,2 0 0,0-2 63,-6-3 0,-9-5 144,-3-8 0,-6 7 0,-6 1-36,-5 2 0,1-3 0,-2 5 1,-2 2 182,-2 2 0,-2 2 1,0 0-119,0 0 0,0 0 0,0 2-26,1 4 0,7 3 0,2 9 0,2-1-42,0 1 0,0-1 1,6 1-1,0-1-177,0 1 1,0-1-1,0 1 1,2-1-175,4 1 1,-2-7-1,8 1 124,2 1 1,7-5 0,3-2 0,0-4-156,2-2 346,-6 0 0,22 0 0,-5 0 0</inkml:trace>
  <inkml:trace contextRef="#ctx0" brushRef="#br0" timeOffset="60197">7941 6497 8355,'8'-17'-293,"-6"5"120,4 1 1,-4 5 0,-2-6 223,0-1 1,-8 5-1,-4 2-26,-4 4 1,-2 2 0,0 0-1,0 0 29,0 0 0,0 0 0,1 0 0,-1 2 46,0 4 0,2-2 0,2 5 0,4 1-55,2 0 0,2 1-58,6 7 1,0-1 0,2-1 0,4-3 1,6-1 1,4-2-1,2 3 1,0-1-26,0 2 1,5-5 0,1 3 0,-2 0 21,-2-3 0,-2 7 1,0-6-1,-2 1-26,-4 1 0,1-1 1,-7 7 5,-2-1 1,-2-5 0,-2 0 72,0 1 0,-8-5 0,-3 0 0,-5-2 0,-2-1-32,0-1 0,-6-2 0,-2-2 0,-2 0-78,-3 0 1,3 0 0,0 0 0,2 0-232,4 0 1,2 0 0,3 0-574,-1 0 875,8-7 0,10-3 0,10-8 0</inkml:trace>
  <inkml:trace contextRef="#ctx0" brushRef="#br0" timeOffset="60521">8102 6305 8355,'10'0'-423,"0"0"345,-4 0 1,-4 2 0,3 4 0,-1 4 111,2-1 0,-4 7 0,4-2 0,-4 5-2,-2 4 1,0 2-1,0-3 1,0 3-8,0 2 1,0-4-1,0 5 1,0-1-3,0 0 0,0-6 0,0 5 0,0-3-81,0 0 0,0 0 1,0-5-438,0-1 1,-2-5 72,-4 0 1,4-7 421,-4 7 0,4-16 0,2 2 0</inkml:trace>
  <inkml:trace contextRef="#ctx0" brushRef="#br0" timeOffset="60751">8102 6532 7366,'18'0'-166,"-1"0"1,1 0 313,0 0 1,0-6-1,2 1 1,2 1 215,2 2 1,8-4 0,-5 0-1,3 2-163,0 2 1,-2-3 0,4-1-1,-3 2-130,3 2 1,-6 2-1,-2 0 1,-4 0-657,-2 0 1,-7 0 0,1 0 584,2 0 0,-6 8 0,0 1 0</inkml:trace>
  <inkml:trace contextRef="#ctx0" brushRef="#br0" timeOffset="56670">4132 6183 8355,'2'-17'8,"3"-1"1,-3 1 124,4-1 1,-2 10-1,0 8 12,2 10 22,0-2-264,2 15 0,-6-9 0,4 13 51,-4-2 1,4 6 0,0-2-1,-2 2-46,-2-2 1,4 4 0,0-5-1,-2 1 28,-2 0 0,-2-2 0,0 2 0,2-6-346,4-3 0,-4 3 0,4 0 410,-4-1 0,-2-3 0,-8-1 0,-2-1 0</inkml:trace>
  <inkml:trace contextRef="#ctx0" brushRef="#br0" timeOffset="56896">3828 6497 8219,'17'-11'-1038,"1"1"1158,0 2 0,0 2 0,0 5 1,0-3-109,0-2 0,6 0 1,1 6-1,1 0-32,0 0 1,6 0-1,-2 0-51,3 0 1,-3 0 0,0 0 0,2 0 70,2 0 0,1 8 0,1 1 0</inkml:trace>
  <inkml:trace contextRef="#ctx0" brushRef="#br0" timeOffset="57678">4829 6462 8355,'0'-11'-779,"0"-1"1,0 1 990,0-7 1,0 6 0,-2 3-181,-4 1 0,2 0 0,-8 4 90,-2-2 0,-2 1 0,-2 5-31,1 0 1,-1 2 0,0 1 21,0 3 1,0 6 0,0-4-53,0 1 1,0 3-1,3 6 1,1-1-143,2 0 1,8 1 0,-2-1 89,4 1 0,2-1 0,0 1-46,0-1 1,8 1-1,4-3 34,4-3 1,1-2 0,1-7 0,0 3-16,0-2 1,0-2 0,0-2 0,0 0-11,0 0 1,-1-6-1,1-1 1,0-1-3,0 0 0,0-4 0,-2 5 0,-2-3 4,-2-4 1,0-1 0,4-3 28,-5 1 0,3 5 1,-8 1-69,-2-3 0,-2-2 73,-2-1 1,-2 1 0,-2 3 23,-2 1 0,-8 8-4,3-1 1,1 3 14,-2 2 1,6 5-1,-4 3 1,2 2 14,4 3 1,2-3 0,2 2 0,0 1 2,0 3 1,0 1 0,0 1-33,0-1 1,2-5 0,4 0-34,6 1 1,-2-5-1,2-2 1,0-2 32,-3 1 0,7-3 1,-4 4-4,4-4 0,-4-2 0,0 0-61,2 0 1,2-8-73,2-3 0,0 1 1,-1-2 13,1-1 1,-2 3 0,-2-2 76,-2-1 1,-8 3-1,2-1-23,-4-3 0,-2 4 35,0-1 0,-2 7 43,-4-2 0,2 4 9,-8 2 0,6 0 1,-4 2 97,2 4 0,2 3-83,6 9 0,2-1 0,2 1-37,2-1 0,8-1 0,-2-3-104,4-1 1,2-6 0,0 4-135,0-3 1,0-1 0,-1-6-508,1 0 216,0 0 0,6 0 503,0 0 0,0 0 0,-6 0 0</inkml:trace>
  <inkml:trace contextRef="#ctx0" brushRef="#br0" timeOffset="57884">5151 6235 8152,'-18'-17'-433,"0"-1"1,6 7 409,0-1 0,8 6 1,-4-3 375,0 1 51,6 2-481,-6 6 82,8 0 1,0 2 0,2 2 0,2 4-294,2 1 1,2 1-1,-4 4 1,4-5 287,2-1 0,2 6 0,6-5 0</inkml:trace>
  <inkml:trace contextRef="#ctx0" brushRef="#br0" timeOffset="58180">5383 6008 7858,'8'10'-546,"-6"0"662,4-4 1,-4 3 0,0 9 0,2-1 6,2 1 1,0 1 0,-6 2 0,0 5-41,0 1 0,0-4 0,0 6 0,0 0-45,0-1 0,0 3 0,0-6 0,0 0-63,0 0 0,6 0 0,0-3 0,-2 1-273,-2-2 1,-2-1-130,0-3 0,2-1 1,2-3 426,2-1 0,8 0 0,-4 5 0</inkml:trace>
  <inkml:trace contextRef="#ctx0" brushRef="#br0" timeOffset="58583">5670 6532 8179,'17'0'-120,"1"0"1,0 0-1,0 0-5,0 0 0,-6-2 0,0-2 85,2-1 0,0-3 0,0 4 43,-3-2 0,1-5 1,4 3 55,-4-2 0,-4 4 91,-8-5 0,-2 7 0,-4-2-49,-6 4 0,-6 2 1,-3 0-53,-3 0 1,0 0 0,6 0 0,0 0 13,0 0 1,0 0 0,2 2-1,2 4-43,3 5 0,5-1 0,-4 2-37,2 1 1,2 3 0,8 1-133,4 1 0,4-1 1,8 1-1,1-3-59,5-3 0,-2 1 0,8-7 0,2 0-61,1 2 1,3-6 0,0 4 268,0-4 0,0 5 0,-1 3 0</inkml:trace>
  <inkml:trace contextRef="#ctx0" brushRef="#br0" timeOffset="59070">6421 6585 8355,'0'-18'-43,"0"1"0,-2 1 1,-2 3-61,-2 1 0,-8 6 1,0-3-1,-6 1 0,-4 4 111,2 2 0,-3 2 1,-1 0-1,0 0 13,0 0 0,2 0 0,6 0 0,0 2 51,1 4 0,-1 3 0,2 9-24,4-1 0,4 1 1,8-1-53,0 1 1,0-1 0,2-1 0,2-3-91,2-1 0,8-8 0,-2 2 0,5-2-29,7 1 1,-4-3-1,4 4 1,-2-6 10,2-6 1,-4 2 0,3-5 0,-3-1 0,-2 0 0,-2-1 1,-2-7-1,-4 1 54,-2-1 0,0-1 1,-4-3-1,2-1 54,-2 2 0,-2-4 0,-2-1 0,0 1 23,0 0 0,0-6 1,0 2-1,0-4 45,0-2 1,0 8 0,0 1 0,0 3 33,0 0 1,0 0 0,0 5 273,0 1 1,-6 5 147,0 0-477,0 9 0,6-3 0,0 13-36,0 11 0,0-1 1,0 9-1,0-1-11,0 4 1,0 4 0,0 2 0,0 0-62,0 0 1,0 0-1,2 0 1,2 0-151,2-1 0,0-1 0,-6-3 0,2-5-73,4 0 1,-2-6 0,8 3 286,2-9 0,1 11 0,3-5 0</inkml:trace>
  <inkml:trace contextRef="#ctx0" brushRef="#br0" timeOffset="54004">823 6148 8135,'-10'0'147,"2"0"0,14 8-92,0 4 1,6 3-1,-6 2 1,-2 1-66,-2-1 0,0 7 0,2 1 0,2 0-87,-2 0 1,-2 6-1,-2-3 1,0 1 54,0 0 1,0-6 0,0 4 0,0-2-174,0-3 0,-2-3 0,-2-1 0,-2-1-84,2 1 1,-6-9 34,-2-3 0,-4-4 0,0-4 264,4-4 0,2-3 0,6-9 0,-2 1 0,3-1 0,-5-1 0,0-3 0,0-3 3,0-2 0,0 4 0,4-4 0,-4-1 83,-2 1 0,6 0 0,-2-2 1,4 6 149,2 3 0,0-3 0,2 0-56,4 1 1,-2 9 0,8 3 0,2 0-76,2 1 0,2 3 1,1-4-1,3 1-62,2-1 1,8 6 0,-4-2-1,2 4-51,-1 2-1,-5 0 1,4 0 0,-2 0 29,-4 0 0,-2 2 0,-3 2 1,1 4-91,0 1 0,0 3 0,-2 6 0,-2-1 58,-2 0 1,-2 1 0,2-1-1,-6 1-45,-4-1 1,-2 1 0,0-1 0,0 1 31,0-1 1,-2 1 0,-4-3 0,-6-1 14,-4-3 1,-4 1-1,-2 6 1,-2-3 11,2-3 0,-3 1 0,1-5 0,2 0-18,2 0 0,2 3 0,0-5 1,0-2 19,0-2 0,3 0 0,1 2 51,2 1 60,8 1 0,-2-6-82,12 0 1,-2 0-1,8 0-3,2 0 0,1 0 1,1 2-1,-2 2 22,-2 2 1,0 0 0,6-4-1,0 2 48,0 1 1,0 7 0,0-6 0,-3 0-88,-3 1 1,4-3 0,-4 8 0,4 0-58,2-3 0,-6 1 1,0-6-1,0 4-96,-2 1 0,6-5-126,-5 2 0,5 2-1146,2-2 1411,0 7 0,0-11 0,0 6 0</inkml:trace>
  <inkml:trace contextRef="#ctx0" brushRef="#br0" timeOffset="54204">1467 6532 8216,'0'-11'-490,"0"-1"466,0 0 426,0 3 1,2 1 0,2 10-458,2 4 0,8 3 0,-4 9-442,0-1 1,5 1 0,-5-1-240,0 1 736,-2-9 0,0 7 0,2-6 0</inkml:trace>
  <inkml:trace contextRef="#ctx0" brushRef="#br0" timeOffset="54354">1556 6323 8341,'-10'-18'11,"4"1"0,2 1 0,0 3-677,-2 1 0,1 10-231,5 2 897,0 0 0,0 16 0,0-7 0</inkml:trace>
  <inkml:trace contextRef="#ctx0" brushRef="#br0" timeOffset="55018">2146 6497 8355,'10'-7'-285,"-2"5"0,-8-8 402,0 4 0,0 2 23,0-7 0,-8 5 0,-4-4-245,-3 2 1,-3 3-1,0 5 1,0 0 107,0 0 0,-6 0 0,0 0 0,2 1 18,3 5 1,-5-2-1,0 6 1,2 0-6,2-1 1,2 3 0,0 5-51,1 1 1,7-1-1,4 1-48,4-1 0,10 1 1,4-3-1,3-3 11,3-6 0,6 1 0,2-1 1,0-2 25,0-2 1,3-2 0,-3 0 0,0 0 36,0 0 0,4-6 1,-6-1-1,-3-1 14,-1 0 0,-8-4 1,-2 5 25,-2-3 0,-2 4 0,-6-6 164,0-1 0,0 3-62,0-2 1,-6 7 22,0-7-111,-8 8 0,10-2 11,-8 12 0,8-2 1,-2 8-1,4 1-10,2 3 1,0 1 0,0 1 0,0-1-26,0 1 1,0-1-1,2 3 1,2 1-14,2 2 0,0 0 0,-4-5 0,2-1 8,2 1 1,0 5 0,-6 0-1,2-1-56,4-3 1,-4-1-1,4-1 82,-4 1 1,-2-7-36,0 1 1,-8-8 0,-4 2-41,-4-5 0,-2-1 0,1 0 1,-1 0-81,0 0 0,-6 0 0,-2 0 0,0 0-126,0 0 0,3 0 0,5 0 0,0-1-137,0-5 1,6 4 0,2-6 374,2 0 0,2-9 0,6-10 0</inkml:trace>
  <inkml:trace contextRef="#ctx0" brushRef="#br0" timeOffset="55575">2379 6340 8107,'12'-15'-1152,"-2"1"974,-2 2 615,6 9-184,-12-5-96,6 8 1,-8 2-1,0 4 10,0 5 1,0 5-1,0 3 1,0 2-162,0 3 1,0 5-1,0-4 1,0 0-57,0 1 0,0 3 0,0-4 2,0 2 1,0-6 0,0 3 0,0-5 0,0-1 17,0-1 0,2-1 1,4-3-116,5-1 1,-1-8 55,2 1 1,-8-5 96,2-5 0,-4-5 0,0-6 1,2 3-6,2 1 0,0-1 0,-4-9 0,2-1-1,2 2 1,2 1 0,-4 3 0,4-3 16,2-3 0,-4 6 0,6-3 9,2 7 1,2 3 0,1-2 116,1 6 1,0 5-1,0 1-117,0 0 1,0 1 0,-2 5-1,-2 4-30,-2 0 0,-6 5 0,3-3 0,1 3-95,0 3 1,-6-7 0,2 1-1,-4 2-172,-2 1 1,0 3-1,0-1-168,0 1 1,0-7-59,0 1 495,0-8 0,8 4 0,2-8 0</inkml:trace>
  <inkml:trace contextRef="#ctx0" brushRef="#br0" timeOffset="55821">3005 6305 8355,'-8'-9'-370,"6"-1"-372,-4 4 882,4 4 0,2-4 0,0 12 0,0 6-67,0 3 0,6 3 0,0 1 0,0 2-48,2 3 1,-6 5 0,6-6 0,-2 0-220,0 3 0,6-5 0,-6 6 0,0-2-188,1-3 0,-5-3 0,4-1 382,-4-1 0,-2 1 0,0-9 0,0-1 0</inkml:trace>
  <inkml:trace contextRef="#ctx0" brushRef="#br0" timeOffset="56017">2880 6515 8221,'18'0'168,"-1"0"1,1 0-1,2-2-149,4-4 0,-2 4 0,6-4 0,0 4-111,-1 2 0,-3-5 0,6-1 1,0 2 91,-2 2 0,5 2 0,-5 0 0</inkml:trace>
  <inkml:trace contextRef="#ctx0" brushRef="#br0" timeOffset="68789">7333 8942 8220,'16'2'-389,"-4"4"0,1-2 0,-7 8 509,-2 1 1,0 5 0,0 3-1,2 2 1,-2-1 0,-2-3 0,-2 1 0,0 1 11,0 2 1,0 0 0,2-5 0,2-1-130,2 1 0,0-1 0,-6 1 0,0-1-323,0 1 1,0-1-192,0 1 1,0-1-386,0 1 896,0-9 0,8 7 0,2-7 0</inkml:trace>
  <inkml:trace contextRef="#ctx0" brushRef="#br0" timeOffset="69288">7190 9222 8187,'12'0'-225,"-1"0"1,1 0 0,6 0 349,0 0 0,2 0 1,2 0-1,2 0-177,-2 0 1,-3 0 0,-1 0-1,0 0 72,0 0 0,6 0 1,0 2-1,-2 2-11,-2 1 0,-3 1 0,1-6 0,0 0-23,0 0 0,6 0 1,0 0-1,0 0 12,1 0 0,-5 0 0,4 0 1,-2-2-67,2-3 0,-10 3 0,4-6 22,-2 0 0,-3-2 103,-1-7 1,-4 5 121,-8 1-118,0-1 0,-6 0 0,-2 3 5,-1 1 1,-3 2 0,-6 6-66,0 0 1,0 6-1,0 2 1,0-1 48,0 1 1,2 6 0,2-3-1,3 5-24,-3 1 0,6 1 0,0-1 1,2 1-10,0-1 1,0 1 0,6-1-103,0 1 1,0-1 0,2-1 0,4-3-232,6-1 1,6-6-1,3 3 66,3-1 1,0-2-1,-4-6 1,2 0 249,2 0 0,0 0 0,1 0 0,3 0 0</inkml:trace>
  <inkml:trace contextRef="#ctx0" brushRef="#br0" timeOffset="69689">8281 9152 8242,'0'-18'-296,"-6"7"0,-2 1 230,-2 2 0,4 3 0,-6 5 180,-2 0 0,-2 0 0,-2 0 20,0 0 1,2 2 0,2 1 0,3 3-84,-3-2 0,-2 6-87,-2 1 0,2 5-13,4 1 0,6 1 0,12-3 1,6-1-14,4-2 1,2-3 0,0 5-1,-1-2 113,1 1 0,0 1 0,0-1 0,0-1-50,0 2 1,-2 1 0,-2 1 0,-4-3 33,-2-1 0,4-1 1,-7 7-53,-1-1 1,-4 1 0,-6-3-23,-5-3 0,1 2 1,-2-9-1,-2-1 90,-2-2 1,-2-2-1,0 0 1,0 0 21,0 0 0,-5 0 1,-1 0-213,2 0 0,2 0 0,4-2 0,2-2-250,2-1 0,8-3 107,-2 2 282,4 4 0,18-13 0,4 5 0</inkml:trace>
  <inkml:trace contextRef="#ctx0" brushRef="#br0" timeOffset="70038">8495 8942 8355,'18'0'-93,"-8"2"1,-4 4 0,-4 6-1,-2 3 218,0 3 1,0-1 0,0 3-1,0 3-4,0 6 1,0-2-1,0 2 1,0 0-35,0-1 1,2 5 0,2-6 0,2 2-84,-2 0 1,-2-6 0,-2 4 0,2-1-14,4-5 0,-4-2 1,4-1-1,-4-1-740,-2 1 0,0-7 338,0 1 0,0-6-588,0 6 999,0-9 0,0 5 0,0-8 0</inkml:trace>
  <inkml:trace contextRef="#ctx0" brushRef="#br0" timeOffset="70361">8549 9222 8355,'12'0'-314,"0"0"0,0 0 0,5 0 440,1 0 0,0 0 0,0 0 1,0 0 62,0 0 0,2 0 0,2 0-50,1 0 1,1-2-1,-4-2 1,2-2 77,2 2 1,0 0-1,-4 1 1,1-3-59,3 2 0,0 2 0,-6 2-287,0 0 1,-6 0-1337,0 0-60,-8 0 1524,4 0 0,-8 0 0,0 0 0</inkml:trace>
  <inkml:trace contextRef="#ctx0" brushRef="#br0" timeOffset="65959">3935 8855 8355,'0'-10'-1547,"0"1"1579,0 3 219,0 4 0,2-6 30,4 8 1,4 0-169,8 0 1,-8 8 0,-3 5 0,-1 7-51,0 3 1,6 2 0,-6-1-1,0 3-67,2 0 1,-4 6 0,6-4 0,-2 2-33,-4-2 1,4 2 0,-2-5 0,0-1-142,2 0 1,-6 0-1,6-3-179,0 1 0,-6 0 0,4-5-43,-4-1 1,-4-1 398,-4-5 0,-4 5 0,-8-7 0</inkml:trace>
  <inkml:trace contextRef="#ctx0" brushRef="#br0" timeOffset="66209">3756 9239 8161,'-10'0'403,"4"-6"-428,12 1 1,4-3 0,8 4 0,0-2 36,0 2 0,5 2 1,3 0-1,0-1 69,0-3 46,6 0-464,-4 6 215,7 0-118,1 0 1,-6 0 0,0 0 0,2 0-264,1 0 1,3 0 502,0 0 0,0 0 0,-1 0 0</inkml:trace>
  <inkml:trace contextRef="#ctx0" brushRef="#br0" timeOffset="67031">4811 9169 8355,'10'-2'-557,"-4"-3"0,-6 3 1,-6-6 379,-6 0 1,2 6 0,-2-4 0,-2 4 338,-2 2 0,-1 0 0,-1 0 32,0 0 1,0 0-1,0 0-105,0 0 1,0 0 0,0 2 0,1 2-46,-1 2 0,6 8 0,0-3 0,-2 5-70,-2 1 0,4 1 0,2-1 0,2 1-24,4-1 1,2 1-1,2-1 57,0 1 1,8-7-1,4 1 30,4 1 0,2-5 0,0-2 0,2-4-17,3-2 0,-3 0 0,4 0 0,-4 0-26,-2 0 0,2 0 0,2-2 0,2-2-15,-3-2 1,-1-5-1,-4 3 1,-2-2 7,-2-3 0,-2 3 0,4-2 0,-4-1 3,-2-3 0,4 5 0,-6-1 31,-2-2 0,-2-1 217,-2-3 1,0 1 60,0-1-314,-8 9-76,-2 1 71,0 8 0,2 2 1,8 4 91,0 5 0,0 5 0,0 1-8,0 1 1,0-1 0,0 1 10,0-1-52,0 1 0,2-1 0,4-1 28,6-5 0,-2 3 1,1-8-1,3-2 91,2-2-163,-6-2 1,6 0 0,-4 0-141,4 0 1,2 0 149,0 0 1,0 0-1,-2-2-50,-5-4 1,5 2-1,-4-8-16,4-1 1,-4 3 0,-2-2-18,-2-1 0,4 3 0,-6-2-62,-2-1 142,-2 5-6,6-7 31,-6 5 1,4-6 246,-12 5-146,4 3 1,-6 10-4,8 4 0,0-2 0,0 7-33,0 3 0,0-5 0,0 3 37,0 2 1,0 1-28,0 3 1,8-1 38,4 1-306,4-9 1,-1 1 0,-1-6-206,-2 2 0,0 0 1,6-6 222,0 0 1,-2-2 0,-2-2 162,-2-2 0,0-8 0,6 5 0</inkml:trace>
  <inkml:trace contextRef="#ctx0" brushRef="#br0" timeOffset="67210">5115 9047 8355,'-18'-15'-784,"0"3"410,8 4 0,1 8-134,3 0 425,4 0 1,-6 2-36,8 4 1,2-2 117,4 8 0,3-9 0,9 5 0</inkml:trace>
  <inkml:trace contextRef="#ctx0" brushRef="#br0" timeOffset="67538">5455 8785 8098,'6'-11'-968,"0"-1"1288,8 8 0,-10-4-75,8 8 0,-6 8 0,4 4-140,-2 3 0,-3 5 0,-3 1 0,2 2-33,2-1 0,0 5 1,-6 0-1,0 2-95,0 0 1,0-2 0,0 4 0,0-3-81,0-3 0,0 4 0,0-6 0,0-2 8,0-1 0,0-3 1,0 1-1,0-1-142,0 1 0,0-7 0,2 1-705,4 2 942,-4 1 0,14 3 0,-6-1 0</inkml:trace>
  <inkml:trace contextRef="#ctx0" brushRef="#br0" timeOffset="67956">5759 9309 7969,'12'0'-544,"0"0"0,0 0 1,6 0 759,-1 0 1,1-2 0,0-2-143,0-2 0,-6-1 0,0 3 83,2-2 0,2-8-42,2 3 1,-8 1-26,-4-2 0,-4 7 5,-2-7 1,-2 8 0,-4-2-18,-6 4 1,2 2 0,-2 0-23,-2 0 1,-2 0 0,-2 0-1,2 2 10,4 4 1,-4-2 0,5 8 0,-5-1-33,-2-1 1,6 6 0,2-5 0,2 5-126,4 1 1,2 1-1,2-1-84,0 1 0,8-1 0,4-1 0,4-3 88,2-1 1,7-8 0,3 3 0,2-1-242,0 0 1,6 0-1,5-6 1,1 0 327,2 0 0,-6 0 0,5 0 0,-7 0 0</inkml:trace>
  <inkml:trace contextRef="#ctx0" brushRef="#br0" timeOffset="68434">6617 9362 8355,'6'-12'0,"0"0"0,0 1 0,-6-7 0,0 1-100,-8 7 0,4 0 46,-8 4 0,0 3 1,-5-7-1,-1 2 0,0 4 15,0 2 1,-2 2 0,-2 0 0,-2 0 50,3 0 0,-5 0 1,0 2-1,0 2-91,0 2 1,2 8-1,8-3 1,3 5 8,1 1 1,8 1-1,-2-1 1,4 1 38,2-1 1,2 0 0,4-1 0,6-2-66,3-3 1,3-7 0,0 2 0,0-4 56,0-2 0,6 0 0,0 0 0,0 0 51,1 0 1,-5-2 0,2-4-1,-6-6-12,-4-3 0,0-3 0,4 1-20,-4 0 1,-2-7-1,-6 1 1,2 2 5,-2 1 1,-3 1-1,-1-3 1,0-1-1,0 2 1,0-4-1,0-1 1,0 1 20,0 0 1,0-4 0,-1 6 0,-3 1 156,-2 3 0,-2 1 117,2 1-32,4 7 0,-8 4-206,4 12 0,4-2 1,-4 8-1,4 1-22,2 3 0,0 7 0,0 0 0,0 1-68,0 1 1,6 2-1,0 8 1,0-2-42,2-4 1,-4 4 0,6-4 0,-2 2-114,-4-2 1,3 2-1,-1-7 1,0-3 200,2-2 0,2-1 0,8-1 0</inkml:trace>
  <inkml:trace contextRef="#ctx0" brushRef="#br0" timeOffset="63338">984 8960 5902,'-18'0'0</inkml:trace>
  <inkml:trace contextRef="#ctx0" brushRef="#br0" timeOffset="63880">859 8942 8144,'2'-11'-1924,"4"-1"2069,-4 8 55,6-4 1,-8 7 172,0-5 299,0 4-194,0-6-375,0 8 4,0 0 1,0 8-39,0 3 0,2 5 0,2 1 1,2 1-37,-2-1 0,-2 3 0,-2 1 0,0 2-28,0-1 1,6 5 0,0 0-1,-3 2-10,-1 0 0,-2-5 0,0 5 0,0 0 35,0-2 1,0 0-1,0-6-26,0 3 1,0-1-1,0-6-9,0 1 1,2-8 0,2-3-20,2 1 59,0-6 0,-4 6-3,4-8 1,-2 0-1,8 0 29,2 0 1,8 0 0,2 0 0,0 0-23,1 0 1,1 0 0,6 0-1,-2 0-38,2 0 1,-4 0 0,1 0-1,1 0-137,-2 0 1,4 0 0,-6 0 0,-1 0-184,1 0 1,-2 0 0,-6 0-1031,0 0 1349,-8 0 0,6 0 0,-6 0 0</inkml:trace>
  <inkml:trace contextRef="#ctx0" brushRef="#br0" timeOffset="65026">1592 9344 8247,'18'0'-266,"-6"0"1,0 0 85,2 0 1,2 0 224,1 0 0,1 0 0,0-2 0,0-2 0,0-2-135,0 3 0,0-5 1,-2 0 52,-4-2 1,2 4 0,-9-5 49,-1-3 0,-2 5 1,-2-3 57,0-2 0,-2 5 0,-4-1 0,-5 2 21,-5 4 0,-2 2 0,0 2 1,-2 0-64,-4 0 1,4 0 0,-6 2 0,3 2 12,-1 2 1,0 8 0,6-3 0,2 5-64,4 1 1,-2 1 0,8-1 0,2 1 5,2-1 0,2 2 0,2 3 0,2 1 5,2-2 0,8-3 0,0-5 0,6-1 10,4 2-34,8-7 34,-12 1 0,7-8-30,-3 0 0,2 0 0,6 0 1,-4 0-50,-3 0 1,5-8 0,-6-3-62,-2-5 128,6-1 0,-8-1 1,4-1-1,-5-2 17,-1-3 1,-6-5-1,0 4 1,0 0 112,-2 0-132,6-14 1,-8 15 22,4-10 1,2 2 0,-6-2 0,0 1 0,-1 2 66,-3 1 0,-2 9 1,-2-2 88,0 3 0,0 3 0,0-1-123,0 1 1,-7 7-74,-5 4 1,4 6-1,0 4 1,2 6 56,0 6 0,-2-3 0,4 12 0,-2 1 68,2 3 0,0 6 0,0 3-23,-2 3 1,0 8 0,6-3-1,0 5 1,2-1-83,4-3 1,-4 3 0,6-3 0,-2 1-11,0-1 1,8 1 0,-4-7 0,2-2-42,0-2 62,-1-10 1,1 4 4,0-8 0,-2-5 0,4-9 0,-2 1 13,2 0 1,-4-6 0,2 2 0,2-6-73,2-6 1,-4-4 0,-3-7 0,1-1 12,0 1 0,-6-7 1,2-1-1,-4 0 22,-2 0 1,0-10 0,-2 4 0,-4 0-1,-6-2 0,2 6 0,-1-1 0,-3 3-120,-2 4 135,-10 1 0,6 3-14,-4-1 19,4 1 0,2 5 0,1 3-5,-1 1 1,6 2-46,0 6 0,2 2 34,-2 4 0,6-4 1,12 4 68,6-4 1,6 3 0,4 1 0,1-2 38,-1-2-87,6-2-1,0-8 1,6 4 1,-4-7 0,3 5 0,-5-6 0,2 1-11,0 1 24,-8-6 1,9 7-134,-7-9 128,0 1-23,-6-1 0,0 1 1,0-1-5,0 1-12,-8-1 0,4-1 0,-9-2 0,-1-3 0,4 1 0,-2 6 0,-2-1-3,-2 1 1,-2-1 0,0 1-6,0-1 146,0 1 1,0 5-74,0 1 0,-2 7-46,-4-2 0,4 6 0,-6 6 14,0 5 1,6 5 0,-3 1 0,3 3 13,2 3 1,0-2 0,0 8 0,0 1 48,0-3 1,0 6 0,0-6 0,0 2-69,0 0 0,2-6 0,3 5 0,5-3-135,0-4 0,6-1 0,-4-3-79,4 0 1,-4-7 0,0-2-263,2 0 0,-4-6-485,2 3 957,-8-10 0,4 3 0,-8-14 0,0 6 0</inkml:trace>
  <inkml:trace contextRef="#ctx0" brushRef="#br0" timeOffset="65271">2558 9222 8010,'-10'0'-371,"-6"-8"519,14 6 1,-4-8 2,12 5 1,4 3 0,8-4 0,0 4-41,0 2 0,-1 0 0,3 0 0,2 0-66,2 0 0,2 0 0,-4-2 0,4-2 106,1-2-44,-5 0-552,12 6 0,-12 0 98,8 0 347,-9 0 0,13 8 0,-6 2 0</inkml:trace>
  <inkml:trace contextRef="#ctx0" brushRef="#br1" timeOffset="97608">10552 4227 7021,'12'0'153,"0"0"0,0 0 1,5 0-1,1 0-95,0 0 1,0 0 0,0 0-27,0 0 1,2 0 0,2 0 0,1 0 0,-1 0-49,-2 0 1,0 0-1,2 0 1,2 0-117,-2 0 0,-3 0 1,-1 0-1,0 0-170,0 0 0,0 0 1,0 0 34,0 0 267,0 0 0,0 0 0,-1 0 0</inkml:trace>
  <inkml:trace contextRef="#ctx0" brushRef="#br1" timeOffset="99211">12573 3633 8355,'6'-11'-412,"0"-1"1,0 6-1,-4-4 551,3 3 260,-3-7-230,6 12-117,-8-6 1,0 10-72,0 4 1,-2 2 0,-2 6-1,-2-3 51,3 3 0,1-5 1,2 3-162,0 2 1,0-5 123,0 3 1,0-6-1,2 4 11,3-3 0,5-1 1,8-6-4,0 0 0,0 0 0,0 0 0,0 0 28,0 0 1,0 0 0,-1 0 28,1 0 1,0 0-1,-1 0-17,1 0 0,0 2 0,0 2 0,0 4-27,0 1 0,-7-5 0,1 4 0,0 0-86,-2 3 1,4-1 0,-8 2 34,-2 1 0,4 3 1,-2 1-19,-2 1 0,-2-7 0,-2 1-31,0 2 0,-2-5 0,-4 1 70,-6-2 0,2 0 0,-2-4 0,-2 1 2,-2-1 0,-1-2 1,-3-2-1,-2 0-44,-2 0 0,-2 0 0,5 0 0,-3 2-8,3 4 0,1-4 0,2 4 0,0-4-106,0-2 0,6 0 170,0 0 0,0 0 0,-6 0 0</inkml:trace>
  <inkml:trace contextRef="#ctx0" brushRef="#br1" timeOffset="99567">12573 3563 6900,'18'-7'132,"-7"5"0,1-4 1,2 4-19,2 2 1,2 0 0,0 0-1,0 0 2,0 0 0,0 0 0,-1 0 0,1 0-19,0 0 0,5 0 0,3 0 1,0 0-100,0 0 1,3 0 0,-5 0 0,-2 0-169,-2 0 1,-2 0 0,0 0-271,0 0 1,-1 0 198,1 0 0,-8 2 241,-4 4 0,4-4 0,0 5 0</inkml:trace>
  <inkml:trace contextRef="#ctx0" brushRef="#br1" timeOffset="100523">13627 3616 6366,'8'-10'323,"-6"-5"-93,6 5 1,-10-2-128,-4 1 1,2 7-57,-8-2 0,0 4 0,-6 2-6,0 0 0,-2 0 0,-2 0 0,-1 0-136,1 0 0,2 0 0,2 2 0,-2 2 90,-4 2 0,10 5 0,-4-3 0,3 0 13,-1 0 0,4 5 1,2-1-1,0 3-2,0 3 1,6-7 0,-2 1-1,4 2-8,2 1 1,0 3 0,0-1-4,0 1 1,2-7 0,4-1 63,6-2 0,-2 3 0,2-5 0,2-2-30,2-2 0,1-2 0,3 2 1,2 2 15,2 2 0,0-1 1,-4-5-1,2 0 16,1 0 0,3 6 1,-4 0-1,2-2-55,-2-2 1,-2 0 0,-2 2 0,-1 1-13,1-1 1,-6 4 0,-2 0-3,-2 2 0,4-5 1,-6 7-68,-2 2 0,-2 1-26,-2 3 1,0-1 54,0 1 1,-8-1 11,-4 0 0,-2-5 1,0-2 28,2-2 0,0-3 0,-5-3 33,-1 4 1,0-4 0,0 4-1,0-4-32,0-2 1,0 0 0,0 0-33,0 0 1,1 0 0,-1 0-4,0 0 0,0 0 22,0 0 1,8-2 89,4-4 0,4 2 0,2-7 56,0-3 1,0 4-31,0-1 0,0-1-42,0-5 1,0-1-73,0 1 0,0 5 32,0 0 0,0 7 0,2-5-18,4 2 0,-2 2 1,6 4-1,0-2 15,0-1 1,-4-3 0,6 2-5,2-6 0,2 3 0,-1-3 41,-3-2 1,-2 5 0,-4-3 14,6-2 1,-2 1 0,0-1 0,0 3-21,0-3 0,-4-1 0,4-3-25,-2 1 1,0-1 0,-4 1-67,2-1 0,0 7 0,-4 1 0,2 0-213,2 1 1,0 3-1114,-6-6 1371,0 8 0,7-4 0,3 8 0</inkml:trace>
  <inkml:trace contextRef="#ctx0" brushRef="#br1" timeOffset="98411">11714 3686 7202,'-8'-10'-162,"4"2"1,-8 8 187,-2 0 1,-1-6 0,-3 1 36,0 1 1,6 0-1,0 0 21,-2-2 1,0-2-52,2 2 1,4-3-46,8-9 0,2 9 0,4 3 1,6 2-3,4-2 0,-4 4 0,0-4 14,2 4 1,2 2 0,4 0 0,1 0 0,1 2-3,-6 4 0,8-2 0,-6 6 17,2-2 0,0 5 0,-4-1 0,-3 1-39,-1-1 0,-6 3 0,4-3 0,-2 4-13,-4 1 1,-2 1 0,-2-1 0,0 1 19,0-1 0,-2-2 1,-2-1-1,-4-2 9,-2 1 1,4-3 0,-6 2 17,-1 1 0,3-3 0,-2 0-7,-2-3 1,4 7-15,-2-2 0,0 1 0,-4 1-9,4-3 1,2-7 0,6 4-36,-2 0 0,-2-6 1,4 6 93,-2-1 20,0-5 0,6 8 0,2-6 61,4 2 0,-2-1-56,8-5 0,0 0 0,6 0 1,0 0-19,0 0 1,0-5-1,0-1 1,0 2 9,-1 2 0,1 2 0,0 0 1,0 0 23,0 0 0,0 0 0,0-2-40,0-4 1,-1 4 0,1-4-195,0 5 1,-6 1-232,0 0 1,-8 1-509,2 5 893,-4-4 0,6 6 0,2-8 0</inkml:trace>
  <inkml:trace contextRef="#ctx0" brushRef="#br1" timeOffset="98649">12179 3825 8355,'10'-9'-816,"0"-1"1316,-4 4-489,4 4-669,0-6-378,-2 8 1036,-8 8 0,-8-6 0,-2 6 0</inkml:trace>
  <inkml:trace contextRef="#ctx0" brushRef="#br1" timeOffset="96581">10480 3756 6828,'10'-8'463,"6"6"-387,-4-4 0,4 4 1,2 2-63,0 0 0,0 0 0,-1 0 0,1 0-25,0 0 1,2 0 0,2 0 0,2 0 17,-2 0 1,-1 0-1,1 0 1,2 0-14,-2 0 1,4-6 0,-2 0 0,-2 3-44,-3 1 0,-1 2-64,0 0 0,0 0-38,0 0-679,-8 0 830,-2 0 0,-8 0 0,0 0 0</inkml:trace>
  <inkml:trace contextRef="#ctx0" brushRef="#br1" timeOffset="97030">10784 3511 7411,'-10'-2'-738,"4"-4"882,4 4 109,2-5 0,0 8-181,0 5 0,0-2 0,0 8 0,0 1 22,0 3 1,0 1-1,0 3-79,0 3 0,0-4 1,0 5-1,0-5-1,0-1 0,0 5 1,2 0-1,2-1-41,2-3 1,2-2 0,-4 1 24,2-1 0,6 1 0,-4-3 1,0-1-150,0-2 1,0-7 23,-2 7 0,2 0-1085,4 5 1212,-4-7 0,-8 5 0,0-5 0</inkml:trace>
  <inkml:trace contextRef="#ctx0" brushRef="#br1" timeOffset="103270">15755 4175 6321,'18'0'100,"-6"0"1,0 0-25,2 0 1,1 0 0,3 0 0,0 0-28,0 0 1,0-6 0,0 0 0,0 2 19,0 2 1,-6 2 0,0 0 4,1 0 1,3 0 0,2 0 0,0 0-31,0 0 0,-6 0 1,0 0-1,2 0-21,2 0 0,1 0 0,1 0 0,0 0-292,0 0 0,0 0-171,0 0 0,0 0 440,0 0 0,0 8 0,-1 2 0</inkml:trace>
  <inkml:trace contextRef="#ctx0" brushRef="#br1" timeOffset="103704">16792 3581 8355,'-10'-12'-914,"4"1"0,-2 5 1185,2-6 0,0 6 267,6-5-394,0 7 1,0-2-135,0 12 1,0 3 0,0 9 0,0-1 22,0 1 1,0 1 0,0 3 0,0 3-92,0 2 1,0 0 0,0 4-1,0-4-38,0-1 0,2 3 0,2-4 0,2 0-188,-2 0 1,0-1 0,0-7-1,2 1 284,-2-1 0,6 1 0,0-1 0</inkml:trace>
  <inkml:trace contextRef="#ctx0" brushRef="#br1" timeOffset="103915">17150 3825 7446,'0'-9'-1045,"0"-1"1045,0 4 0,0 4 0,8-6 0,2 8 0</inkml:trace>
  <inkml:trace contextRef="#ctx0" brushRef="#br1" timeOffset="104632">17776 3686 8355,'10'-8'0,"0"4"-367,-4-8 10,-4 1 0,6-1 277,-8 0 0,-6 7 1,-2-7 171,-2-2 0,4 7 0,-4-1-44,2 0 1,-6 6-83,2-4 1,-4 4 0,-2 2 0,0 0 16,0 0 1,-5 2-1,-1 2 1,2 4-8,2 2 0,-4-4 0,0 5-30,3 3 0,3 1 0,6 3 6,6-1 1,4-5-1,2-1 16,0 3 1,8-6-1,4-2 1,4-2 7,1 1 0,1-3 1,0 4-1,0-4 44,0-2 0,0 0 1,0 0-1,0 0 38,-1 0 0,-5-6 1,0-2 61,2-1 1,0-3 0,0-3 26,-2 3 0,-8 2 15,2 4-93,4-3 48,-8-1-48,6 2-15,-8 0 0,2 7 68,4-5-86,-4 4 0,6 4-16,-8 4 0,0 3 0,0 9-12,0-1 1,-6 1-1,0-1 1,2 1 8,2-1 0,2 1 0,0-1 0,0 0 5,0 1 0,0-1 0,0 1 1,0-1-17,0 1 1,0-1 0,0 1 0,0-1-74,0 1 1,0-7 0,0 1-97,0 1 0,0 3-118,0 1 1,0 1-196,0-1-330,0-7 806,0-2 0,-8-8 0,-2 0 0</inkml:trace>
  <inkml:trace contextRef="#ctx0" brushRef="#br1" timeOffset="105716">18455 3598 8355,'0'-9'-505,"-2"1"0,-4 8 604,-5 0 1,1 0-31,-2 0 1,0 0-63,-6 0 0,0 2 0,0 2 0,0 3-29,0 3 1,0 0 0,1 3 0,-1-1 22,0 2 1,0 1-1,0 3 35,0-1 1,2 1 0,2-1 0,4 1 20,2-1 0,0 0 0,5 1 1,-3-1 20,2 1 0,2-1 0,2 1-39,0-1 1,2 1-40,4-1 0,3 1 1,9-1 10,0 1 1,0-9-1,0-1 1,0-2-4,0 0 1,0 5 0,2-5 0,1-2 9,3-2 0,0 0 0,-4 2 0,2 2-11,2-3 1,-1-1-1,-5-2-42,0 0 1,0-5-1,0-3 37,0-2 1,-6 4 0,-2-5 25,-2-3 1,0 4-1,-4-1-3,2-3 1,0-1-1,-8-3-15,-4 1 1,-4-1-10,-8 1 0,0 7 1,0 4-1,0 4 1,0 2 0,0 0 0,-1 0 0,-3 0-48,-2 0 0,0 0 0,4 2 0,-2 4-102,-2 6 0,1-3 0,7 3 0,2 2-285,2 1 1,2 3 432,-2-1 0,-4 1 0,6-1 0</inkml:trace>
  <inkml:trace contextRef="#ctx0" brushRef="#br1" timeOffset="102448">15701 3808 7163,'12'0'156,"0"0"0,0-2 1,6-2-1,0-2-123,0 2 0,-6 2 0,0 2 0,1 0-17,3 0 1,4 0 0,2 0 0,2 0-49,-2 0 0,-2 0 0,-2 0 0,-1 0 0,1 0 1,0 0 0,0 0-1,0 0-24,0 0 0,0 0 0,0 0-438,-1 0 1,-5 0-115,0 0 608,0 0 0,-2-7 0,-2-3 0</inkml:trace>
  <inkml:trace contextRef="#ctx0" brushRef="#br1" timeOffset="102844">15987 3581 7452,'0'-10'-14,"0"2"1,2 8 324,4 0-191,-4 0 0,6 2 0,-6 2-47,4 2 1,-4 8-1,4-3 1,-4 5-45,-2 1 1,0 1 0,2-1 0,2 1-32,2-1 0,0 1 0,-6-1 1,0 1-45,0-1 0,6 0 1,0 1-192,-2-1 0,-2 1 0,0-1-32,4 1 0,-4-1 0,4 1-508,-4-1 777,6-7 0,-6 5 0,6-5 0</inkml:trace>
  <inkml:trace contextRef="#ctx0" brushRef="#br1" timeOffset="109008">20655 4279 8355,'-10'0'-1669,"2"0"1756,8 0 1,0-2 97,0-3-71,8 3 1,2-6-13,8 8 0,0 0 1,0 0-56,0 0 1,-1 0-1,1 0 1,0 0-42,0 0 1,2 0 0,2 0 0,2 0-71,-2 0 1,3-2-1,-1-2 1,-2-2-101,-2 2 1,-2 3-1,0 1 1,0 0-16,0 0 0,-1 1 0,1 3 0,0 2 179,0-2 0,0-2 0,8-2 0,2 0 0</inkml:trace>
  <inkml:trace contextRef="#ctx0" brushRef="#br1" timeOffset="108067">20548 3790 6835,'-10'0'171,"4"0"0,12 0-106,6 0 1,-2 0 0,2 0-24,2 0 0,1 0 0,3 0 0,0 0-31,0 0 0,0 0 0,2 0 1,2 0-34,2 0 1,-1 0-1,-3 0 1,2 0-36,2 0 0,6 0 0,-6 0 0,-3 0 5,-1 0 0,4 0 1,0 0-1,-2 0-52,-2 0 0,-8 0 0,0 0 1,1 0-117,3 0 0,-4 0 220,0 0 0,0 0 0,6 0 0</inkml:trace>
  <inkml:trace contextRef="#ctx0" brushRef="#br1" timeOffset="108533">20905 3651 8157,'0'-12'-828,"0"0"0,2 9 967,4-3-21,-4 4 0,6 0 223,-8-4-225,0 4 1,2-6 4,4 8 0,-4 2-69,4 4 1,2 4-1,-2 7-25,-2 1 0,-2-7 0,-2 1 1,0 2-28,0 1 1,6 3 0,0-1 0,-2 1-39,-2-1 0,0 0 0,2 1 0,2-1 14,-2 1 1,-2-1 0,-2 1-1,0-1-172,0 1 0,6-1 0,0 1-153,-2-1 1,-4 1 0,-6-1 348,-6 0 0,-4 1 0,-2-1 0</inkml:trace>
  <inkml:trace contextRef="#ctx0" brushRef="#br1" timeOffset="109989">21889 3581 8134,'0'-10'-954,"0"-5"1,-6 11 1217,0-8-101,0 8-138,6-4 74,0 8 195,0 0-232,0 8 1,0-4 0,0 8 33,0 1 0,0 3 1,0 1-1,0 1-98,0-1 0,6 1 0,0-1 0,-2 1-15,-2-1 1,-2 1 0,0-1 0,0 2-27,0 5 1,0-5 0,0 4-1,0-3-48,0-3 1,0 1-1,0-1 1,0 1-55,0-1 0,0 1 1,0-1-1,0 1 145,0-1 0,0 0 0,0 1 0</inkml:trace>
  <inkml:trace contextRef="#ctx0" brushRef="#br1" timeOffset="110216">22318 3878 8355,'-10'-10'-401,"0"-4"0,6 7 826,-2-3-347,0 6-1491,6-4 1413,8 8 0,2 0 0,8 0 0</inkml:trace>
  <inkml:trace contextRef="#ctx0" brushRef="#br1" timeOffset="110809">22998 3528 8190,'10'-7'-597,"-2"5"1,-10-6 620,-4 8 0,2 0 0,-8 0 0,-2 0 30,-2 0 1,-2 6 0,0 2 0,2 1-13,4 5 0,-3 1 0,3 3 0,-4-1-38,-2 1 1,0-1 0,0 3 0,2 1 5,4 2 0,-2 3 0,6-5 0,0 2-2,1-2 1,1 5 0,6-3 0,0-2-36,0-1 0,8-3 0,3-1 1,5-3 13,2-1 1,2-2-1,2 1 1,2-3-99,-2 0 1,3-6 0,1 4 0,0-4 73,0-2 1,-2 0-1,-6 0 1,0-2 35,-1-4 1,1 2 0,-2-8 0,-2 1 76,-2 1 1,-8-6 0,2 5-1,-4-5-5,-2-1 0,0 5 1,0 0-1,-2-1-49,-4-3 1,-4 1 0,-8 1 0,0 5-47,0 1 1,1 2-1,-1 6 1,-2 0-63,-4 0 1,4 0-1,-6 0 1,2 0-100,1 0 1,-1 0 0,6 2 0,0 2 184,0 2 0,8 7 0,2-11 0,8 6 0</inkml:trace>
  <inkml:trace contextRef="#ctx0" brushRef="#br1" timeOffset="111254">23248 3616 8130,'12'-6'-296,"0"0"1,-8-2-1,4 5 168,0-3 0,-4 0 205,8 6 63,-8 0 1,4 2-36,-8 4 1,2 1-1,2 7-45,2-2 0,0-1 0,-6 7 1,0-1-85,0 1 1,0-7-1,0 1 1,0 2 59,0 1 1,2 3-1,2-1 1,2 0 65,-2 1 0,5-1-20,3 1 0,4-3 0,4-3 0,2-6-37,2-4 0,0 4 1,-4-1-1,3-1-40,7-2 1,-2-2 0,2 0 0,2 0-81,1 0 1,-3 0 0,-2 0 0,-2 0-269,-4 0 0,-2 0 0,-3 0 44,1 0 1,-2-2 298,-4-4 0,-4-3 0,-8-9 0</inkml:trace>
  <inkml:trace contextRef="#ctx0" brushRef="#br1" timeOffset="111522">23713 3668 7825,'2'16'0,"2"-3"107,2-1 0,0 0 1,-4 5-1,2 1-150,2-1 1,0 0 0,-6 1 0,0-1-79,0 1 0,6-1 0,0 1 0,-2-1-173,-2 1 0,-2-1 0,2 1 69,4-1 0,-4-5 1,6-3 224,0-1 0,2 6 0,7-5 0</inkml:trace>
  <inkml:trace contextRef="#ctx0" brushRef="#br1" timeOffset="112132">24017 3598 8151,'0'-9'-1270,"0"1"1454,8 8 1,-6 2-33,4 4 0,-4 3-118,-2 9 0,-6-7-45,0 1 0,0-6 50,6 6 0,2-9-106,4 3 1,4-4 82,8-2 1,0 0 0,0 0 8,0 0 0,-1 0 0,1 0-6,0 0 0,-6 0 0,0 0-1,2 0 1,2 6 0,2 0-1,0-2 3,0-2 1,-1 3 0,1 3-1,0 0 19,0 0 1,0 3 0,0-3-1,0 2-152,0 3 0,0 3 1,-3 1 9,-3 1 1,-4-1-1,-8 1 49,0-1 0,0 1 0,0-1 21,0 1 0,-2-7 1,-4 1 29,-6 2 0,-3-5 1,-3 1-1,0-2 29,0-4 0,0 3 1,0-1-1,0-2-8,0-2 0,0 0 0,1 2 0,-1 2-8,0-2 1,0-3-1,0-1 1,0 0-77,0 0 1,0 0 0,0 0 58,1 0 1,5 0-480,0 0 1,8-1 484,-2-5 0,4-4 0,2-7 0</inkml:trace>
  <inkml:trace contextRef="#ctx0" brushRef="#br1" timeOffset="112733">23981 3616 8355,'-10'-8'-1699,"3"6"1680,7-6 376,0 8-279,7 0 0,-3 0-74,8 0 108,-8 0 110,4 0 158,-8-7-278,0 5 0,2-6 1,4 8 29,6 0 1,4-6 0,2 0-67,0 2 1,2 2-1,2 2 1,1 0-64,-1 0 0,6 0 0,2 0 0,2-2 31,-2-3 0,-3 3 0,-5-4 0,4 4-24,2 2 0,-6-2 0,2-2-186,-5-2 0,-1 0-442,0 6 127,0 0 1,-8 8 40,-4 4 1,-4-2 449,-2 1 0,0-5 0,0 6 0,0-8 0,0 3 0</inkml:trace>
  <inkml:trace contextRef="#ctx0" brushRef="#br1" timeOffset="118588">11017 6497 8355,'0'-11'-1180,"2"1"1042,4 2 0,-4 1 1,6 3-1,0-2 1,4 2-1,3 2 274,3 2 1,2 0-1,2 0-6,2 0 0,0 0 0,-6 0 0,-1 0-110,1 0 1,0 0-1,0 0 53,0 0 0,0 0 1,-2 2-208,-4 4 0,-2 2 0,-6 5 116,2-1 0,0-6 0,-8 3 0,-4 1-11,-6 0 1,2-5 0,-4 7-1,-4 0 13,-4-3 0,-2 5 1,6-6-1,0 0 14,1-1 1,-1 7 0,0-4 0,0-1 24,0-3 1,0 2-1,2 0 290,4 1-237,4-5 0,8 6 101,0-4-70,0-4 1,2 5-1,4-7 11,6 0 0,-2 0 1,2 0-35,2 0 0,2 0 0,2 0 0,0 0-15,0 0 1,-1 0 0,1 0-62,0 0 0,0 0 0,0 0-146,0 0 0,-6 0 0,0 0-187,2 0 1,2 0-20,1 0 0,1 0 1,0 0 343,0 0 0,0 0 0,0 0 0</inkml:trace>
  <inkml:trace contextRef="#ctx0" brushRef="#br1" timeOffset="118808">11732 6550 8355,'10'-8'199,"-2"6"-575,-8-6 181,8 8 0,2 0 362,8 0-167,0 0 0,0 0 0,-1 0 0</inkml:trace>
  <inkml:trace contextRef="#ctx0" brushRef="#br1" timeOffset="119458">12251 6375 8355,'8'-10'-1330,"-6"1"1710,4 3 0,-2 4-120,2-4 0,-2 4 0,7 0-150,3-4 0,-4 5 1,2-5-1,2 4-57,2 2 1,2 0 0,0 0 0,0 0-37,0 0 0,-1 0 0,1 0-63,0 0 1,0 0 0,-2 2-133,-4 4 0,2-3-11,-8 9 1,0 0 118,-6 5 1,-8 1 0,-4-3-96,-4-3 0,-8 1 1,0-5-1,2 0 63,3 0 0,-5 3 1,0-3-34,2 2 1,2-4 147,2 5-19,8-7 0,10 4 0,12-8 0,4 0 51,2 0 1,0 0-1,0 0 1,2 0 105,4 0 1,-5 0 0,7 0-1,-2 0-35,0 0 1,0 0 0,-6 0 0,0 0-47,-1 0 0,1 0 0,0 0 0,-2 2-79,-4 4 0,4-3 1,-4 9 1,2 0 1,-2 5 1,-4 1-1,-10-1-54,-4 1 1,2-7 0,-8-1 0,0 0 56,2-1 0,-12-5 0,4 4 1,-2-2-9,0 0 1,-3-1 0,-3-5 0,0 2-36,0 4 0,-4-4 0,6 4 0,3-4-114,1-2 0,2 0 21,0 0 0,8-2-760,4-4 899,4 4 0,-6-13 0,-2 5 0</inkml:trace>
  <inkml:trace contextRef="#ctx0" brushRef="#br1" timeOffset="120079">12840 6358 7147,'2'-10'-87,"2"2"347,2 0 0,2 7-76,-2-5 1,4 2 0,8 0-118,-1-2 0,7 0 0,0 6 0,-2 0 55,-2 0 1,4 0 0,2 0 0,-1 0-40,1 0 0,4 0 0,-6 0 1,-2 0-58,-2 0 1,-3 6-1,1 0 1,-2 0-220,-4 2 0,2-5-14,-8 9 1,-2 0 138,-10 5 0,-4-1 0,-8-5 0,0-3-45,0 0 0,-5-6 0,-1 6 0,2-3 48,2 1 1,2 0-1,0-4-94,0 4 109,0-4 1,9 7-1,5-5 100,8 2 0,7 0 19,13-6 1,4 6-1,4 2 16,-8 1 0,0-5 0,-14 4 0,1-2 40,1-1 0,0 9-31,6-2 1,-2-3-101,-4 3 1,2 0-11,-8 5 0,-2-1 0,-8-3 0,-4-3 62,-2-2 0,-2 3 1,-6-3 1,0 2 1,6-6 0,0 2 0,-1-3 52,-3 3 0,-2-4 0,0 4-114,0-4 0,-6-2 0,0 0 0,2 0-266,3 0 0,1 0 1,0 0-1,0 0-430,0 0 0,-6 0 709,0 0 0,1-8 0,5-2 0</inkml:trace>
  <inkml:trace contextRef="#ctx0" brushRef="#br1" timeOffset="122862">16059 6183 7085,'10'0'252,"0"0"-150,-4 0 0,-4 8-79,4 3 1,-4 5-1,-2 1 1,0 1-1,0-1 11,0 1 1,0-1 0,0 3 0,0 1-10,0 2 0,0 1 1,0-7-1,0 1-69,0-1 0,0-5 0,0-1 0,2 3-185,4 1 1,-2-3-102,8 0 1,-2-7-105,1 7 434,5-8 0,-6 4 0,8-8 0</inkml:trace>
  <inkml:trace contextRef="#ctx0" brushRef="#br1" timeOffset="123087">16524 6462 8355,'0'-17'-26,"0"5"-38,0 1-1212,0 7 806,0-4 1,2 10 469,4 4 0,4 4 0,8 7 0</inkml:trace>
  <inkml:trace contextRef="#ctx0" brushRef="#br1" timeOffset="123647">17186 6200 8142,'18'0'-1285,"-9"0"1463,-1 0 0,-22 0-78,-3 0 1,1 6 0,4 2 0,-2 0-79,-2 0 1,-2 5 0,0-1 0,0 3-30,0 3 1,7-1-1,-1 1 1,0-1 14,2 1 0,-4 5 0,8 0 1,2-1-37,2-3 0,2-2 0,2 1 1,4-1 25,6 1 1,4-1 0,2-1 0,-1-3 5,1-1 0,6-2 0,2 1 1,0-5-6,0-4 1,3 0 0,-3 2-1,0 2-24,0-2 0,4-2 1,-6-2-1,-3-2 3,-1-4 0,-4 2 0,-2-6 1,-4 1 2,-2-1 0,4 4 0,-6-6 90,-2-1 0,-2-3 0,-4-1 81,-4-1 1,-4 3 0,-8 1 0,-2 5-234,-4 1 0,5 2 1,-7 6-1,2 0-46,0 0 0,-8 0 0,4 0 0,1 0 33,3 0 1,-2 6-1,4 2 1,4-1-1,6 3 94,4 0 0,-6 1 0,4 7 0</inkml:trace>
  <inkml:trace contextRef="#ctx0" brushRef="#br1" timeOffset="124063">17722 6288 8355,'10'0'-1209,"-2"0"1291,-8 0 0,0 2 0,-2 4 1,-2 5-45,-2 5 1,0 1 0,6 1 0,0-1-29,0 1 1,0-1 0,0 1-46,0-1 0,0-5 1,2-1 116,4 3 0,4-6 0,8-3-4,0-3 1,0-2-1,0 0 1,1 0 0,5 0-11,6 0 1,-2 0 0,2 0 0,1 0-45,3 0 0,-4 0 0,-2 0 0,0 0-208,0 0 0,-7 0 0,3 0-532,-4 0 0,-2 0 36,0 0 680,-8 0 0,-2-7 0,-8-3 0</inkml:trace>
  <inkml:trace contextRef="#ctx0" brushRef="#br1" timeOffset="124322">18080 6323 8152,'-10'0'-264,"2"0"0,8 8 0,0 3 397,0 5 0,0 1 1,0 1-1,0-1-119,0 1 0,6-1 0,0 0 0,-2 1-23,-2-1 1,0 1 0,2-1 0,2 1-43,-2-1 1,4 1 0,0-1-402,2 1 0,-4-9 0,5-1 452,3 0 0,2-6 0,2 6 0</inkml:trace>
  <inkml:trace contextRef="#ctx0" brushRef="#br1" timeOffset="124918">18402 6253 8107,'-10'-8'-1027,"2"4"1377,8-7-171,0 7 0,0-2-148,0 12 1,0-2 0,0 7 20,0 3 1,2 1 0,2 3-26,2-1 0,0-5 0,-6 0-89,0 1 1,2-5-1,2 0-237,2-1 0,2-5 255,-2 4 1,3-4 0,9-2 69,0 0 0,0 0 0,0 0 15,0 0 1,6 0 0,0 0-1,-3 0 29,-1 0 1,4 0 0,0 0-1,-2 0-21,-2 0 1,-2 0-1,0 0 1,-3 2 0,-3 4 0,4-4 1,-6 6-1,2-3-6,0 1 1,-6 2 0,6-2-8,2 5 1,-4-1 0,0 2-57,-2 1 0,4 3 8,-6 1 0,-1 1 0,-5-1 6,0 1 0,-5-7 1,-3-1 1,-2-2 1,-2 4 0,-6-7 0,2 1 9,4 2 1,-10-6 0,4 4-1,0-2 0,4 1 1,-7-3-1,3 4 1,-2-4-1,0-2 1,2 0-39,0 0 1,6 0 0,0 0-272,-2 0 0,5 0 157,-3 0 0,0-2 0,-6-2-366,0-2 1,0-5 510,0 5 0,0-8 0,0 5 0</inkml:trace>
  <inkml:trace contextRef="#ctx0" brushRef="#br1" timeOffset="125375">18330 6253 8355,'-16'-2'-1030,"4"-4"318,4 4 843,0-6 1,6 6 801,-3-3-685,3 3 1,4-6-130,3 8 0,5 0 0,8 0-97,0 0 0,0 0 0,0 0 0,0 0-16,0 0 1,0 0-1,-1-2 1,1-2 6,0-2 0,2 0 1,2 6-1,2 0 13,-2 0 1,4-1 0,-3-3 0,1-2 15,2 2 1,-4 2-1,8 2 1,0 0 11,-3 0 1,5 0 0,-6 0 0,0 0-31,0 0 1,-3 0 0,-5 0 0,0 0-71,0 0 1,-6 0-1,0 0-1410,2 0 774,-6 0 682,0 0 0,-8 8 0,0 1 0</inkml:trace>
  <inkml:trace contextRef="#ctx0" brushRef="#br1" timeOffset="128135">22068 6183 6291,'10'-8'-295,"-2"4"316,-8-7 154,0 7 287,0-12-139,0 14-98,0-13-87,0 13 0,0-4-67,0 12 0,2-4 0,2 6 0,2-1 42,-2 5 0,-2 4-100,-2 1 1,0 0 0,0 1 0,0-1 0,0 1 21,0-1 1,0 1-1,2-1 1,2 1-49,2-1 1,0 1-1,-4-1-39,3 1 0,-3-1 0,4 1-130,-4-1 0,-2-5 0,-2-1-174,-4 3 1,4-4-367,-3 1 722,-5 1 0,8 5 0,-6 1 0</inkml:trace>
  <inkml:trace contextRef="#ctx0" brushRef="#br1" timeOffset="128391">22479 6393 8174,'16'-2'-1101,"-4"-4"1208,-4 4 1,-8-8-541,0 4-64,0 4 497,0-5 0,0 7 0,0 0 0</inkml:trace>
  <inkml:trace contextRef="#ctx0" brushRef="#br1" timeOffset="129090">23105 6218 8355,'10'0'-534,"-2"0"1,-22 0 504,-4 0 0,-4 0 0,4 0 17,1 0 1,5 0 0,2-2-14,2-4-4,2 4 0,8-11 24,4 7 0,2-2 0,6 4 0,-2-2 13,1 3 0,3 1 0,2 2 0,0 0 41,0 0 0,0 0 0,0 0-38,0 0 1,-2 2 0,-3 1-33,-1 3 0,-2 8 0,2-3-40,-6 5 1,-4 1 0,-2 1 51,0-1 1,0 1 0,-2-1 0,-2 1-13,-2-1 1,-8 1-1,4-1 1,-1 1-9,-1-1 1,0-1 0,-4-3 0,2-1 8,2 1 0,0-3 41,-6 2 1,2-6 0,2 3 132,2-1-119,8-2 44,-4-6 29,8 0 32,0 0 1,8 0-46,4 0 1,-2 0 0,2 0 0,2-2 1,2-4 0,4 4 0,2-4 0,2 4-19,-3 2 1,1 0-1,0 0 1,2 0-39,-2 0 0,0 0 1,0 0-1,1 0-68,-1 0 1,-2 0 0,-2 0-187,0 0 1,0 0 0,-2 2-254,-4 4 0,-2-4 0,-6 6 467,1 0 0,1 1 0,-6 9 0</inkml:trace>
  <inkml:trace contextRef="#ctx0" brushRef="#br1" timeOffset="129989">23999 6270 8355,'0'-17'-1705,"8"-1"1635,-6 1 1,6-1 182,-8 1 0,-2 2 1,-2 1-41,-2 2 1,-8 6 0,2-3-14,-3 1 1,3 2-1,0 4 1,-2-2-36,-2-1 0,4-1 0,0 6 1,-2 0-47,-2 0 0,-4 0 0,-1 0 0,-3 0 19,2 0 1,0 0 0,0 0 0,-2 0 9,2 0 1,3 7-3,1 5 0,8 4 0,4 1-6,4 1 1,2-1 0,2 0 1,4 1 0,-2-6 1,8-1-1,2 1 18,1-2 0,3 3 0,0-7 0,0 0 3,0 2 0,-2-5 0,-2 7 0,-2-2 6,2-4 1,1 4 0,3-3-1,0 1-5,0 2 1,0-4-1,0 6 1,0-1-6,0 1 1,0-4-1,-1 3 1,1 1 7,0 0 1,0-4 0,0 5-41,0 3 0,0 0 1,-2-1-49,-4-1 0,1-1 1,-5 5-22,2-4 0,-6 3 42,2-3 0,-2 1 0,0 1 9,2-2 1,0-7 42,-6 7 1,-6-6 0,-2 4-25,-2-3 0,-2-1 1,-6-4-16,1 4 0,-1-4 1,-2 4-1,-2-4-11,-2-2 0,0 0 0,4 0 1,-1 0 19,-3 0 0,-6 0 0,6-2 0,2-2 13,2-2 0,2 0 1,1 6 93,-1 0 1,6-6 32,0 0 1,8-1-23,-2 1 0,4 2-32,2-8 1,0 7-52,0-7 0,2 8 1,2-4-13,2 0 0,2 7 0,-4-7-18,2 0 0,0 4 0,-4-6-8,4 3 1,-4-1 42,4 2 0,-2-4 46,2-7 0,-2 5-5,7 1 1,-1-1-1,4-4 1,-2 3-109,2 1 1,2 6 0,2-5-1,2-1-152,4 2 1,-5-5-1,7 5 1,-2-1 196,0-1 0,8 0 0,-4-5 0</inkml:trace>
  <inkml:trace contextRef="#ctx0" brushRef="#br1" timeOffset="134821">10534 9396 8355,'-12'0'-205,"0"0"1,8-1 0,0-3 252,8-2 1,0 0-1,8 6-5,2 0 0,2 0 0,2 0 0,2 0 44,3 0 1,-3 0 0,4 0 0,-4 0-46,-2 0 1,0 0-1,0 0 1,0 0-352,-1 0 1,1 0-1,0 0-240,0 0 0,0 0 549,0 0 0,0 0 0,0 0 0</inkml:trace>
  <inkml:trace contextRef="#ctx0" brushRef="#br1" timeOffset="135418">11267 9239 8081,'-18'0'-1914,"8"0"2130,-6 0-230,6 0 61,1-7 1,1 3-1,10-6 54,4 2 0,-2 0 0,7 5-14,3-3 1,2 0 0,2 6-1,0 0-19,0 0 1,0 0-1,0 0 1,0 0 28,-1 0 0,1 0 0,0 0-96,0 0 1,-6 0 0,-2 2-81,-2 4 1,0 1 0,-4 7 0,2-2 34,-2 1 0,-4 1 1,-4 1-1,-4-1-75,-2-1 0,-2 13 0,-6-9 0,0 1 78,0-5 1,0 3-1,1-7 1,-1 1-11,0-4 1,6 2-1,0-2 531,-2-3-163,6-1-80,0-2-156,8 0 0,8 0 0,4 0 23,4 0 1,2 0 0,0 0-14,0 0 0,-7 0 1,1 0-1,2 0-22,2 0 0,2 0 0,0 0-76,0 0 1,0 0-1,0 0-326,0 0 1,-7 2-253,1 4 1,-6-2-262,6 8 846,-8-8 0,4 3 0,-8-7 0</inkml:trace>
  <inkml:trace contextRef="#ctx0" brushRef="#br1" timeOffset="135575">11822 9396 8355,'0'-9'-770,"0"-1"-171,0 4 174,0 4 767,0-5 0,0 7 0,0 0 0</inkml:trace>
  <inkml:trace contextRef="#ctx0" brushRef="#br1" timeOffset="136184">12108 9134 8140,'2'-11'-63,"4"-1"1,4 8 0,7-1 0,-1 1 144,-4-2 1,4 4 0,-4-4 0,4 4-59,2 2 1,-6 0-1,0 0 1,2 0 55,2 0 1,-5 0-1,1 0-95,2 0 0,0 2-492,-2 4 1,2-2 354,-8 7 1,0 1 0,-8 4 60,-4-5 1,-4 3 0,-8-6 56,0 1 1,0-5 0,0 2 0,3-2 75,3 2 0,-4-4 98,4 3-134,4-3 0,0 0 49,8 4 0,8-4 0,4 4-8,4-4 0,2-2 1,0 2-1,-1 2 39,1 1 1,0 3 0,0-4 0,0 4-64,0 2 1,-2-5 0,-2 5 0,-4 0-37,-3-1 1,5-3 0,-6 6-1,0 0-7,2-3 0,-6 7 0,4-5 6,-4 5 0,-2-4 0,-2-3 36,-4-1 0,-4 4 1,-8-4 26,1 1 0,-1-5 1,0 2-1,0-4-48,0-2 1,0 0 0,0 0-1,0 0-64,0 0 1,1 0 0,-1 0-1,0 0-118,0 0 1,6 0-600,0 0 780,0 0 0,10-8 0,4-2 0</inkml:trace>
  <inkml:trace contextRef="#ctx0" brushRef="#br1" timeOffset="136747">12698 9117 6945,'0'-17'669,"2"5"-602,4 0 1,2 6 0,6-3-1,-2 1 5,1 4 1,3 2 0,2 2 0,-1 0-33,1 0 1,0 0-1,0 0 1,0 0-85,0 0 0,-1 0 0,1 0 3,0 0 0,0 6 1,-2 2-1,-2 0-53,-2-1 0,-8 7 1,2-2-4,-4 3 1,-2 2 0,0 1 40,0-1 1,-8-5 0,-4-2-1,-2-1 30,2 1 0,-4-4 0,4 4 0,-4-3 25,-2-3 1,7-2 0,1 0-46,2 4 105,2-4 0,8 6 0,4-8 69,6 0 1,3 0-1,3 0 1,0 0-29,0 0 1,0 0 0,0 2 0,0 2-42,0 1 1,-1 7-1,-1-4 1,-2 1-15,-2 5 0,-6 0 1,4-1-1,0-1-107,0 1 0,-6 3 0,2 1-72,-4 1 0,-2-6 0,-2-1 162,-4 3 0,2-5 1,-8 1-1,-2-2 4,-2-4 0,-2-2 1,0 0-1,1 2-39,-1 1 0,0 1 1,0-6-1,0 0-464,0 0 0,0 0 471,0 0 0,-7 0 0,-3 0 0</inkml:trace>
  <inkml:trace contextRef="#ctx0" brushRef="#br1" timeOffset="137871">15701 9187 6779,'18'0'44,"-6"-6"1,0 0 85,2 2 0,2 2 0,2 2 1,2 0-1,1 0-62,3 0 0,0 0 1,-4 0-1,2 0-158,2 0 1,2 0-1,-5 0 1,3 0-89,-2 0 1,0 2 0,0 2 0,2 2-40,-2-2 1,-3-2 0,-1-2 216,0 0 0,0 0 0,0 0 0</inkml:trace>
  <inkml:trace contextRef="#ctx0" brushRef="#br1" timeOffset="138193">16470 8942 8355,'0'-17'-712,"6"5"509,0 1 297,0 7 1,-4-4-38,4 8 1,-2 0 0,6 2 0,-2 4-21,-4 5 0,0 1 0,0 4 0,2 3-73,-2 0 0,-2 7 1,-2-1-1,2 0-160,4 0 1,-4 1 0,4-5 33,-4 2 0,-2 6 0,2-5 1,2-3 31,2-2 1,2-1 0,-4-1 0,3-1 0,3-3 129,4-1 0,2-8 0,2 4 0</inkml:trace>
  <inkml:trace contextRef="#ctx0" brushRef="#br1" timeOffset="138373">16882 9169 8193,'0'-9'-1184,"0"-7"971,8 14-517,-6-6 730,5 8 0,-7 8 0,0 2 0</inkml:trace>
  <inkml:trace contextRef="#ctx0" brushRef="#br1" timeOffset="138858">17490 8942 8221,'10'-7'0,"-2"-3"0,-3-2-422,1 1 1,0-1 844,-6-5 1,0 5-270,0 0 0,-2 8 1,-4-1-238,-5 3 0,-5 4 0,0 3 0,0 7-490,-2 4 589,4 1 0,-12 0 0,8 3-20,0 3 0,-3 2 0,1 6 0,6-1-17,4 1 1,-2-4 0,6 0-1,2-2 5,2-4 1,8-1 0,2-3 0,2-1-8,4-4 1,8 1-1,2-5 1,-3 0-28,-1-1 1,4-1 0,2-6 0,0 0 12,0 0 0,-1-6 1,-3-1-1,2-1 17,-2 0 0,-8-5 1,-2 3-1,0-2 119,-2 1 0,-2-1 0,-8-6 57,0 1 1,-2-1 0,-4 1 0,-6 2-180,-4 3 1,-2 2 0,0 6 0,0-2-94,0 3 1,-6 1-1,-1 2 1,-1 0 91,0 0-61,-6 7 1,12-3 0,-4 6-381,5-2 1,1 5 464,0-1 0,8 3 0,2 3 0</inkml:trace>
  <inkml:trace contextRef="#ctx0" brushRef="#br1" timeOffset="139194">17847 9012 8355,'12'-15'0,"-2"1"-175,-2 2-539,6 9 593,-12-5 0,8 8 291,-4 0-65,-4 0 0,6 8 0,-8 3-46,0 5 1,0-5-1,2 1 1,2 2 14,2 1 1,2 3 0,-4-1-49,2 1 0,8-7 0,-4 1 0,1-1-7,1-1 0,0 0 0,8-6-18,4 2 0,-4-1 1,6-5-1,-2 0 1,1 0-60,3 0 1,-4 0 0,4 0 0,-2 0-304,-4 0 1,-3 0 0,-1 0 0,0 0-394,0 0 754,0 0 0,-8-7 0,-2-3 0</inkml:trace>
  <inkml:trace contextRef="#ctx0" brushRef="#br1" timeOffset="139419">18277 9012 7844,'0'18'46,"0"-1"1,0 1 0,0-1 0,0 1-44,0-1 1,0 2-1,0 3 1,0 1-138,0-2 1,5-1 0,3-3 0,2 1 76,4-1 1,0-5 0,0-2 0,-2-3-252,2-3 0,2 4 0,2-2 308,0-2 0,-1-2 0,1-2 0</inkml:trace>
  <inkml:trace contextRef="#ctx0" brushRef="#br1" timeOffset="139844">18706 8977 8191,'-2'-11'-491,"-4"-1"0,2 8 485,-8-2 1,0 4 2,-6 2 1,6 6-1,2 2 9,2 2 0,2-5-19,6 7 1,8-6 0,4 4 57,4-3 0,2-1 1,0-6-1,0 0-8,0 0 1,1 0-1,3 0 1,2 2 31,-2 4 1,4-4 0,0 4-1,0-4-11,-1-2 0,-1 2 1,-6 2-1,0 1-7,0-1 1,0 4 0,0 0-1,0 0-29,-1-1 0,-5 5 1,-2-4-1,0-1 15,0 1 1,-6 6 0,2-3-162,-4 5 0,-2 1 0,0 1 62,0-1 0,0 1 0,-2-1 32,-4 1 0,-4-9 0,-8-1 0,0-2-48,1 0 0,-7 0 0,0-4 1,0 1-14,-2 3 1,6 0 0,-4-6 0,5 0-119,1 0 0,-6-2 0,0-2-204,2-2 413,2-7 0,2 3 0,1-7 0</inkml:trace>
  <inkml:trace contextRef="#ctx0" brushRef="#br1" timeOffset="140023">18634 8977 8355,'18'-9'-22,"0"-7"1,0 12 0,0-5 5,0 1 1,7 2 0,3 4-83,0-4 0,6 4 0,-4-4 0,3 4-276,3 2 0,0 0 0,0 0 374,0 0 0,-1-7 0,1-3 0</inkml:trace>
  <inkml:trace contextRef="#ctx0" brushRef="#br1" timeOffset="141068">21460 9012 7662,'8'-9'345,"2"1"-453,0 0 0,6 6 0,-5-4 158,5 4 0,2 2 0,0 0 0,0 0-18,0 0 1,0 0-1,0 0 1,2 0-45,3 0 1,-3 0 0,6 0-1,-2 0-54,0 0 1,6 0-1,-5 0 1,1 0-88,0 0 0,0 0 0,-4 0 0,2 0-130,-3 0 1,-1 0 0,-2 0 282,0 0 0,0 0 0,0 0 0</inkml:trace>
  <inkml:trace contextRef="#ctx0" brushRef="#br1" timeOffset="141368">22354 8803 8355,'18'-8'-92,"0"-4"1,-6-1-740,0 1 1244,-8-3-328,4 13 0,-8-4 1,0 12-59,0 5 1,0 5 0,0 1 0,0 3-22,0 3 0,2-4 0,2 7 0,1-3-90,-1 0 1,4 6 0,0-6-1,0 1 2,0 1 0,4-6 0,-4 5 0,0-5-442,0-1 1,6-1 523,-2 0 0,4 1 0,2-1 0</inkml:trace>
  <inkml:trace contextRef="#ctx0" brushRef="#br1" timeOffset="141539">22980 9047 8631,'0'-10'-17,"0"3"0,0-1 1,0-2-1</inkml:trace>
  <inkml:trace contextRef="#ctx0" brushRef="#br1" timeOffset="142151">23534 8873 8141,'-16'-2'-694,"3"-2"1,1-2 627,-2 2 1,4 2-1,-2 2 1,-2 0 69,-2 0 0,4 0 0,0 0 1,-2 0 72,-2 0 1,4-6 0,1 0-28,-3 3 0,6-7-4,2-2 0,4 2-46,2-1 0,8 5 1,4-4 25,4 3 0,3 1 0,3 6 0,2 0 34,-2 0 1,-2 0 0,0 2 0,2 2-61,1 1 0,1 9 0,-6-4 0,0 1-23,0 1 1,-6 0-1,-2 5 1,0 1-52,0-1 1,-6 0 0,2 3-10,-4 3 0,-10 2 1,-2 4 62,0-5 1,-6-7-1,4-3 1,-4-4-23,-2-3 0,6 5 0,0-6 101,-2-2 1,-2-2 309,-1-2 160,7 0-417,2 0 0,10 0 1,4 0-28,6 0 1,-3-2 0,3-2 0,2-2-7,2 2 0,4 2 1,2 2-1,2 0-29,-2 0 0,0 0 1,-1 0-1,3 0-136,-2 0 1,-2 0 0,-2 0 0,0 0-48,0 0 0,-1 6 1,-1 2-695,-4 1 0,4-5 827,-4 2 0,-4 4 0,0-1 0</inkml:trace>
  <inkml:trace contextRef="#ctx0" brushRef="#br1" timeOffset="142851">24357 8855 8053,'0'-17'-411,"0"-1"0,2 1 0,2-1 554,2 1 0,0-1 23,-6 1-75,0-1 0,-2 9-54,-4 3 0,2 4 0,-8 2-19,-2 0 0,-2 0 0,-2 0 0,-2 2-2,-3 4 0,1-2 0,-6 5 0,2 1-126,4 0 0,2-1 0,2 5 73,1-2 1,7-1 30,4 7 0,6-7 0,6-1 0,4 0 75,0-1 0,5-5 1,-3 4-1,4-2 11,2 0 1,0 1 0,2-3 0,2 2 3,2-2 1,-1 4 0,-5 0-1,0-1-8,0 1 0,0 4 0,0-4 1,0-1-20,0 1 0,0 6 0,-3-3 0,-1 5-78,-2 1 0,0 1 0,4-1-131,-4 1 0,-4-1 0,-6 1 0,2-1 63,2 0 1,0 1 0,-6-1 1,0 1 0,0-1 67,0 1 0,-8-7 1,-4-1 21,-4-2 0,-2-2 0,0-6 0,-2 0-5,-3 0 1,3 0-1,-6 0 1,2 0 5,0 0 0,0-2 1,6-2-1,1-2 10,-1 2 1,6-4 0,0 3 0,0-1-9,2-2 0,-4 4 0,6-7-16,-2-3 1,4 0 0,-4 1 0,0 1-7,0-1 0,6 3 0,-2-2 0,4-1 88,2-3 1,0-3 0,2-1-51,4 3 0,4-5 1,8 11-1,0-5 95,0-1 1,0 1 0,2 3 0,2 1-85,1-1 1,9 3 0,-2 0 0,2 0-328,-2 1 0,3 5 0,-5-2 295,0 4 0,14-6 0,-4-1 0</inkml:trace>
  <inkml:trace contextRef="#ctx0" brushRef="#br0" timeOffset="154207">54 11318 8292,'8'-10'0,"4"4"-144,4 4 0,-4 2 0,0-2 1,4-2-1,3-2 0,5 3 1,-2 1-1,-2 2 0,-2 0 104,0 0 1,0 2-1,0 1 1,-1 3 19,1-2 0,0 0 0,2 0 0,4 2 17,6-2 0,3-1 1,3 1-1,0 2-6,0-2 1,2-2 0,3-2 0,5 0 8,0 0 0,5 2 0,-3 2 0,4 2 21,1-2 1,7-1-1,0 1 1,-3 2 4,-1-2 0,3-2 0,3-2 1,0 0-21,-1 0 1,5 0 0,-5 0 0,3 0-23,4 0 1,-5 6 0,3 0 0,1-3-3,3-1 0,1-2 0,1 0 0,-1 0 52,1 0 1,0 0 0,-1 0 0,1 0 8,-1 0 0,1 0 0,-1 0 0,1 0-21,-1 0 1,1 0 0,1 0-1,1 0-73,-3 0 1,9 0 0,-11 0-1,3 0 6,3 0 0,3 0 0,-3 0 0,3 0 33,-3 0 1,5-5 0,-1-1 0,-1 2 3,-5 2 1,9 2-1,-11-2 1,3-2-23,-1-2 0,-3 0 0,0 6 0,-3 0-17,1 0 0,5 0 1,-7 0-1,3 0 12,3 0 1,-1 0 0,-1 0 0,-2 0 57,-3 0 1,1 0 0,7 0 0,1 0 40,-3 0 1,5-1 0,-9-3-1,5-2-9,-1 2 1,17-4 0,-11 2-1,3 1-53,1-3 1,-5 6-1,5-4 1,-1 4-40,-5 2 1,5 0 0,-1 0 0,-1-2 0,-5-4 0,9 4 0,-11-3 1,5 3 15,3 2 1,-5 0 0,3 0-1,-3 0 9,-3 0 0,7-6 1,1 0-1,1 2 26,-1 2 1,5 2 0,-7 0 0,-1 0-12,-3 0 0,5 0 1,1 0-1,1 0-16,-1 0 0,1 0 0,-3 0 0,5 0-30,-1 0 1,5 0 0,-7 0-1,2 0-13,5 0 1,-1 0-1,1 0 1,-5 0 9,-1 0 1,9 0-1,-3 0 1,-3 0 31,-1 0 0,3 0 0,-4 0 0,3 0 14,-1 0 1,1 0-1,3 0 1,-1 0 3,-3 0 1,1 0 0,5 0 0,0 0 37,1 0 1,-1 0 0,1 0 0,-1 0-20,1 0 1,-7 0-1,0 0 1,1 0 34,-3 0 0,1 0 1,-7 0-1,3 0 24,-3 0 0,3 0 0,-3 0 1,-1 0-49,1 0 0,3 0 0,-3 0 0,3 0-34,-3 0 0,7-6 1,1 0-1,3 3-39,-3 1 1,5 2 0,-7 0 0,3 0 19,-2 0 0,2-6 1,3 0-1,-4 2 31,-5 2 0,3 2 0,3 0 0,-1 0 33,-5 0 1,11 0-1,-11 0 1,1 0-1,3 0 0,-7 0 1,9 0-1,-1 0-33,-1 0 0,5 0 0,-4 0 0,3 0-17,-3 0 1,5 0-1,-5 0 1,5 0-5,1 0 1,1 0-1,-1 0 1,0 0 14,1 0 0,-1 0 0,1 0 0,-3 0 20,-4 0 1,5 0-1,-5 0 1,5 0 13,1 0 0,1 0 1,1 0-1,0 0 5,-1 0 1,9 0 0,-9 0 0,1 0 5,0 0 1,-1 0 0,1 0-1,3 0-7,1 0 1,0 2 0,-5 2 0,-1 2-17,1-2 0,5-2 0,2-2 0,1 0-90,-1 0 1,-1 2 0,-7 1 0,2 3 23,5-2 1,-5-2-1,5-2 1,-5 0 79,-2 0 1,1 0 0,-1 0 0,-1-2 20,-5-4 1,5 4-1,-5-5 1,4 1 34,3 0 0,-1 0 0,1 6 0,-3 0-105,-3 0 1,3 0 0,-4 0 0,5 0-95,1 0 1,1 0-1,-3 0 1,-1 0 55,-3 0 1,1 0-1,3 0 1,-4 0 2,-5 0 1,1 0 0,1-2-1,-1-2 65,1-1 0,3-1 0,-5 6 0,-1 0-65,3 0 0,-5 0 0,9 0 0,-3 0 13,-5 0 0,9 0 0,-7 0 0,5 0 8,1 0 0,-1 0 0,-7 0 0,-3 0 19,3 0 1,3 0 0,-3 0-1,-3 0 14,3 0 1,-1 0-1,-3 2 1,-3 2-38,-3 1 0,3 1 0,-5-6 1,-1 0-26,-3 0 0,2 0 0,-3 0 0,-1 0 15,-2 0 1,-1 0 0,3 0 0,-1 0 36,-5 0 1,6 0-1,-9 0 1,1 0 0,2 0 0,-3 0 1,1 0-1,-4-2 2,-2-4 1,3 4-1,-3-5 1,2 1 85,3 0 0,3-2 0,2 4 0,-1-1-44,1 1 0,-2-4 0,-3 2 0,-3 2-15,-2 2 0,3 2 0,-3 0 0,0 0-35,0 0 1,-3 0 0,-3 0 0,2 0-41,1 0 0,3 0 1,-4 0-1,2 0-52,-3 0 0,5 0 0,-2 0 1,-4 0 25,-7 0 1,3 0 0,-6 0 0,0 0 55,-4 0 0,1 0 0,-1 0 0,0 0 43,2 0 0,-6 0 1,4 0-1,-4 0 63,-3 0 1,1 0-1,2 0 1,2 0-56,2 0 1,0 0-1,-6 0-52,0 0 0,-1 0 0,1 0-178,0 0 1,0 0-496,0 0 686,0 8 0,-8 2 0,-2 7 0</inkml:trace>
  <inkml:trace contextRef="#ctx0" brushRef="#br0" timeOffset="161980">8531 1 8355,'-2'9'-2150,"-4"-3"2138,4 4 38,-6-8 0,8 13-36,0-3 1,0-2 0,0 1 33,0 3 1,-2 1-36,-4 3 0,4-1 17,-4 1 1,4-1-1,4-1 24,4-5 1,-2 5-4,8-4 1,-8-3 0,4 3-9,0 2 1,-4-1 0,6 1 0,-2-3-14,-4 3 1,-2 2-1,-2 1 1,0 0-8,0 1 1,0-1 0,0 1-1,0-1-6,0 1 0,0 5 0,0 0 0,0 1 3,0 1 1,0-6 0,0 6 0,0-1 2,0-1 0,0 2 1,0-3-1,0 1 4,0-2 0,6 1 1,2-1-1,0 2 18,-1-1 1,1 3-1,-4-2 1,2 0-8,-2 3 1,4-5-1,-2 6 1,0-2-14,2-3 1,-4 5 0,6 0 0,0 2-2,0 0 1,0-5-1,4 5 1,-4 0 0,-2-2 1,6 0-1,-4-6 1,-1 5-6,-3 1 1,2-6 0,-2 4 0,0-1 3,2-1 0,-6 0 0,4-5 0,-2-1 6,2 1 0,-4-1 0,4 1 0,-2-1 1,2 0 0,-4 1 1,4-1-1,-4 1 2,-2-1 1,0 7-1,0-1 1,0 0 7,0 2 0,0-3 0,0 5 0,0-2 7,0-4 0,-2 5 0,-2-1 0,-2 2 1,2 4 0,2-6 0,2 1 0,0-3-15,0 0 1,0 8 0,0-4-1,0 3-15,0-1 0,0 0 1,0 4-1,0-2 6,0-2 0,0 0 0,0 4 0,0-2-9,0-2 0,0-2 1,0 4-1,0-4 7,0-1 1,0 3 0,0-4 0,0 0-3,0 1 0,0 3 0,0-4 1,0 0 1,0 0 1,0 4 0,0-3 0,0 1 4,0 4 1,0-4 0,0 2 0,0 2 6,0 2 1,0-4 0,0 0 0,0 2-7,0 2 1,-2 2 0,-2-2 0,-2-2-5,2-2 1,2-1 0,2 3 0,0-4-3,0-2 1,0 4 0,2-6 0,2 1-3,2 1 1,0-6 0,-6 7 0,0-3 2,0 0 1,0 2 0,0-3 0,0 1 5,0-2 1,0 1-1,0-1 1,0 2-1,0-1 0,0 3 1,-2 0-1,-2 0 0,-2 1 0,0 3 0,6-4 0,0 2-7,0 4 0,0-4 0,0 0 0,0 1 0,0-1 0,0-4 1,0 4-1,2-1-1,4-5 1,-2-2 0,6 1 0,-2 1-1,-4 2 1,-2 1 0,-2-7 0,2 1 1,4-1 0,-4 6 0,4 1 0,-4-3 0,-2-2 0,0 5 0,0 1 0,0 0 0,0 0 0,6 4 0,0-5 0,-2-1-4,-2 2 1,4-5 0,0 5-1,0-2-7,2 0 1,-6 6 0,5-3 0,-1-1 2,0 0 0,0 0 1,-6-3-1,0 1 7,0-2 0,0 1 0,0-1 0,0 2 3,0-1 0,0 3 0,0-2 0,0 0-3,0 3 1,0-5 0,0 8 0,2 0 11,4-2 0,-4 4 0,6-5 1,-2-1-2,0 0 0,8 4 0,-2-4 0,2 3-10,-2 3 0,4-4 0,-6 0 0,2-2 2,0-3 0,-7 5 0,5 0 0,-2 2-3,-4 0 0,0-6 0,0 7 0,2-1-19,-2-2 1,-2 6 0,-2-4-1,0 4-7,0 2 1,6 0 0,0 0 0,-2-2 13,-2-4 1,4 4 0,2-4 0,0 4 0,0 2 1,0-6 0,-4 0 0,2 2 20,-2 2 0,-2 2 0,0 0 0,2-2 3,2-4 1,0 4 0,-6-4 0,2 4-15,4 2 1,-4-2 0,4-2 0,-3-2-10,3 2 1,-4 2 0,6 2 0,-2-2 2,0-4 1,2 4 0,-4-4 0,2 4 4,-2 2 1,4 0-1,-2 0 1,0 0 19,2 0 0,-6 0 0,4 0 0,-4 2-5,-2 3 1,0-3 0,2 6 0,2-2-11,2-1 0,2 7 0,-4-6 0,4-2 0,2-3 1,0 5-1,3 0 1,-3-2-17,-2-2 0,4-2 0,-4-1 1,0 1 9,0 0 0,0 0 1,-4 0-1,2 0 8,-2 0 0,-2 0 0,-2 0 1,0 0 12,0 0 0,0 6 0,2-1 0,2-1-1,2-2 0,0-2 0,-6 0 0,0 0-13,0 0 1,6 5-1,0 3 1,-2 0-5,-2-1 1,-2 5 0,0-4 0,2-1-12,4 1 0,-4 0 1,6-4-1,-2 1-5,0-1 1,5-2 0,-3-2 0,0 0 2,0 0 0,0 0 0,-4 0 0,2 0-15,-2 0 1,-2-6-1,-2 0 1,0 2 26,0 2 1,0 0 0,0-2 0,0-2 10,0 2 1,0 0-1,0 0 1,-2-2 3,-4 2 0,4-4 0,-4 3 1,4-1-10,2-2 0,0 6 1,0-4-1,0 2-39,0-2 1,0 2-1,0-6 1,0 1 11,0-1 1,6 4 0,0-4-1,-2 0 18,-2 1 1,-2 3-1,0-4 1,0 0-7,0 0 0,6 4 1,0-3-1,-2-1 24,-2 0 1,4 4 0,0-5 0,0-1-15,2 2 1,-6-6 0,4 5 0,-2-5-6,2-1 1,-4-1-1,4 2 1,-4 3 30,-2 1 1,0 0-1,0-5 1,0-1-10,0 1 0,0 1 0,0 3 0,2 1-8,4-2 0,-4-1 1,4-3-1,-4 0-24,-2 1 0,2-1 0,2 1 0,2-1 11,-3 1 1,-1-1-1,-2 1 13,0-1 0,6-5 0,0-1 0,-2 3 31,-2 2 1,-2-5-1,0 1 11,0 1 0,0 3-7,0 1 1,-2 1-2,-4-1 0,4-5 0,-6 0 32,1 1 1,3-3-36,-8 2 0,6-3 0,-4 5-7,2-2 0,2-7 0,4 5-54,-4-2 1,2 3-1,-6-3-82,2 2 1,0-4-106,2 5 0,-4-1 0,-6 4 81,4-3 1,-4-5 0,5 4 35,-5-2 1,4 3-1,0-3 1,-2 0 91,-2 0 0,-10 5 0,-2-3 0</inkml:trace>
  <inkml:trace contextRef="#ctx0" brushRef="#br0" timeOffset="168278">9067 5170 6183,'12'0'27,"0"0"0,0 0 0,6 0-19,0 0 1,0 0 0,2 0-1,2 0-23,1 0 1,1 0 0,-4 0 0,2 0 19,2 0 0,6 0 1,-5 0-1,3 0 3,4 0 0,2 0 1,2 0-1,-1 0 38,1 0 1,0 0 0,2 0 0,1 0-14,3 0 1,0 2 0,-4 2 0,1 2 0,3-2 1,6-2-1,-4-2 1,1 0-13,5 0 1,0 0 0,-1 0 0,-1 0-20,2 0 0,-1 0 0,3 0 1,-2 0 8,-1 0 1,7 0 0,-8-2-1,1-2 15,-1-2 0,4 0 0,-5 6 0,3 0 0,-2 0 0,1 0 1,-5 0-1,0 0-24,0 0 1,3 0-1,-3 0 1,0 0-20,-1 0 0,7 0 0,-4 0 0,1 0 6,1 0 0,-6 0 0,6 0 0,-1 0 19,-1 0 1,6 0 0,-5 0 0,5 0 14,2 0 0,-1-6 0,1 0 0,0 3-21,-1 1 0,-5 2 1,0 0-1,-1 0 5,-1 0 0,6 0 0,-5 0 1,3 0-32,-2 0 0,3 0 1,-3 0-1,4 0 0,1 0 0,7 0 1,0 0-1,-1 0 25,2 0 0,-4 0 1,7 0-1,-2-2-6,-5-4 0,5 4 0,-4-4 0,-3 4 37,1 2 0,-13 0 0,11 0 0,-2 0-15,-1 0 0,3 0 1,0 0-1,-1 0-33,1 0 0,0 2 1,-1 2-1,1 2-13,0-2 1,-1-2-1,1-2 1,0 0 17,-1 0 1,1 0 0,0 0 0,1 0 19,5 0 0,-5 0 1,5-2-1,-4-2 5,-3-2 0,7 0 0,0 6 0,-3 0-18,-1 0 0,-2 0 1,-3 0-1,-1 0-1,-2 0 0,-9 0 0,5 0 1,-2 0 16,-1 0 1,3 0 0,-4 0-1,2-2 33,-3-4 0,5 4 0,0-3 0,2 3-35,3 2 1,3 0-1,2 0 1,-1 0-10,1 0 0,1 0 0,3 0 0,2-2 11,-3-4 0,5 4 0,0-4 0,-1 4-40,1 2 1,3-2-1,-5-2 1,-2-1 9,-3 1 0,3 0 1,-3 0-1,-3-2 14,0 2 0,-7 2 0,1 2 1,-2 0 6,-4 0 0,-3 0 0,1 0 0,2 0 1,2 0 0,5 0 1,-3 2-1,2 2-2,3 2 1,3 0 0,2-6-1,-3 0-33,-3 0 1,8 0 0,-7 0 0,-1 0 25,-2 0 0,7 0 0,-3 0 0,0 0 18,1 0 1,1 0-1,2 0 1,-1 0 20,1 0 0,6-6 1,-3 0-1,-3 2-24,-4 2 0,1 2 0,5 0 0,-6-2-3,-5-3 1,7 3 0,0-4 0,5 4-17,1 2 1,-2 0 0,-1 0 0,3-2 2,1-4 0,7 4 1,-6-4-1,-3 4 0,-1 2 1,-3 0 0,1 0 0,0 0 3,-1 0 1,-1 0-1,-2 0 1,-3 0-1,3 0 1,2 0 0,1 0 0,1 0 11,0 0 0,1 0 0,3 0 0,4 0 27,1 0 0,1 0 0,3 0 0,-3 0-32,-2 0 1,5 0-1,-3 2 1,-1 2-6,-3 2 1,1 0 0,1-6-1,0 2-3,-1 4 0,1-4 0,-4 3 0,1-3-4,-1-2 1,-1 0 0,1 0 0,4 0-6,1 0 1,3 0-1,5 0 1,-1 0 2,-5 0 0,5 0 0,-6 0 1,-1 0-34,-3 0 1,-5-6-1,-1 1 1,-2 1 36,-5 2 1,3-4 0,-6-2 0,0 1 102,-1-1 0,11 2 0,-2 4 0,1-2-70,5-2 0,1-1 1,1 3-1,4-2-14,-1 2 1,7 0-1,-5 0 1,3-4-15,-3-1 0,5 5 0,-6-4 0,1 0 3,1-3 1,-3 1 0,5 0-1,-5 1 33,-1-1 1,4 4-1,-7-4 1,-1 1 0,-2-1 1,-5 6 0,-1-4 0,-4 2-13,-3 1 0,1-1 0,-4 6 0,1 0-43,-1 0 0,-2-6 1,0 0-1,1 2-146,3 2 0,0 0 0,-6-1 0,1-3 91,5 2 1,-6 2-1,2 2 1,-9 0-260,-3 0 0,-2 0-136,-6 0 467,-8 0 0,-18 8 0,-12 1 0</inkml:trace>
  <inkml:trace contextRef="#ctx0" brushRef="#br0" timeOffset="170216">9139 8034 8355,'18'0'-51,"0"0"0,2-2 1,1-2-1,3-1-225,-2 1 0,0-4 0,2 2 0,4 2 195,0 2 1,5 2 0,-3 0 0,2 0 25,-2 0 1,3 0 0,-3 0-1,4 0 15,2 0 1,6 2 0,-1 2 0,-1 2 23,-2-2 1,4-2 0,1-2 0,3 0 5,4 0 1,1 0 0,3 0 0,0-2 15,-1-4 0,1 4 0,0-4 0,-1 4-3,1 2 1,5 0 0,1-2 0,-2-2-3,-3-1 0,5-1 1,-2 6-1,-3 0 14,1 0 0,-5 0 1,13 0-1,-2 0 34,-5 0 1,7 0-1,1 0 1,5 0-2,2 0 0,1 0 0,3 0 0,1-2-7,-1-4 1,5 4-1,3-4 1,3 4-28,2 2 1,1-5 0,-1-1 0,-1 2-1,-5 2 0,5-4 0,-7 0 0,2 2-18,1 2 0,3 2 1,4 0-1,-6 0 8,-3 0 0,1 0 1,-3 0-1,-1 0-39,1 0 0,3 0 0,-5 0 0,-3 2 32,-1 4 0,-3-4 0,3 4 0,1-4 16,3-2 1,-1 2 0,-3 2 0,1 2 11,3-3 0,5-1 0,-3-2 1,1 0 0,4 0 1,1 2-1,-1 2 1,-3 2-3,-3-2 1,7 0 0,-5 0 0,1 1-44,-5-1 0,3 4 0,-3-2 1,1 0-34,1 2 1,-3-7 0,5 5 0,-1-4 32,-5-2 1,7 0 0,-1 0-1,1 0-1,-5 0 1,8 0 0,-1 0 0,-3 0 26,1 0 0,-1 0 0,7 0 0,-5 0-16,-5 0 1,3 0 0,3 0 0,-1 0 7,-5 0 0,7-6 0,-9-1 0,5-1 27,2 0 0,1 0 0,3 4 1,-1-3-2,-3-3 1,1 6-1,5-4 1,1 3 0,-1-1 1,6-2-1,3 4 1,-1-2-4,0 2 0,1 2 0,-5 2 1,3 0-34,-3 0 1,-2 0 0,-1 0 0,-3 0-35,-3 0 0,1 0 0,-7 0 0,-1 0 38,3 0 1,-7 0 0,7 2 0,-5 2 16,-3 2 1,11 0-1,-5-6 1,5 0 4,1 0 0,3 0 0,-2 0 0,7 0 11,3 0 1,1 0-1,-5 0 1,2 0-17,3 0 0,5 0 0,-6 0 1,-1 0-40,-3 0 1,-1 0-1,-3 0 1,-1 0 0,-3 0 1,-5 0-1,3 0 1,-2 0 17,-3 0 0,3 0 0,1 0 0,-3 0 64,-3 0 0,7 0 0,-9 0 0,2-2 0,-1-4 1,-1 4 0,1-6-1,1 3 61,-3-1 1,11 0 0,-9 4 0,3-2-87,-3-2 0,9 1 0,-11 5 1,5 0-25,3 0 0,-3 0 0,7-2 0,-1-2-12,-7-2 1,7 0 0,-15 6 0,1 0-7,1 0 1,-1 0 0,-1 0 0,-3 0 30,-2 0 1,-9 0-1,-5 0 1,0 0-58,-3 0 0,-1 0 0,-8 0 0,-2 0-7,-5 0 1,3 0 0,-8 0 0,0 0-41,2 0 1,-6 0 0,3 0-111,-3 0 0,-2 0 1,0 0-346,0 0 137,-8 0 403,-2 0 0,-16-8 0,-2-1 0</inkml:trace>
  <inkml:trace contextRef="#ctx0" brushRef="#br0" timeOffset="172603">14163 1503 6547,'12'9'-151,"0"-3"0,-6 2 0,4 0 172,-2 1 1,-2 3 13,-6 5 1,0 1 0,0-1-10,0 1 1,6-6 0,0-1-1,0 1-12,2-3 1,-4 7 0,6-4-1,-2 3-13,-4 3 1,-2-1-1,-2 1 1,0-1 2,0 1 0,0 5 1,0 0-1,0 0 0,0 3 0,0-5 1,0 8-1,0 0 6,0-2 0,0 4 0,0-5 1,0 1-2,0 4 1,0 0 0,-2 0 0,-2-2 10,-2 2 0,0-4 0,6 2 0,0 0-8,0-1 0,0 5 1,0-6-1,0 2-4,0 0 0,0-2 0,0 4 0,0-2 5,0 2 0,6 2 1,0 2-1,0 0-3,2 0 0,-6 0 0,5 0 0,-1 0-13,0 0 1,0 6 0,-6-1 0,0-1-3,0-2 0,0 4 0,0 0 0,0-3 5,0-1 0,0-2 1,0 2-1,0 2 6,0 2 1,0-1 0,0-3-1,2 2-1,4 2 0,-2-1 0,6-3 0,0 2-5,0 2 1,0 0 0,4-4 0,-2 1-2,2 3 1,-4 0 0,0-4 0,-2 2-14,-4 1 0,4 3 1,-3-4-1,-1 3-42,-2 3 1,-2 0 0,0 3 0,0-3 45,0-2 1,-2-1-1,-2-3 1,-1 2-3,1-2 0,2-3 0,2 1 0,0 2 0,0 2 0,-6 0 1,0-6-1,2 0 12,2-1 0,0 1 0,-2 2 1,-2 2 1,2 2 0,-4 1 1,2-3-1,2 2-6,2-2 1,2-2 0,0 0 0,0 1 7,0 3 0,0 0 0,0-8 1,0-2-4,0-2 1,2 0-1,2 6 1,2 0 0,-2 0 0,-2-6 0,-2 0 0,0 2-2,0 2 0,0 2 0,0 0 1,0 0-11,0 0 0,-6 0 0,-2 0 0,0 0 1,0 0 1,0 0-1,4-1 1,-2 1 6,2 0 0,0 0 0,0-2 0,-2-2 3,2-2 1,2 0-1,2 6 1,0 0 7,0 0 0,2 0 0,2 2 1,2 2-9,-2 2 1,-2-1 0,-2-5 0,2 0 7,4 0 1,-4 0 0,4 2 0,-4 2 15,-2 2 1,0-1 0,0-5 0,0 2-15,0 4 1,0-4 0,0 5-1,0-1 0,0 0 1,0 5-1,0-5 1,0 0-16,0 2 1,0-6 0,2 5 0,2-1 4,2 0 1,0-1 0,-6-5 0,0 0 1,0 0 1,0 2-1,0 2 1,2 2-2,4-3 1,-4 5-1,6 0 1,-2 0-30,0-1 1,2 5-1,-4-4 1,4-1 15,2 1 1,-7 3-1,3-3 1,-4 0-6,-2 0 1,6 5 0,0-3 0,-2 1 13,-2 1 1,-2-3 0,0 5 0,0-2 17,0 1 0,0 1 1,2-1-1,2-3-8,2-3 1,0 7 0,-4-4 0,2-1-3,2-3 1,8 2 0,-2-1-1,2 1-5,-2 0 0,4 5 0,-4-1 0,2 1-29,-3-1 0,5 1 0,-6-5 0,2 0 24,0-1 1,-6 1-1,4-4 1,-2 2 13,-4-3 1,4 5-1,-2-2 1,-2-2 35,-2-2 0,4-2 1,0-1-1,-2 1-27,-2 0 0,4 0 0,0 0 0,-2 0-12,-2 0 0,-2 6 1,0 0-1,0-3-8,0-1 0,0 4 1,0 2-1,0-1 0,0 1 0,0 4 0,0-5 1,0 1-42,0 0 1,0 3 0,0-3 0,0 0 40,0-1 0,6 1 0,-1-4 1,1 2 8,2-3 0,-6 1 0,6 0 1,-2 2-11,0-2 0,6-3 1,-6-1-1,0 0-15,2 0 0,-4-2 0,8-2 0,2-4-48,2-1 1,2 3-1,0-4 65,-1 2 0,1-6 0,0 5 0</inkml:trace>
  <inkml:trace contextRef="#ctx0" brushRef="#br0" timeOffset="174650">19600 1328 8042,'0'-12'-1792,"0"1"1967,0-3 1,0 4-192,0-1 0,2 7-46,4-2 48,-4 4 0,8 2-68,-4 0 75,-4 0 0,12 2 1,-8 4-1,0 6 6,2 3 1,-6 3 0,3-1 0,-3 2 0,-2 5 0,0-3 0,0 8 0,0 2 0,0 2 0,0 2 0,0 0 0,0 0 0,0 0 0,0 0 0,0 2 0,0 1 1,0 3 1,0 6 0,0-5-1,2 1 0,4 0 0,-4 5 0,4-1 0,-2 1-1,2-1 0,-4 3 0,4-3 0,-4 4 17,-2 1 1,6 0 0,0 1 0,-2-1-3,-2 0 1,4 1 0,0-1 0,-2 1 14,-2-1 1,-2 6 0,0 0 0,0-1 0,0-3 0,6-2 0,0 3 0,0 1-4,2 2 0,-4 6 0,8-4 1,0 3-23,-2 3 0,3 1 0,-5 1 0,2-2 0,4-2 0,-4-2 0,0 4 0,0-3 8,0-3 0,-4 4 0,6-6 0,0-2 22,-2-1 0,6 3 0,-6 0 0,2-2-21,-1-1 0,-5-3 1,4 0-1,-2 1-6,-4-1 0,-2 3 0,-2 1 0,0 4-23,0 2 1,0 0 0,0 4 0,0-2 5,0 2 0,-6-6 0,0 0 0,2 1 3,2 3 1,2-2 0,0 2 0,0 0 3,0-2 1,0 6 0,0-6 0,0 2 1,0 0 1,6-6-1,2 6 1,0 0-1,0-2 1,0 6 0,-4-4 0,2 2-26,-2-2 0,-2 8 0,-2-6 0,0 2-14,0 6 0,-2-10 1,-2 8-1,-4-3 28,-2-1 0,6 6 0,-4-8 1,2 4 9,0 0 0,0 7 0,6-11 1,0 0 19,0 2 0,0-6 1,0 2-1,0 0 15,0-1 0,6 4 0,0-3 1,0 2-10,2-2 0,-6 4 0,6-4 0,-2 2-13,0-2 0,0 4 0,-6-4 1,0 2-12,0-2 0,0 4 0,0-4 0,-2 2-41,-4-2 0,2 2 0,-6-7 1,2-1-6,4 2 1,0-4 0,0 6 28,-2-2 1,0 1 0,6-5 0,0 2-1,0-2-6,0-1 0,0-3 0,0 0 0,0 1 19,0-1 0,0 1 1,0-1-1,0 0 7,0 1 1,0-1-1,0 1 1,0-1-5,0 0 1,0 1-1,2-1 1,2-1-7,2-5 1,2 3 0,-4-9 0,2-1 2,-2-2 1,4 2-1,0-2 1,0-4 8,0 0 0,0-2 0,-4 0 0,4-4 22,2-2 1,-4 1-1,4-5 1,0 2-15,0-1 0,-5-1 0,5 0 1,-2 2-11,-4-1 1,4-3 0,0-1 0,0-1 24,0 1 0,-2-1 0,-6 1 27,0-1 0,6 0 0,0 1-1,-2-1 0,-2 1 0,-2-1-27,0 1 1,0-7 0,2-1 0,2 0 19,2 0 0,6-5 0,-4 7-128,2 2 1,-4-7 0,4 1-53,-2 0-224,-2-6 1,-6 4 355,0-12 0,7-4 0,3-7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3.104"/>
    </inkml:context>
    <inkml:brush xml:id="br0">
      <inkml:brushProperty name="width" value="0.08571" units="cm"/>
      <inkml:brushProperty name="height" value="0.08571" units="cm"/>
    </inkml:brush>
  </inkml:definitions>
  <inkml:trace contextRef="#ctx0" brushRef="#br0">647 0 8355,'0'10'-107,"0"5"1,2-3-1,2 3 14,2 3 1,-1-1 0,-5 1-1,0-1 100,0 1 1,0 5 0,0 0 0,-1 1 0,-5-1 0,-4 2 0,-2 0 0,3 1-1,-1-3 1,0 0 0,-3 0 0,-1 1 0,0-1 0,3 0 0,-3 1 0,1-1-1,-1 0 1,2-2 0,-1-3-57,-3-6 1,-1 3 46,-1-3 0,1 1 0,-1 1 0,1-4 0,0-3-35,-1-3 0,1 0 1,-3 0-17,-3 2 1,-2 0 0,-4-6 0,5 0 34,5 0 1,1 0 0,1-2 38,0-4 0,-1 2 0,3-8 0,1 1-1,2 1 0,3-5 0,-5 3 0,4-4 6,3-1 0,-5-1 0,4 1 0,0-1 22,1 1 0,1 0 0,6-1-40,0 1 1,0-1 0,0 1-19,0-1 1,6 1 0,1 1-17,3 5 0,-4-3 0,4 6-17,-3-1 1,7 5 12,-2-2 1,3 4-1,3 2 23,-1 0 0,-5 0 1,-1 0-1,3 0 26,1 0 0,3 0 1,-1 0 28,1 0 0,-1 0 0,1 0 0,-1 2-12,1 4 1,-7-4 0,1 5 0,2 1-32,1 4 0,1-3 0,-3 1 1,-1 0 47,1 0 1,3-5 0,1 7-10,1 2 0,-3-5 0,-1 1 0,-2 0 3,1-1 1,-3-3 0,2 4-1,-1 0 2,-1-1 0,5-3 0,-3 6 0,4-1 7,1-1 0,1 4 1,-3-6-1,-1-1-23,-3 1 0,1 4 1,5-5-1,1 1-24,-1 0 1,-1 0-1,-3-4 1,-1 1-36,2-1 0,1 4 1,3-2 12,-1-2 0,-5-2 0,-1 0-156,3 3 1,-4-3 0,1 4-219,3-4 0,-4-2-61,1 0 1,-5-2 447,6-4 0,-8 4 0,11-13 0,-5 5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228"/>
    </inkml:context>
    <inkml:brush xml:id="br0">
      <inkml:brushProperty name="width" value="0.08571" units="cm"/>
      <inkml:brushProperty name="height" value="0.08571" units="cm"/>
    </inkml:brush>
  </inkml:definitions>
  <inkml:trace contextRef="#ctx0" brushRef="#br0">1 35 6265,'0'-9'708,"0"1"-592,0 8 1,7 0-34,5 0 0,4 0 1,1 0-50,0 0 1,1 0-1,-1-2 1,1-2 2,-1-2 0,1 0 0,-1 6 1,1 0-58,-1 0 1,1 0 0,-1 0 0,1 0-100,-1 0 0,0 0 0,1 0-23,-1 0 1,-1 2 0,-2 2-2,-3 2 0,-5 6 0,4-5 143,-3 3 0,-1 2 0,-6 5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466"/>
    </inkml:context>
    <inkml:brush xml:id="br0">
      <inkml:brushProperty name="width" value="0.08571" units="cm"/>
      <inkml:brushProperty name="height" value="0.08571" units="cm"/>
    </inkml:brush>
  </inkml:definitions>
  <inkml:trace contextRef="#ctx0" brushRef="#br0">0 1 8355,'12'10'0,"-2"-3"0,0-1 0,-1 0-267,3 0 51,5-6 1,1 0-1,-1 0-70,1 0 0,1 0 0,2 0 190,3 0 0,-1 0 0,-6-2 96,1-4 0,7 4 0,2-6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5.587"/>
    </inkml:context>
    <inkml:brush xml:id="br0">
      <inkml:brushProperty name="width" value="0.08571" units="cm"/>
      <inkml:brushProperty name="height" value="0.08571" units="cm"/>
    </inkml:brush>
  </inkml:definitions>
  <inkml:trace contextRef="#ctx0" brushRef="#br0">105 437 8137,'-11'0'-793,"-1"0"1,6 0 1052,-6 0-116,9 0 1,-5-2-26,8-3 1,2 3-74,4-4 0,-3 4 0,7 0-12,-2-4 0,0 4 1,-4-6-7,1 1 1,1 3-1,-4-6 1,4 2 1,-4-5 0,4 1 55,-4-3 1,-2-3 0,2 1-43,3-1 1,-3 6-1,4 1-53,-4-3 0,-2-1 16,0-3 0,0 1 22,0-1-471,0 9 353,0 1 1,0 10 93,0 4 1,2-2-1,2 7 1,2 3 25,-2 1 0,-2 3 0,0-1 0,1 3-22,3 3 0,2-4 1,-4 7-1,2-3 3,-2 0 0,3 0 0,-1-5 1,-2-1-25,-2 1 0,4 5 0,0 0 1,-2-1-44,-3-3 1,5-1-1,0-1 18,-2 0 0,0-1 0,0-2-325,2-3 1,-1 1 222,-5 5 0,-5-5 1,-3-2 60,-2-3 0,4-1 0,-5-6 0,-1 2 25,2 4 1,-5-4-1,3 6 53,-3-1 1,-3-5 0,1 6-21,-1 0 1,7-6 0,-1 6 45,-2-1 1,-1-5 314,-3 4-35,9-4-148,1-2 0,6 0 236,-4 0 49,4 0-277,-6 0 1,10 0-119,4 0 0,4 0 1,7-2 11,1-4 1,-1 4 0,1-3-1,-1 3-82,1 2 0,-1 0 0,1 0 49,-1 0 1,1 0-1,-1 0 1,2 0-12,5 0 1,-9 0-1,7 0-79,-1 0 0,0 0 0,-3 0 0,-1 0-47,1 0 0,-7 0 0,1 0-25,2 0 1,1 0 0,2 0-162,1 0 0,-6 0 0,-1 0-160,3 0 457,1 0 0,3 0 0,-1 0 0</inkml:trace>
  <inkml:trace contextRef="#ctx0" brushRef="#br0" timeOffset="449">1467 71 8355,'2'-12'-1300,"4"0"949,-4 8 619,6-11 0,-8 11 13,0-8-338,0 8 82,0-3 1,-6 14-1,-2 5 1,-1 6-40,-5 5 1,0 2 0,1 6 0,1 0-7,-1 6 1,-3 0 0,-1 9-1,-1 5 18,1 5 1,-1 4-1,-1 4 1,-3-3 8,-1-1 0,-2-4 0,4 6 0,-5-2-57,-1-3 1,6-5-1,-2-4 1,3-3-37,3-2 0,-1-3 1,1-5-1,-1-2-67,1-3 1,1-3-1,3-6 1,1 2 31,-1-1 1,3-9 0,-2-3 120,-1-2 0,-3-2 0,6-6 0,3 0 0</inkml:trace>
  <inkml:trace contextRef="#ctx0" brushRef="#br0" timeOffset="696">716 647 8355,'8'-10'-204,"-6"-5"0,14 13 0,-5-4-129,5 4 1,1 2 120,1 0 0,-1 6 0,1 2 212,-1 1 0,1-5 0,-1 4 0</inkml:trace>
  <inkml:trace contextRef="#ctx0" brushRef="#br0" timeOffset="954">1694 874 8355,'10'8'-539,"-2"-6"692,-8 5-449,0-7-88,0 0 384,8 0 0,1 0 0,9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9.904"/>
    </inkml:context>
    <inkml:brush xml:id="br0">
      <inkml:brushProperty name="width" value="0.08571" units="cm"/>
      <inkml:brushProperty name="height" value="0.08571" units="cm"/>
    </inkml:brush>
  </inkml:definitions>
  <inkml:trace contextRef="#ctx0" brushRef="#br0">245 88 8355,'10'-2'-1118,"-4"-4"0,-4 2 1389,-2-7 1,-2 5-187,-4-6 0,2 8 1,-8-1-2,-1 3 1,3 2 0,-2 0-11,-1 0 1,-3 0-1,-1 0-102,-1 0 1,1 5-1,0 3 1,-1 2 20,1 3 0,1 3 0,2 1 0,5 1-10,1-1 1,-4 1 0,7-1-1,1 3-29,2 3 1,2-4 0,0 5 19,0-5 1,7-1-1,5-1 20,4 0 1,1-7 0,3-2-1,1-2-1,2 0 1,0-1 0,-3-5-1,1 0 25,2 0 1,7 0 0,-7 0-1,-2 0 4,-1 0 1,3 0 0,0-2 0,-1-1 59,-3-3 0,-2-8 0,1 4-23,-1 1 0,-5-7 1,-2 5-1,-1-5-3,1-1 1,-6-1-1,2 1 1,-4-1-26,-2 1 1,0-1 0,0 1 0,0-1-15,0 1 1,-8-1 0,-2 1 0,-1 0-12,-1-1 0,0 6 0,-5 3 1,-3-1-23,-3 0 1,2 6-1,-6-1 1,0 3-273,-1 2 0,1 0 0,-4 0 0,4 0 41,2 0 0,1 0 0,7 0-61,0 0 308,-1 7 0,8-5 0,3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4:19:40.272"/>
    </inkml:context>
    <inkml:brush xml:id="br0">
      <inkml:brushProperty name="width" value="0.08571" units="cm"/>
      <inkml:brushProperty name="height" value="0.08571" units="cm"/>
      <inkml:brushProperty name="color" value="#008C3A"/>
    </inkml:brush>
  </inkml:definitions>
  <inkml:trace contextRef="#ctx0" brushRef="#br0">1 140 6765,'11'0'154,"1"0"-109,2 0 0,1 0 0,2 0 0,1 0-52,-1 0 0,3 0 0,1-2 0,4-2 26,3-2 1,-7 1-1,4 3 1,0-2 0,4-2 1,4-2 0,2 4 0,0-2 23,0 3 0,2-5 0,2 2 0,4 0-7,1-2 0,-3 6 0,4-5 0,-1 1-37,1 0 0,-6 0 1,1 6-1,-3-2 20,-2-4 1,-6 5-1,-1-5 1,-3 4-92,-4 2 0,-2 0 1,-1 0-110,-1 0-843,-7 0 1023,-2 0 0,-8-8 0,0-2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34.027"/>
    </inkml:context>
    <inkml:brush xml:id="br0">
      <inkml:brushProperty name="width" value="0.08571" units="cm"/>
      <inkml:brushProperty name="height" value="0.08571" units="cm"/>
    </inkml:brush>
  </inkml:definitions>
  <inkml:trace contextRef="#ctx0" brushRef="#br0">472 472 7569,'10'-8'-511,"5"6"1,-13-8 267,4 4 338,-4 4-119,-2-13 0,-6 11 1,-1-6-1,-3 3 56,-4 3 0,-1 2 1,-3 2-1,-1 0-1,-4 0 1,-3 0 0,-5 0-1,2 2-9,-2 3 0,-2-1 0,-2 8 1,0 0 10,0-3 1,6 7-1,2-6 1,2 1 2,4 1 0,7-6 0,4 5-13,3 3 1,1-4-11,6 1 0,7-1 1,5 2-1,4-7-3,1-3 0,6-2 0,3 0 1,1 0-28,4 0 1,8 0 0,1 0 0,1 0-34,2 0 0,-4-5 1,5-3-1,-3 0-219,-8 0 0,2-3 269,-6 5 0,-4-16 0,1 3 0</inkml:trace>
  <inkml:trace contextRef="#ctx0" brushRef="#br0" timeOffset="322">472 0 7569,'0'10'-434,"0"5"1,0-11 0,0 8 548,0 1 0,2 3 0,2 1-67,2 1 0,0-1 0,-6 3 0,2 1-11,3 2 1,-3 1-1,6-7 1,-2 1-83,0-1 1,0 0-1,-6 1 1,0-1 19,0 1 1,5-1 0,1 1-1,-2-1-38,-2 1 0,-2-7 0,0 1-33,0 2 0,2-1 1,2 1 95,2-3 0,7-7 0,-3 4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0.594"/>
    </inkml:context>
    <inkml:brush xml:id="br0">
      <inkml:brushProperty name="width" value="0.08571" units="cm"/>
      <inkml:brushProperty name="height" value="0.08571" units="cm"/>
    </inkml:brush>
  </inkml:definitions>
  <inkml:trace contextRef="#ctx0" brushRef="#br0">18 0 8342,'-10'0'-570,"2"0"-537,8 0 1107,0 0 0,8 0 0,2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1.733"/>
    </inkml:context>
    <inkml:brush xml:id="br0">
      <inkml:brushProperty name="width" value="0.08571" units="cm"/>
      <inkml:brushProperty name="height" value="0.08571" units="cm"/>
    </inkml:brush>
  </inkml:definitions>
  <inkml:trace contextRef="#ctx0" brushRef="#br0">193 507 6524,'-8'-10'231,"6"3"0,-5 5 0,5-2-197,-4-2 1,2 0 5,-8 6 1,6 0 0,-5 0 0,-3 0-74,-1 0 0,-3 8 0,1 2 74,-1-1 0,3 7 0,1-5 0,4 5-29,3 1 0,1 1 1,6-1-1,0 1-2,0-1 1,2 1-1,2-1 9,2 1 0,7-7 0,-1-1 1,3 0 6,3-1 0,-1-5 0,1 2 0,1-4 2,4-2 0,-1 0 0,5 0 0,0 0 25,0 0 1,-4 0 0,5 0 0,-1 0 35,0 0 1,-6-6 0,3-1 0,-3-1-44,2 0 0,-5-6 0,1 3 1,-5-5-10,-1-1 0,-5-1 0,0 1 0,-2-1-37,-1 1 0,1-2 0,-6-3 0,-2-1-76,-3 2 0,-5 1 0,-10 3 0,-1-1-63,-2 1 0,-8 5 1,2 2-1,-4 3-16,-2 3 0,0-4 0,0 2 0,0 2-56,0 2 1,8 4 0,4 2 0,3 4 210,3 2 0,-1 1 0,1 7 0</inkml:trace>
  <inkml:trace contextRef="#ctx0" brushRef="#br0" timeOffset="634">769 490 7706,'10'7'-1078,"-2"-5"1321,-8 6-42,0-8 0,2 0-135,4 0 0,-5-2 0,7-2 11,0-2 1,-6-1 0,6 3-175,-1-2 0,-3-6 1,6 5 114,-2-3 1,3-2 0,-3-3 4,2 3 1,-6-3-14,2 3 0,-3-4 0,1-1 5,2-1 1,0 1-5,-6-1 1,0 1 117,0 0-81,8 7-30,-6 2 0,5 10 1,-7 4 28,0 5 0,0-1 0,0 2-10,0 1 0,2 3 1,2 1-1,2 1-6,-2-1 1,4 7-1,0-1 1,-1-2-35,1-1 1,4-3 0,-5 1 0,1-1-131,0 1 1,4-1-1,-7 0 1,1 1-58,2-1 1,-6 1 0,4-1 189,-4 1 0,-10 7 0,-2 2 0</inkml:trace>
  <inkml:trace contextRef="#ctx0" brushRef="#br0" timeOffset="1044">804 786 8355,'0'10'-1705,"0"-2"1873,0-8 228,0 0 0,6-2-248,0-4 0,7 4-61,-1-4 0,4 4 1,1 2 3,1 0 0,5-1 0,0-3-30,-2-2 1,-1 0 0,-3 6-1,1 0-76,-1 0 0,7 0 1,-1 0-1,-2 0-565,-1 0 0,-3 0-161,1 0 741,-9 0 0,7 0 0,-7 0 0</inkml:trace>
  <inkml:trace contextRef="#ctx0" brushRef="#br0" timeOffset="1688">1206 18 6323,'8'-10'355,"-4"3"-247,7 7 1,1 0-1,5 0-40,1 0 1,-1 0 0,1 0-49,-1 0 0,1 0 0,-1 0 1,1 0 48,-1 0 0,0 0 0,1 2 0,1 1 20,5 3 0,-3 6 0,6-4 1,-2 1-40,-3 5 1,3 0-1,0-1 1,0 1-41,1 5 0,-3-1 0,-4 5 0,3-4-4,1-1 0,0 5 0,-5 2 1,-1 0-21,1 1 0,-1 3 1,1-6-1,-3 0-3,-3 3 0,-3-5 0,-5 8 0,2 0 6,-2-2 1,-2 6 0,-4-6 0,-2 3-84,-2-1 1,-7-2 0,3 4 0,-2-4 84,1-2 1,-1 0 0,-5-3 0,1 1 38,4-2 0,-9 5 0,4-3 0,-3-2-7,1-1 1,1-3 0,1 1 0,-1-1-30,1 1 1,-6-3 0,-1-1 0,3-5-125,2-1 1,1 0 0,-1-4 0,-3 2 17,-1-2 112,0-3 0,5 7 0,1 2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8.182"/>
    </inkml:context>
    <inkml:brush xml:id="br0">
      <inkml:brushProperty name="width" value="0.08571" units="cm"/>
      <inkml:brushProperty name="height" value="0.08571" units="cm"/>
    </inkml:brush>
  </inkml:definitions>
  <inkml:trace contextRef="#ctx0" brushRef="#br0">385 53 8355,'10'-2'-1687,"-5"-3"1521,-3 3 1,-2-8 338,0 4-99,0 4 0,-2-11-46,-3 7 0,1 0 0,-8 6 24,-1 0 0,3 0 0,0 2 0,0 2 3,1 2 0,-3 5 0,-3-3 0,1 2 12,2 3 0,1 9 1,-7 3-1,1 0-48,-1 0 0,1 4 1,-1-3-1,1 1 12,-1 4 0,1 2 0,-1 2 1,1 0-75,0 0 0,5 0 0,0 0 0,1-1 26,1 1 1,-4 0 0,9 2 0,1 2 15,2 2 1,2-1 0,0-5-1,0-2 29,0-3 0,2 2 0,3-4 0,7 1 8,4 0 1,1-8 0,1 3-1,-1-5-29,0-2 1,9 1 0,1-1-1,2-1-24,0-5 0,0-3 0,6-6 0,0 2-60,0 2 0,0 0 0,-2-6 1,-2 0-87,-2 0 0,-6 0 0,5 0 0,-3 0 77,-4 0 1,-7-6-1,-3 0 1,1 0 85,-2-2 0,5-9 0,-5-10 0</inkml:trace>
  <inkml:trace contextRef="#ctx0" brushRef="#br0" timeOffset="568">804 473 8355,'-12'0'-1384,"1"0"1070,-3 0 1,-1 0 387,-3 0 0,7 0 0,-1 1-50,-2 5 1,5-2 0,-3 8 32,-2 1 0,5 3 0,-1 1-10,2 1 1,2-1 0,6 1 0,0-1-22,0 1 0,0-1 0,2-1 0,2-3 11,2-1 1,8-2-1,-3 3-13,5-1 0,1-8 1,1 2-1,-1-5-15,1-1 1,-1 0 0,1 0 0,-1 0 19,1 0 0,-1-5 0,-1-3 0,-3-2 8,-1-3 1,-6 3 0,3-2 0,-1-1 75,-4-3 0,-2-1 0,-2-1 1,0 1-111,0-1 1,-8 1 0,-4-1-1,-3 3-50,-3 3 1,1-3-1,0 5 1,-3 0-155,-3 4 1,3-1-1,-3 1 1,2 2 43,-2 2 0,3 2 1,-3 2-1,3 2 157,3 2 0,-1 7 0,1-3 0</inkml:trace>
  <inkml:trace contextRef="#ctx0" brushRef="#br0" timeOffset="1051">979 455 8045,'11'0'38,"1"0"0,2 0 62,1 0 0,3 0 1,-1 0-1,0 0-419,1 0 1,-1 2 0,1 2 0,-3 4 324,-3 1 1,4-3 0,-7 6-1,3-1-7,0-1 1,-3 6-1,3-5 1,-4 5-8,-1 1 0,-5 1 0,4-1-15,-4 1 1,-2-1 0,0 1-17,0-1 1,0-5 18,0-1 0,-2-7-7,-4 2 1,2-4 0,-7-2 0,-1-2 26,2-4 1,-3 2 0,5-5-1,0-1 68,1 0 1,1-1 0,6-7 27,0 1 1,0-1-1,0 1 1,0-1-65,0 1 1,8-1-1,3 1 1,3-1 18,-3 1 1,5 0 0,-4-1 0,3 3-350,3 3 0,-1 4 208,1 8 0,-1 0 1,0 0 89,1 0 0,-1 0 0,1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32.825"/>
    </inkml:context>
    <inkml:brush xml:id="br0">
      <inkml:brushProperty name="width" value="0.08571" units="cm"/>
      <inkml:brushProperty name="height" value="0.08571" units="cm"/>
    </inkml:brush>
  </inkml:definitions>
  <inkml:trace contextRef="#ctx0" brushRef="#br0">53 1 7427,'-12'5'0,"0"1"0,7 6 0,-7-6 0,8-2 0,-2-10 0,4 4 0,2-6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51.455"/>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definitions>
  <inkml:trace contextRef="#ctx0" brushRef="#br0">1 5729 8355,'0'9'-1651,"0"-1"1675,0-8 0,2 2 5,4 4 1,-3 2-31,9 3 0,0 3 0,3-6-5,-3 1 0,3-5 0,-3 2-12,4-4 1,-5 0 0,1 2 13,1 1 0,3 1 0,1-6 4,1 0 1,-1 0-1,1 0 1,-1 0 18,1 0 1,-1 0 0,1 0 0,1 0-15,4 0 1,-3 0 0,5 0 0,-2 0-18,1 0 1,1 0-1,-4-2 1,4-2-3,3-1 0,-5-1 1,4 4-1,-2-2 5,-3-2 0,5-5 1,0 5-1,0 0-3,-4-2 1,3 4 0,-3-5 0,-2-1 10,-1 0 1,-3 4 0,2-3 0,3 1 13,1 4 1,0-6 0,-5 1 6,-1-1 0,1-4 0,1 7 1,3-3-1,1-2 5,-2 3 0,-1-7 0,-3 6 0,0-1 37,1-1 1,-1 0 0,1-3 0,-3 1-31,-3 3 0,4 1 0,-7-4 0,3 3-29,0-3 1,-1-1 0,7-3-9,-1 1 1,-5 1 0,-3 3-1,1 1 3,0-2 0,0-1 1,3-3-1,-1 1 12,1-1 1,3 1-1,1-1 1,1 1 12,-1 0 0,1-7 0,-1 1 1,1 0-15,-1-3 1,1 7 0,-3-4 0,-1 3 25,-3 3 0,1-3 0,5-1 1,1-2 10,-1 2 1,1 1-1,-1 3 1,1-1-34,-1 1 0,-5-1 0,0 1 0,1-3-11,3-3 1,3 4 0,2-7 0,3 3 9,-3 0 0,-2-6 0,-1 4 0,-1-1 11,1 1 0,-3-4 0,-1 6 0,-2 1-25,1 3 1,3-4 0,-1-1-1,-1 3-23,-3 2 1,1-5 0,4 1 0,-3 0 18,-1-2 1,-1-1 0,7-5 0,-1 2-3,1-2 0,-1-2 0,1-2 0,-1 2 6,1 4 0,-1-4 0,1 6 0,-3-2 3,-3 0 0,3 5 1,-3-3-1,3 2 0,3 4 1,-3-4-1,-1 1 1,-2 3-3,1 1 0,3-3 0,1-2 1,1 0-31,-1 0 0,1-7 1,-1 3-1,1-4 19,-1-2 0,2 1 1,3-3-1,1-2 87,-2-2 0,5-5 1,-3 5-1,0 2-37,2 2 1,-5-4-1,3 1 1,-3 1-21,-3 2 0,0 4 1,1 2-1,-3 4-9,-3 1 0,4-3 1,-7 4-1,3 0 26,0 0 1,-3-1 0,5 5-1,-2-2-9,1 1 0,3 1 0,1 0 0,1-2-22,-1 1 1,2-3 0,3 0 0,1-1-66,-2 1 1,1 0 0,-1 4-1,2-5 23,-1-1 0,-1 6 0,0-4 1,1 1 20,-7 1 1,3-6-1,-7 6 1,5-1 10,1-1 0,-5 4 1,0-6-1,1 0 20,3-1 0,-1 5 1,-1-4-1,-2 0 57,1 0 1,3 3-1,1-3 1,1 2-42,-1 4 0,-5-5 1,-1 3-1,3 2-1,1 1 1,3-3 0,-3 0-1,-1 1-27,-2 3 0,-3 0 0,5-3 1,-2-1-63,1 2 1,-5 7-1,0 2 1,-2-1 52,-1-3 1,7-1-1,-4-1 1,1 1 12,5-1 0,-4 1 0,1-2 0,1-3 47,-2-1 0,5 0 1,-3 5-1,1-1-67,-1-5 1,4 5-1,-5-4 1,5 1-5,1-1 0,-5 4 0,0-6 0,1 1 12,3 1 0,-1-6 1,-1 6-1,-3-1 42,3-1 0,-4 6 0,-1-7 0,1 3-18,0 0 0,0 0 0,3 3 0,-3-1-14,-2-2 1,5-1-1,-1 7 1,1-1-43,-1 1 0,4-1 1,-5 1-1,5-1-3,1 1 0,1 0 1,-3-1 14,-3 1 1,3-1-1,-3 1 1,2-1-1,-1 1 16,-1-1 0,-3 1 0,5-1 0,-4 1 37,-2-1 0,3 1 0,-3 0 0,0-1-1,-1 1 1,5-1 0,-4 1 0,2 1-8,3 4 0,-3-3 0,1 3 0,3-3-5,2-3 0,1 7 0,1-1 0,1-2-29,4-1 0,-3-3 0,5 3 0,-2 1-12,0 3 1,1-1 0,-7-3 0,1 1 31,-1 2 0,1 1 0,-1-5 0,0 3 21,1 1 1,-1 2 0,1-3 0,-1 3-20,1 2 0,-1-5 0,1 3-16,-1 0 1,1-3 0,-1 7 0,1 0-38,-1-2 1,1 0 0,-1-3-1,-1 3-17,-5 0 1,9 4 0,-7-5 0,1 1 49,1 4 1,1-4 0,1 2-1,1 1-13,-1-3 0,1 6 0,-1-6 0,1 2 105,-1 1 0,0-1 0,1 6 0,-1 0-51,1 0 0,-1-6 0,1 0 0,-1 2-25,1 2 1,-1 2 0,1 0 0,1 0-11,4 0 0,-1 0 1,7 0-1,0 0 2,-2 0 1,4 0-1,-6 0 1,1 0 5,-1 0 0,4 6 0,-4 0 0,0 0 4,1 1 0,-3-3 1,-4 6-1,3 0-5,1-1 1,0 3 0,-5 6 0,-1-1-22,1 1 0,5-1 0,0 0 0,-1 1 10,-3-1 1,-2 7 0,3 1 0,1 0-17,2 0 1,1 1 0,-7-5 0,1 4 24,-1 2 1,6-3-1,1 3 1,-3 0 5,-2 0 1,5 0-1,-1 4 1,0-4 7,3-1 1,-7 5-1,6-2 1,-2 4-10,1 2 1,1 0-1,-4 0 1,4 0-4,3-1 1,-7 1-1,4 0 1,-1 0 13,-1 0 1,2 0-1,-4 0 1,3 0 12,-3 0 1,4-6-1,0 0 1,1 2 13,-1 2 0,4 0 1,-4-2-1,0-4-14,1-1 1,3 5-1,-4-2 1,0 2 9,0-2 1,5 4 0,-5-4 0,0 2-49,0-2 0,0 4 0,-3-4 0,1 2-34,-2-2 0,-1 4 0,-3-5 0,1 1 39,-1 0 0,1-2 0,-1 4 0,1-2 16,-1 2 0,6-4 1,1 0-1,-3 1-2,-2-1 1,5 0 0,1 4 0,0-4-1,0-2 0,1 6 1,-5-1-1,4 3-8,2 1 1,-5 1 0,3 0 0,-2 0-4,1 0 0,1 0 1,-4 0-1,4-2 1,2-4 1,-5 4-1,3-4 1,-2 4 13,1 2 1,7-6 0,-4 0-1,0 2 54,-4 2 0,4-3 0,1-1 0,1 0-36,0-2 0,-6 6 0,4-4 1,0 4-34,1 2 0,-7-6 0,4 0 0,-2 4 21,1 6 0,-1-2 0,-5 4 1,-1-5-38,0-1 1,7 6-1,1 0 1,2-2 7,4-2 0,-4-3 1,2 1-1,2 0 47,2 0 0,2 0 1,-2-2-1,-2-2-30,-1-2 1,-1 0-1,6 6 1,0 0-11,-1 0 1,1-6-1,0 0 1,-2 2-11,-4 2 0,4 2 0,-4-2 0,3-2 9,-3-1 0,4-3 1,-4 4-1,2-2 25,-2 2 1,4-6 0,-6 0 0,2-1-11,0-1 1,-2 6 0,4-4-1,-1 0 10,1 1 0,2-1 0,0-4 0,-2 3-20,-2-3 0,0-2 0,6-1 0,-2-1 54,-4 1 1,4 5 0,-4 0 0,4-1-27,2-3 1,-2-2-1,-2-1 1,-2-2-5,2-3 0,-4-1 1,2 3-1,2-3 72,2-2 1,2 0 0,2-4-1,2 1-15,2-1 1,0 6-1,-5 0 1,3 1-74,2 1 0,0-2 0,-4 3 0,1-1 23,3 2 1,6-5-1,-5 3 1,1-1 0,0-1 0,3 4 0,-5-6 0,-2 1-67,-2 5 0,4-6 0,-1-1 0,-1-1 47,-2 0 0,-2 2 0,0-4 1,0 1-12,0-1 0,0-2 0,0-2 1,-1 0 13,1 0 0,0 0 0,0-2 0,0-2 27,0-1 1,0-7-1,0 4 1,0 0 8,0 1 0,-2-5 1,-2 4-1,-2 1 0,2-1 0,-4-4 1,0 4-1,-1 1-117,-5-1 1,-4 0 0,-3 4-5,-2-2 0,-3-1-479,3 1 0,-6 4 549,-12-4 0,-4 12 0,-7 4 0</inkml:trace>
  <inkml:trace contextRef="#ctx0" brushRef="#br0" timeOffset="2142">158 6532 7427,'-12'10'-1400,"1"-5"1667,7-3 1,-4-4 152,8-3-306,0 3 1,2-12 0,4 8-88,5 2 1,-1 2-1,2 2 1,1-2-41,3-3 1,1 3-1,1-4 1,-1 4-1,1 2 0,-1 0 0,3 0 1,1 0-3,2 0 1,2 0 0,-3 0-16,1 0 0,8 0 0,-2 0 0,4 0 0,2 0 24,0 0 1,0 0 0,2 0-1,2 0 7,1 0 0,9 0 1,-2 0-1,3 0 17,2 0 0,1 0 0,-1 0 0,2-2 16,5-4 0,-3 4 1,6-4-1,0 3-11,0-3 1,-4 4 0,6-4 0,2 2-8,2-2 1,6 4 0,-2-3 0,-4 1-49,0-2 1,0 4 0,3-6 0,3 2 40,2 0 1,2 1 0,-3 3 0,3-2-1,-4-2 1,9-2 0,-9 4-1,5-1 0,3 1 0,-7 0 0,7 0 1,-1-2 27,-1 2 0,0 2 1,-5 2-1,5 0 49,-1 0-70,7 0-69,-7 0 1,3-6 0,-1 1 0,3 1 0,1 2 0,2 2-62,1 0 1,-1 0 0,0 0-1,1-2 57,-1-4 0,0 4 0,-1-4 0,-1 4 175,2 2 1,-3-6 0,9 1-1,-4 1-35,-1 2 1,-1 2-1,0 0 1,1 0-131,-1 0 1,0 0-1,1 0 1,-1 0-85,0 0 0,1-2 0,-1-2 0,0-2 103,0 2 1,1 0 0,-3 1 0,-1-3 50,-3 2 0,-1 2 1,3 0-1,1-2 168,5-2 0,-2 0 0,6 6 0,-3 0-149,-3 0 0,6 0 0,2 0 0,0-1-169,0-5 0,-2 4 0,-7-4 110,-5 4 0,5 2 0,-5 0 1,3 0-1,-1-2 76,-1-4 0,-7 4 1,7-4-1,1 3-78,3-3 0,-1 4 1,-2-4-1,-1 4 130,1 2 1,-3 0 0,1 0 0,-1 0-123,-6 0 0,7 0 0,-9 0 0,2 0-14,-2 0 0,7-6 1,-9 0-1,4 3-64,3 1 1,-5 2 0,4 0 0,-6 0 37,-6 0 1,4 0 0,-4 0 0,2 0 15,-2 0 1,2 0 0,-8 0 0,0 0 151,2 0 0,-5 0 1,3 0-1,-4 0-66,-2 0 0,1 0 1,-3 0-1,-1 0-66,-3 0 0,-1 0 0,4 0 0,-3 0-64,3 0 0,-5 0 0,3 0 0,1 0 41,3 0 1,-5-2 0,-1-2 0,0-2 18,-1 2 0,-5 2 0,2 2 1,-4 0 157,-2 0 0,0-2 0,-1-2 0,-1-2 14,-3 3 1,1 1 0,-6 2 0,0 0-121,0 0 0,4 0 1,-3 0-1,-1 0-59,0 0 0,-2 0 0,-5 0 0,-1 0-166,1 0 0,-7 0-226,1 0-389,-8 0 807,4-8 0,-24-2 0,-3-7 0</inkml:trace>
  <inkml:trace contextRef="#ctx0" brushRef="#br0" timeOffset="40503">420 12487 8355,'-2'10'-928,"-4"-4"170,-6-4 873,5-2 1,1 0-1,12 0-102,5 0 1,-1 0-1,2 0-84,1 0 1,3 0-1,-1 2 1,-1 1 9,-2 3 1,-1 8-1,5-2 1,-3 1 5,-1-1 1,0 3 0,5-3 0,1 2 48,-1-3 0,-5 3 1,-1-7-1,3 1-18,1 0 0,9-2 1,-1-6-1,-2 0 51,-1 0 0,-3 0 1,1 0-1,-1 0 126,1 0 1,5 0 0,0-2-1,-2-2-131,-1-2 0,3-5 0,2 3 1,1-2 1,-1-3 0,4 3 1,-6-2-1,1-1-11,1-3 1,-6-1 0,4-1 0,-3 3-13,-3 3 1,7-9-1,-1 3 1,-2-1 19,-1-1 0,-3 3 1,1-3-1,-1-1 24,0-2 1,3-2 0,1 3 0,3-1-8,-3 2 0,0-1 0,1 1 0,1-4-1,-2-2 0,4 3 0,-1-3 0,-1 0-1,2 0 1,-5 3 0,5-3 0,-2 2-40,0 4 0,3-4 0,-5-1 0,4 1-12,2 0 0,-3 0 0,3 1 0,0-5 13,0-4 0,2 4 1,6 0-1,-2-2-11,-4-2 0,4 0 0,-6 2 0,3 4 7,-1 2 0,-8-5 0,4 5 0,-1 0 44,-1 0 1,0 0 0,-5 1 0,-1-3-27,0 0 0,7-4 0,-1 6 0,-2-1-5,-1 1 1,3-6-1,2 4 1,1-2-28,-1 0 1,4 0-1,-4-6 1,0 2 13,1 4 1,3-4 0,-4 4 0,0-4 17,0-2 0,4 0 0,-5 0 0,-3 0 19,-2 0 1,5 0 0,-1 2-1,-2 2-6,-1 2 1,-3 0 0,1-4 0,-1 2-7,1 2 1,5 1-1,0-3 1,-1 2-21,-3-2 1,4 0-1,3 0 1,-1 2-35,0-2 0,4-2 0,-6-2 0,1 0 23,1 0 1,-6 0 0,6 0 0,-1 0-13,-1 0 1,2 3 0,-3 0 0,1 3 20,-2-2 0,4 4 0,1-2 1,-1 0 1,0 2 1,0-6-1,-3 6 1,1-3 5,-2 1 1,5 0 0,-3-6-1,0 2-4,2 4 0,-5-10 0,3 5 0,-2-3-1,3 0 0,-5 2 0,6 0 0,-1 0 1,-1 0 0,2 0 0,-4 0 1,5 2-10,1 4 0,0-4 1,4 4-1,-2-4-14,2-2 1,2 0-1,2 0 1,2 0-53,4 0 1,-10 2-1,6 2 1,-2 2 49,-2-2 1,5 4-1,-8 0 1,1 0 14,-2 0 1,4 3 0,-4-3 0,2 0 23,-2 0 0,2 5 0,-6-1 0,0 2-30,1-3 0,5 11 0,-4-5 0,0 3-2,-4-1 0,5 1 1,-1 1-1,2 3 10,0-3 0,-8 4 1,4 1-1,-1 1 5,-1 4 1,6-4-1,-4 2 1,3 1-2,3-3 0,2 6 0,3-4 0,3 2 28,2-2 1,6 4 0,-5-3 0,1 1-23,0-2 0,5 4 0,-1-4 0,1 4 10,-1 2 0,1 0 0,-7 0 0,-2 0-1,-2 0 1,3 0 0,1 0 0,-2 0-6,-2 0 0,-2 2 0,2 2 0,2 4-11,1 1 1,7-3-1,-4 6 1,-1 0-7,1-3 0,3 7 0,-3-5 0,0 5 7,0 1 0,3 1 0,-3-1 0,0 1 3,-1-1 1,5 1-1,-5-1 1,1 1 21,0-1 1,3 3 0,-3 1 0,0 2-12,-1-1 1,-1 3 0,-6-2-1,0 0-10,0 3 1,4-1 0,0 6 0,-2-2-31,1 2 1,3 2 0,-2 0 0,2-2 13,-3-2 1,5 6-1,0 6 1,0-2-34,-1-3 0,-1 5 0,-4 0 0,2 0 62,1 1 0,1-3 1,-6 6-1,0 0-16,0-1 1,0-3 0,2 4 0,2-1 57,1 1 0,3-4 0,-4 3 0,3-1-11,3-4 0,-4 3 0,3 1 0,1 0-27,0-1 1,-1 5-1,5-4 1,-3-1-11,3 1 1,-4 6 0,-1-3-1,-1 3-11,-4-3 1,-2 5-1,-2-7 1,-1 3-2,1-1 1,0-5-1,0 4 1,0-1-5,0 1 1,2-4 0,2 3 0,2-1 4,-3-4 0,1 4 1,0-3-1,2-1 2,-2-2 1,-1 0 0,1 2 0,0 2 0,-6-3 0,8-1 0,-8-2 0,0 0 0,-2 0 0,-2 6 0,6 1 0,0 1 1,0 0 1,0-1 0,-1-3 0,-1 2 0,-3-2 0,6 4 1,-5-3-1,1-1-3,0-2 1,1 2 0,2-2 0,0-6 0,0-4 1,0 2 0,0-6 0,0-1-2,0-3 0,0 4 1,-2 1-1,-2-3 2,-2-2 0,-2-7 0,4 0 0,-4 1 36,-1 3 1,5 1 0,-2 1 0,2-3-33,-2-3 1,2 3 0,-6-3 0,0 4-1,1 1 0,3-5 0,-4-1 0,0 1 39,0-2 1,5 3-1,-5-7 1,0-2 0,0-2 1,6 0-1,-4 2 1,3 1 10,-1-1 0,-2-2 0,4-2 1,-4 0 3,-2 0 1,4 0 0,-3 0 0,-1 0-135,0 0 0,0 0 1,-3 0-1,1 0-114,-2 0 1,-7 0-1,-2 0-11,1 0 1,-3 0 198,1 0 0,-7 8 0,4 2 0</inkml:trace>
  <inkml:trace contextRef="#ctx0" brushRef="#br0" timeOffset="42412">280 13500 8355,'12'0'-2552,"-1"0"2981,-7 0-350,4 0 1,-2-2-69,0-4 0,0 2 0,-4-5-79,3 1 0,5-6 60,8 3 0,-7 3 0,1 0-156,1 1 1,-3 5 183,2-4 1,-1-2 0,7 2 59,-1 2 0,-5-3 1,0 1-1,1 2-17,3 2 1,7 2 0,0-2-1,1-2-26,1-2 1,2 0 0,8 6 0,0 0-45,0 0 0,0 0 0,2 0 0,1-2-26,3-3 1,2 3-1,-2-4 1,3 4 7,1 2 1,5-2 0,-3-2 0,3-2 19,3 2 1,-5 1 0,3-1 0,3-2 15,0 2 1,1 0-1,-1 0 1,2-2-10,2 2 1,8-3 0,-2 1-1,4 0 2,2-2 0,-8 6 0,-2-5 0,-1 1 5,-1 0 1,0 0 0,-4 4-1,3-2 31,1-1 1,2-3 0,-4 4 0,5-2-9,1 2 0,0-4 0,4 1 0,-2-1-6,2 0 0,2 0 1,1 4-1,1-3-22,0-3 1,-2 4 0,-2-4 0,-2 3-23,2 3 0,-4 2 0,0 2 0,-2 0 4,-3 0 1,3-6-1,0 0 1,0 2 22,0 2 1,4 2-1,-3 0 1,-1 0 8,0 0 1,6-5 0,-4-1 0,2 2 36,0 2 0,-6-4 1,6 0-1,0 1 29,-2-3 0,10 6 1,-6-4-1,0 4-53,2 2 1,-6 0 0,2 0-1,0 0-28,-2 0 1,4 0-1,-6 0 1,1 0-51,-1 0 0,4 0 0,-4 0 0,0 0-16,0 0 1,4 0 0,-4 0-1,1 0 45,-1 0 0,4 0 0,-4 0 1,0 0 17,0 0 0,6-6 0,-4 0 0,0 3-10,-3 1 0,1 2 0,0 0 0,0 0 23,0 0 0,4 0 0,-4 0 0,2 0-37,4 0 1,0 0-1,0 0 1,-2 0-4,2 0 0,0 0 1,0 0-1,-4 0 42,-1 0 0,5 0 1,-4 0-1,2 0-9,0 0 0,-2 0 0,4 0 0,-2-2-1,2-4 1,0 4 0,0-4 0,-2 4-4,2 2 0,-4 0 0,0 0 1,-2 0-4,-4 0 0,5 0 0,-3 0 0,-2 0-2,-2 0 1,-1 0 0,1 0 0,0 0 5,-1 0 0,9 0 1,-10 0-1,3 0 19,-1 0 0,4 0 0,-1 0 0,-3 0-21,0 0 1,-11 0 0,9 0-1,-1 0-3,-1 0 0,3 0 1,-1 0-1,-2 0 0,-3 0 0,9 0 0,-3 0 0,1 0 0,0 0 1,-1 0 0,1 0-1,0 0 2,-1 0 0,3 0 0,-9 0 0,1 0 23,-1 0 1,3 0 0,-5 0 0,1 0 6,1 0 1,-6 0 0,3 0-1,-1-2-13,-4-4 1,3 4 0,-1-3-1,-2 3 15,-2 2 0,4-2 0,-1-2 0,1-2-7,2 2 0,-6 2 0,3 2 0,-5 0 2,-5 0 1,2 0 0,-4 0 0,1 0 2,0 0 1,-8 0 0,3 0 0,-5 0-110,-2 0 0,1 0 0,-1 0 0,1 0-322,-1 0 0,1 0 401,-1 0 0,1 8 0,-1 2 0</inkml:trace>
  <inkml:trace contextRef="#ctx0" brushRef="#br0" timeOffset="46154">13204 11963 8355,'2'10'-270,"3"-4"0,-1-4 0,8 0 0,2 2 249,1 1-51,-5 1 1,5-6 0,-3 0 0,4 0 35,1 0 1,0 0 0,-1 2 0,-2 2 1,-3 2 1,1 0-1,3-4 1,-1 1 24,-2 3 1,-1 2-1,7-4 15,-1 2 0,-5 0 0,-1-6 48,3 0 0,2 0 0,1 0 0,0 0-10,1 0 0,-1 0 1,1 0-1,-1-2-22,1-4 1,-1 4 0,1-6 0,-1 2 5,1 0 1,5-7 0,0 1 0,-1-1 29,-3 1 1,6-3 0,2 3 0,2-4-14,1-1 0,-7-6 0,6-1 1,0 3-31,-2 2 0,4 1 0,-7 1 0,-3-1 12,-2 1 1,5-1-1,-1 1 1,-2-1-54,-1 1 1,-3-1 0,3 1-1,-1-1 4,-2 1 0,11 0 0,-11-1 1,4 1 43,5-1 0,-7-1 0,6-3 0,-1-1 38,-1 2 1,0-4-1,-4-1 1,3-1-37,1-4 0,6 4 0,-5 0 1,-1 0-14,2-1 1,-4 1 0,7-4 0,-1 2-56,0-2 1,-4 0 0,4 0 0,0 2 63,1-2 0,-5 4 0,4-2 0,0-1 21,0 3 1,-3-6 0,3 4 0,-2-2-37,-4 2 1,7-2-1,-1 6 1,2-2-40,0-4 1,-6 3 0,4-1-1,-1-2-18,-5-2 1,4 4 0,0 0 0,1-2-1,-1-2 1,0-2-1,-3-2 1,1-2 77,-2-1 1,6-7 0,0 6 0,3 1 34,-1-3 1,0 0 0,4-3 0,-2 3-47,-2 0 0,0 6 0,6-5 0,-2 1-55,-4 0 0,2 0 0,-6 5 0,1-3 53,-1-2 0,-2 0 0,-5 6 0,1-2-57,4-3 1,-3 3-1,3-6 1,-4 2-5,-1 1 1,5-9 0,2 4 0,1-1 46,-1-1 0,6 7 1,-2-5-1,4 2 17,2 4 1,0 3 0,0 1 0,0 0-9,0 0 1,-1 0 0,1 0-1,-2 0-6,-4 0 0,4 0 1,-3-2-1,3-2 37,2-1 0,-3-1 0,1 4 0,-1-2-32,-1-1 0,5-1 1,-6 8-1,3 2 2,1 2 0,1 5 1,-2-3-1,-2 2-8,-1 4 1,-1-5 0,6 3-1,0 2-22,-1 1 1,7 3-1,2-1 1,0 1 15,-1-1 1,7-5-1,-5 0 1,3 2-1,0 1 1,-7 3 0,5-1 0,-2 1 4,-5-1 0,1-5 0,0 0 0,2 1-16,-2 3 0,-3 2 0,1-1 1,2 1 5,2-1 0,5 1 0,-5-1 1,0 3-50,2 3 0,-1-3 1,5 5-1,-4-2 43,-1 1 1,-5 5-1,6-4 1,0 0 17,3 1 1,-1 3 0,-1-4 0,1 0 46,0 1 1,-5 5 0,5-2 0,-2 4-44,-4 2 1,-3 0-1,-1 2 1,0 4-36,0 5 1,6-1 0,0 2 0,-3 1 0,-1 3 1,4 7-1,2 0 1,-1-1 12,1-3 0,6 4 1,-5 3-1,3-1 16,-1 0 0,1 0 1,3-1-1,-3 3 6,-6 0 1,7 6-1,1-4 40,-1 4 0,1 2 0,5 0 0,2 0 0,5 0-30,1 0 0,-4 0 1,6 2-1,0 1-8,-2 3 1,6 6 0,-4-5-1,2 1-10,-2 0 0,-4 5 1,-7-1-1,-1 3 5,0 3 0,1-7 0,1 1 0,0-1 19,-1-1 1,9 5 0,-8-3 0,4 2-3,3-3 0,3 10 1,-6-3-1,0 1-15,2 0 0,-5-1 1,3-1-1,-4 1-8,-1-1 1,-1-2 0,2-1-1,3-2 11,1 1 1,0 1 0,-6-1 0,1-1 5,-1 1 0,1-3 0,-1 1 0,-2 1-1,-3-2 1,7 5 0,-5-5-1,-1 1 11,3 1 0,-1-6 0,3 3 0,-1 1 31,0-1 1,1-5-1,1 2 1,0-4-43,-1-2 1,9 6 0,-10-1 0,3-1 7,-1-2 0,2-2 0,-1 0 0,-5 0-101,0 0 1,-7-6 0,-2 0 0,-4 0 52,-2-2 1,0 4-1,0-6 1,0 1 14,-1-1 1,1-2 0,-2-3 0,-2 1-3,-1 2 0,-3 1 0,4-7 0,-4-1 9,-2-5 0,4 5 1,-4-7-1,1 3 22,-1 0 1,0-8-1,-4 3 1,5-1 19,1 0 1,-4 0 0,4-6 0,0 0-99,1 0 1,-7 6 0,2-1 0,-3-1-589,-3-2 0,6 0-67,1 4 715,-1 4 0,-13 7 0,-3 1 0</inkml:trace>
  <inkml:trace contextRef="#ctx0" brushRef="#br0" timeOffset="48378">13588 12784 8355,'17'6'-163,"3"0"0,1-2-224,2-2 1,7-2 0,-5 0-1,2 0 1,2 0 454,-2 0 0,6 0 0,-4 0 0,4-2-9,2-4 1,6 4-1,0-4 1,-2 4-75,-3 2 1,5 0 0,2 0 0,1 0 24,5 0 0,-1-2 0,1-2 0,-2-2-27,1 3 1,3 1 0,1 0 0,0-2 38,1-2 1,5 0-1,0 6 1,-2-2 19,-1-4 1,-3 4 0,2-5 0,5 1-5,5 0 1,-2 0 0,0 6 0,0 0-24,0 0 0,2-6 1,6 1-1,-2 1-17,-4 2 0,8-4 0,-6 0 0,0 2 0,2 2 1,-6 2 0,2-2 0,0-2 4,-2-1 0,6-1 0,-4 4-8,4-4 0,-4 4 0,0-4 0,0 4 1,0 2-8,0 0 1,-2-5 0,4-1-1,-2 2 7,2 2 1,0 2 0,0-2 0,-2-2 2,2-2 0,6-1 0,2 3 0,-3-2-1,3 2 1,0 2 0,-2 0 0,-1-2 4,-1-2 0,10-1 0,-8 3 1,1-2-19,-1 2 0,8-4 0,-10 2 0,1 3 17,1 1 0,-2-4 0,0 0 0,-2 2-4,-4 2 1,2 2-1,-6 0 1,0-2 10,0-4 1,6 4 0,-4-3 0,2 3 12,0 2 1,0-2-1,8-2 1,0-2 10,-2 2 0,4 2 1,-8 2-1,3 0-10,1 0 1,8-6-1,-12 1 1,0 1-43,2 2 0,0 2 1,4-2-1,-1-2-4,-1-2 0,4 0 0,-10 6 0,4 0-14,2 0 0,-2-2 0,-2-2 1,-2-1 20,2 1 1,2 2 0,-1 0 0,-1-2 75,-2-2 1,-1-2 0,3 5 0,-4-3-52,-2 2 1,4 0-1,-4 0 1,0-2-4,0 2 1,0 0 0,-3 1-1,1-3-5,-2 2 0,-1 2 0,-3 2 0,0-2-3,1-4 0,-1 4 0,0-4 1,1 4-3,-1 2 1,-5-1-1,-1-3 1,1-2-2,-2 2 0,3 2 0,-5 2 0,0-2-2,-1-4 1,5 4 0,-5-4-1,3 5 4,4 1 1,-5 0-1,1 0 1,-2 0 17,-5 0 0,5 0 0,-2-2 0,0-2 28,1-2 0,-5 0 0,4 6 0,-4 0-14,-2 0 1,0 0 0,0-2-1,-1-2-14,1-2 1,0 1 0,0 5-1,0 0-5,0 0 0,-2 0 0,-2 0 1,-2 0-25,2 0 0,-5-2 1,-1-2-1,-2-2 18,0 2 1,1 2 0,-5 2-1,2 0 25,3 0 0,-1-6 0,-6 1 1,3 1-11,3 2 1,-4 2 0,7 0 0,-3-2-81,0-4 0,1 4 0,-7-4-131,0 4 0,1 2 173,-1 0 1,-7-2 244,-4-4 0,-2 5-55,2-5-484,-4 4-396,5 2 710,-7 0 0,-7 8 0,-3 1 0</inkml:trace>
  <inkml:trace contextRef="#ctx0" brushRef="#br1" timeOffset="70747">2411 3580 7736,'-18'0'-1436,"9"-2"1481,3-3-23,4 3 0,4-6-75,4 8 86,-4 0 91,5 0-108,-7 0 1,2 8-14,4 3 0,-4 5-4,4 1 1,2-5 0,-3 0-12,-1 1 0,0 3 28,2 1 0,-4 1 0,4-1 6,-4 1 0,4-7 0,-1 1 1,-1 1-3,-2 3 1,-2 1 0,0 1-1,0-1 43,0 1 1,2-1-1,2 1 1,2-1-24,-2 1 1,-2-1 0,0 3 0,1 1-18,3 2 1,2 2 0,-4-3 0,2 3-21,-2 2 0,0-5 1,-1 3-1,3 0-50,-2 4 1,-2-2 0,-2 2 0,0 2-1,0 2 0,0 2 1,0 0-1,0 0 41,0 0 0,0 0 0,0 0 0,0 0 13,0 0 1,0 0-1,0 0 1,0 0 7,0 0 1,0-1-1,0 1 1,0 0-4,0 0 1,0 0 0,0-2-1,0-2 26,0-2 0,0 0 0,0 4 0,0-2-17,0-1 1,0-3-1,0 4 1,0-2-22,0 2 1,0 2 0,2 0 0,2-2 10,2-2 1,0 0-1,-6 4 1,0-2-62,0-2 0,1-5 0,3 3 0,2-2 24,-2-4 0,-2 1 1,-2-1-1,0 2 41,0-1 0,2-3 1,2-1-1,2-1 20,-2 0 1,-3 7 0,-1-1 0,2-2-15,4-1 0,-4-3 1,4 1-1,-4-1 4,-2 1 0,0 5 0,0 0 1,0-1-12,0-3 0,0-2 1,0 1-1,0-1-15,0 1 1,0-7 0,0 1-1,0 2 10,0 1 1,6 3-1,0-1 10,-3 1 1,-1-1-1,-2 1 27,0-1 0,0 0-30,0 1 1,6-1 19,0 1 1,0-1 14,-6 1 1,6-1 3,-1 1 1,1-7 17,-6 1-235,0-8-236,0 4 85,0-8 1,0 2-306,0 3 618,0-3 0,0 14 0,0-6 0</inkml:trace>
  <inkml:trace contextRef="#ctx0" brushRef="#br1" timeOffset="74411">769 7300 7243,'12'0'-571,"-1"0"536,3 0 1,2 0-1,1 0 12,1 0 1,-1 0-1,0 0 43,1 0 1,-1 0 0,1 0 0,-1 0 4,1 0 1,5 0-1,0 0 1,-1 0 6,-3 0 0,6-6 0,2 1 1,3 1-20,-1 2 0,-2 2 0,4-2 1,-4-2 31,-2-2 0,1 0 0,-5 6 0,2 0-50,-2 0 0,-1 0 1,-3 0-246,1 0 1,-1 0-6,1 0 255,-1 0 0,1 8 0,-1 2 0</inkml:trace>
  <inkml:trace contextRef="#ctx0" brushRef="#br1" timeOffset="75097">1904 7056 6524,'-9'0'892,"-7"0"-1040,4 0 0,3 0 0,-3 0-36,-1 0 1,3 0 132,-2 0 0,6-6 0,-5 0-37,-3 2 1,6-5 28,3-3 1,3 2 89,2-1 1,0-1 50,0-6 1,2 9 0,3 1 7,7 0 0,4 6 0,1-3-61,0 3 0,1 2 0,-1 0 0,1 0-2,-1 0 0,7 2 0,-1 1 0,-4 5-162,-5 2 1,1 1 0,-5 7 83,0-1 1,-2 1 0,-8-1-1,0 3 43,0 3 0,-6-4 0,-2 5 0,0-5 4,0-1 0,-5-1 0,3 1 0,-1-1 7,-1 0 1,2 1-1,-3-3 1,3-1 8,2-2 0,-5-7 144,1 7-15,4-8-19,0 4-82,8-8 0,2 0 0,4 0-9,6 0 0,3 0 0,3 0 27,-1 0 0,7-6 1,-1 0-24,-2 2 1,-1 2 0,-3 2 0,1 0-17,-1 0 1,0 0 0,1-2-79,-1-3 0,1 3 0,-1-4-281,1 4 1,-1 2-232,1 0 571,-1 0 0,-7 8 0,-2 1 0</inkml:trace>
  <inkml:trace contextRef="#ctx0" brushRef="#br1" timeOffset="75293">2306 7161 6524,'10'7'14,"5"-5"1,-5 6-1,7-8 1</inkml:trace>
  <inkml:trace contextRef="#ctx0" brushRef="#br1" timeOffset="75869">2795 6829 8275,'-8'9'33,"-1"-1"-260,-9-8 0,6 0-412,1 0 0,-1 0 608,-5 0 0,7 2 1,2 2-16,0 2 1,7 7-1,-5-1 10,4 4 66,2 1 0,0 1-12,0-1 0,0-5 0,2-3 40,4-1 1,3-2 0,9-6 1,-1 0 1,1 0 0,-1 0-1,1 0-24,-1 0 0,0 0 0,1 0 0,-1 0-61,1 0 0,-1 0 0,1 2 0,-1 2 6,1 2 0,-1 1 1,1-3 32,-1 2 0,-5 0 0,-3-4 0,1 2-19,0 2 1,-4 7-2,5-1 1,-7-3 35,2 3 1,-6-2 0,-4 3 4,-2-1 1,-7-6 0,1 4 32,-3-3 0,-3 5 0,1-4 1,-1-1 0,1 1 0,-1 0 1,1-4-1,-3 2-86,-3-2 0,4-1 1,-5 1-174,5 2 1,2 0 0,-1-6-267,1 0 1,5 0 455,0 0 0,1 0 0,-7 0 0</inkml:trace>
  <inkml:trace contextRef="#ctx0" brushRef="#br1" timeOffset="76205">2690 6811 7252,'18'0'75,"-1"0"0,1-2 0,1-2 1,2-1-49,3 1 1,1 2 0,-4 2 0,4-2-125,3-4 1,-7 4-1,4-4 4,0 4 1,-5-3-1,3-1 1,-2 2 0,1 2 12,1 2 0,0 0 0,-5 0 80,-1 0 0,1 0 0,-1 0 0</inkml:trace>
  <inkml:trace contextRef="#ctx0" brushRef="#br1" timeOffset="76964">3721 6741 8355,'-16'-1'0,"3"-3"-794,1-2 632,8-8 0,-10 10 1,7-5 199,-3 1 1,-2-4 0,-5 6-62,-1 3 1,1 1 0,-1 2 0,1 0 48,0 0 0,-1 0 1,1 0-1,-1 0-164,1 0 1,-1 5 0,1 3 108,-1 2 0,1-4 1,1 5-1,3 1 33,1-2 0,2 5 1,-1-3 32,5 3 0,4-3 0,2 0-12,0 1 1,2 3-1,4-1-24,5-3 1,-1 2 0,2-9-1,1 1 11,3 2 1,1-6-1,3 4 1,1-4-13,2-2 0,1 5 0,-5 1 0,2-2 45,3-2 0,-1 0 1,-6 2 38,1 2 1,-1 5 0,1-3-40,-1 2 0,1 1 0,-3 7-39,-3-1 1,-2-5 0,-7 0-24,3 1 0,0 3 1,-6 1-7,0 1 0,-2-3 0,-2-1 1,-2-3 1,3 3 1,-7-4 0,-2 1 22,-3 3 1,-1-4 0,3-1-1,1-1 14,-2-4 0,-7 4 0,-2-2 1,-1-2 0,-1-3 1,0-1-1,-6 0 1,4 0 51,2 0 0,1 0 0,7 0-1,-1 0 1,9-1 0,3-5-57,4-6 0,2-3 0,0-3-6,0 1 1,0-1-1,2-1 1,2-3 61,2-1 0,7 0 1,-1 3-1,3-1-67,3-2 0,-1-1 0,1 7 0,1-2 4,4-5 1,-3 5-1,3-2 1,-4 5-200,-1 4 1,5 1 0,0-7 0,-1 1-90,-3-1 0,5 1 0,-1-1 283,-2 1 0,-1-8 0,-3-2 0</inkml:trace>
  <inkml:trace contextRef="#ctx0" brushRef="#br1" timeOffset="78034">8960 3877 8030,'12'12'-447,"-1"0"0,-7-9 0,4 5 0</inkml:trace>
  <inkml:trace contextRef="#ctx0" brushRef="#br1" timeOffset="80044">8523 3598 6079,'-9'8'-228,"-7"-6"281,4 3 1,-3-3-103,-3-2 38,9 0 20,1 0 16,8 0 317,0 0 0,0 8 0,0 4-297,0 3 1,0-3 0,0 0 0,0 1 7,0 3 0,0 1 0,0 1 0,0-1-41,0 1 0,0-1 1,0 0-1,0 3-17,0 3 0,0-3 1,0 5-1,0 0-21,0 4 1,0-2-1,0 2 1,0 1 15,0-3 1,0 10 0,0-6-1,0 0 30,0 2 0,0 0 1,0 0-1,0-2 11,0-2 0,0 0 0,0 6 0,0-2-13,0-4 1,0 2-1,0-6 1,0 2-10,0 4 0,0 0 0,0 0 0,0-3 16,0-3 0,0 6 1,0-4-1,0 2 26,0 0 0,2-5 0,2 3 0,2 0-6,-2 0 0,3-6 0,1 5 0,0-3-5,0 0 1,3 6 0,-3-5 0,2-3-34,3-2 1,1 5 0,-1-1 0,-3-2-20,-2-1 0,4 3 1,-5 0-1,1-1-6,0-3 1,0-2-1,-5 1 1,3-1 12,-2 1 0,-2 5 0,-2 0 0,0-1 3,0-3 0,0 4 0,0 1 1,0-1 10,0 2 0,-2-5 0,-2 5 0,-2-2 37,3 0 0,-5 1 1,2-7-1,2 1 8,2-1 1,2 1-1,-2-1 1,-2 1 4,-1-1 1,-1 0-1,6 1-23,0-1 0,0 1 0,0-1 0,0 1-54,0-1 0,0 1 0,0-1 0,0 1-26,0-1 1,0 1 0,0-1 43,0 0 0,0 1 1,0-1 49,0 1 0,0-1 1,0 1-33,0-1 1,0-5 0,0 0 14,0 1 1,2 1-1,2-1-72,1-1 0,3-2 0,-4 3-114,2-1 0,0-6 19,-6 5 0,0 1 88,0 5 1,0-5-122,0 0 1,-2-1-247,-4 7 1,2-1 412,-8 1 0,1-1 0,-7 1 0</inkml:trace>
  <inkml:trace contextRef="#ctx0" brushRef="#br1" timeOffset="81114">8261 6846 8293,'-2'16'0,"-3"-5"-24,-7-5 1,-2-2 0,1 0 0,1 2-441,-1-2 0,3-2 0,-2-2 284,-1 0 0,-3 0 0,-1 0 212,-1 0 0,7 0 0,-1-2 40,-2-4 1,5-2 0,-1-5 64,2 1 0,2 0-9,6-5 1,2-1-64,4 1 0,4 5 0,7 3 0,1 1 5,-1 4 0,1 2 0,-1 2 0,1 0-54,-1 0 1,0 0 0,-1 2 0,-2 2-26,-3 2 1,1 5 0,3-3 0,-1 0-70,-2-1 0,-7 7 0,5-2 53,-2 3 0,4 3 0,-7-1 0,-1 1-73,-2-1 0,-2 1 0,0-1 0,-2 0 73,-4 1 1,3-1-1,-9 1 1,-2-1 9,-1 1 1,3-7 0,2 1 0,1 0 22,-1-3 0,4 7-22,-5-4 0,5-5 0,-4 1 24,2 0 45,2-6 50,-1 6-25,5-8 0,-4 0-36,12 0 0,3 0 0,9 0 18,-1 0 1,-5 0 0,0 0 0,1 0-3,3 0 0,1 0 0,1 0 0,-1 0-35,1 0 1,-1 0 0,1 0-1,-1 0-35,1 0 0,5 0 0,0 0 0,-2 0-76,-1 0 0,-3 0 1,1 0-154,-1 0 1,-5 5-1,0 1-129,1-2 1,-5 0 367,-2 2 0,3-4 0,1 6 0</inkml:trace>
  <inkml:trace contextRef="#ctx0" brushRef="#br1" timeOffset="81279">8733 7056 8355,'0'-18'643,"0"1"-762,0-1-1708,0 9 843,0 1 984,0 8 0,-8 8 0,-2 1 0</inkml:trace>
  <inkml:trace contextRef="#ctx0" brushRef="#br1" timeOffset="81790">9030 6672 8256,'2'11'-393,"-8"1"0,-2-8 0,-2 4 517,3-1 1,1-3-212,6 8 1,0-1-120,0 7 1,8-6 199,3-1 1,-1-7-1,2 2 14,1-4 0,-3-2 0,2 0 0,1 0 102,3 0 0,1 0 0,1 0 1,1 0-81,4 0 0,-3 0 1,3 0-1,-4 2-11,-1 4 1,-1-4-1,1 5 1,-1-1-27,1 0 0,-1 8 1,1-5-1,-3 3-13,-3 0 0,3-1 0,-3 7 8,3-1 1,-3 1 0,0-1 34,1 0 0,-5 1 22,-2-1 1,2 1 3,-3-1 0,-1-7 0,-9-2-32,-7 0 0,-4-6 0,-1 3-54,-1-3 1,1 0 0,0 2 0,-1 2-51,1-2 1,-1-2 0,-1-2 0,-3 0-83,-1 0 1,0 0 0,3 0 0,-1 0-326,-2 0 494,-1 0 0,-1 0 0,-2 0 0</inkml:trace>
  <inkml:trace contextRef="#ctx0" brushRef="#br1" timeOffset="82048">8908 6619 8093,'17'0'16,"0"0"1,7 0 0,-1 0 0,0 0-156,3 0 0,1 0 0,6 0 0,-2 0-47,-2 0 1,0 0 0,6 0-1,0 0-36,0 0 1,-6 0 0,0 0 221,2 0 0,10-8 0,3-1 0</inkml:trace>
  <inkml:trace contextRef="#ctx0" brushRef="#br1" timeOffset="82777">10287 6602 7923,'10'0'-1766,"-4"-6"1756,-12 0 0,2-6-10,-8 7 0,1-7 0,-7 6 0,1 2-2,-1 2 1,1 2 0,-1 0-1,1 0 49,-1 0 0,1 0 0,0 0 1,-3 0 41,-3 0 0,3 2 0,-5 2 1,2 4-27,0 2 1,-1-6 0,7 3 0,-1-1-26,1 0 0,0 6 0,-1-5 0,1 1-27,-1 0 0,6 3 1,3-3-1,1 2-9,4 4 1,-4-5-1,3 3 13,1 1 1,4-3-1,5 0 1,7 0-6,4-1 1,1-5 0,3 4-1,1-2 29,2 0 1,6-1-1,-4-3 1,1 2 63,-1 2 1,4 0 0,-4-4 0,1 2-4,-1 1 0,-2 7 1,-6-6-1,1 0-55,-1 2 1,1-5-1,-1 9 1,1 0 14,-1-3 1,-5 7-96,0-4 0,-9 3-3,3 3 0,-4-1 1,-2 0 94,0 1 1,-2-6 0,-4-1 11,-5 3 1,1-6-1,-2-1 1,-1-1-15,-3 0 0,-1 0 0,-1-4 0,1 2 2,-1 1 1,-1 1-1,-2-6 1,-3 0-4,3 0 0,2 0 1,1 0-1,1 0-25,-1 0 1,1 0 0,1-2 0,3-2 13,1-1 1,2-3 0,-3 2-3,1-6 1,8 3-1,-3-3-25,-1-2 1,6-1-1,-4-3 22,4 1 0,4 0 0,4-1 1,4 1 4,-1-1 1,7 1-1,-3-3 1,7-1-138,3-2 0,6-3 1,-4 5-1,3-2 73,3 1 0,2-3 41,1 2 0,9-8 0,2 4 0</inkml:trace>
  <inkml:trace contextRef="#ctx0" brushRef="#br1" timeOffset="93395">13256 716 7427,'-10'-7'-881,"3"3"1450,7-8-440,0 0 0,0 1 133,0-1-286,0 8-22,0-4 0,0 10 0,0 4 37,0 6 0,-6 9 0,0 2 1,2-1 10,2-3 0,2 5 0,0 1 0,0 0-78,0 0 0,0-2 1,0-5-1,0-1-52,0 1 1,0-6-1,0-1 1,0 3-205,0 1 1,-2-3 331,-4 0 0,4-9 0,-5 5 0</inkml:trace>
  <inkml:trace contextRef="#ctx0" brushRef="#br1" timeOffset="93811">12802 629 8248,'-8'10'-676,"6"-3"872,-5-7-141,7 0 1,2 0 0,3 0-17,7 0 1,4 0 0,3 0-1,4 0-35,6 0 1,4-2-1,2-1 1,0-3-7,0 2 0,0 0 1,0 0-1,0-2-22,0 2 0,0 3 0,0-1 1,-2-2-113,-4-2 1,2 0 0,-6 6-1,0 0-94,0 0 1,-1 0 0,-7 0-1,1 0 230,-1 0 0,1 0 0,-1 0 0,1 8 0,-1 2 0</inkml:trace>
  <inkml:trace contextRef="#ctx0" brushRef="#br1" timeOffset="94382">13640 612 7922,'18'7'-1839,"-1"-5"1676,1 4 1,-1 2 389,1-2-169,-9-1 1,1-5 71,-4 0 153,-4 0-33,6 0 1,-10 0-186,-4 0 0,4 2 0,-6 4-5,0 6 0,6-2 0,-3 1 0,1 3-77,-2 1 0,4 3 0,-4-1 3,4 1 1,2-1 0,2 1 0,2-1 10,2 1 0,2-7 1,-3 1-16,7 1 0,4-5 0,-1 0 0,-1-2-24,-3 0 0,1-1 0,5-5 0,1 0 7,-1 0 1,-5 0 0,0-2-1,1-1 13,3-3 1,-5-2 0,-1 2 66,-2-5 0,4 1 99,-7-2 0,1 6-19,-6-5-79,0 7 1,0-2-1,0 12-31,0 5 0,0-1 0,0 2-63,0 1 0,2 1 0,2 0 1,4-5 59,1-1 0,3-2 0,6-6 0,-1 0 16,0 0 0,1 0 0,-1 0 1,1 0-14,-1 0 1,7 0 0,-1 0 0,-2-2 5,-1-4 0,-5 2 1,-1-5-1,-3-1 204,3 0 0,-4-2-137,1-5 0,-7 0 0,2-1 0,-4 1-100,-2-1 0,-2 3 0,-4 1 1,-5 2-113,-5-1 1,-1 5 0,-3 0-1,-1 2-106,-2 1 1,-7-1 0,7 6 0,0 0-41,-2 0 0,5 0 1,-1 2 269,7 4 0,-1-4 0,5 5 0</inkml:trace>
  <inkml:trace contextRef="#ctx0" brushRef="#br1" timeOffset="94845">14758 716 5746,'0'-9'2229,"-8"-5"-2173,-3 8 0,-5 0 0,-1 6 0,1 2-126,4 4 1,-3-2-1,3 6 1,-3-1-16,-3 1 0,3 2 0,1 5 0,5 1 83,1-1 1,2 1 0,6-1-7,0 1 1,2-1 0,4-1 0,5-5 15,5-5 1,1 2 0,1-2 0,-1-3-7,1-1 0,5-2 0,2 0 0,0 0 4,1 0 0,3-2 0,-6-1 1,-2-3-14,-1 2 1,-3-6 0,1 0 0,-1 1 18,1 3 1,-9-4 0,-3-1 27,-4-5 0,-2-1 1,-2-1-69,-4 1 0,-9-1 1,-8 3-1,1 3-62,3 6 1,-6 4 0,-5 2 0,-2 0-75,-3 0 0,2 0 0,2 2 1,3 2-95,3 2 0,2 6 258,5-7 0,1 9 0,-1-4 0</inkml:trace>
  <inkml:trace contextRef="#ctx0" brushRef="#br1" timeOffset="95215">15893 437 8272,'0'-18'-562,"0"1"460,0 7 92,0 2 0,6 22 0,0 4 26,-2 1 0,-2 6 0,0 0 1,2 1-57,1-1 0,3 6 1,-4-4-1,2 0-27,-2-4 1,3 3 0,-1-3-1,0-2-72,2-1 0,-4-3 0,5 1-93,-1-1 1,0-5 0,-2-3 231,5-1 0,-3 6 0,0-4 0</inkml:trace>
  <inkml:trace contextRef="#ctx0" brushRef="#br1" timeOffset="95451">15561 664 8355,'-9'8'-129,"1"-6"0,10 5 0,4-7 0,5 0 0,5 0-57,1 0 1,1 0 0,1 0 0,4 0 35,7 0 1,3 0 0,2 0 0,-1 0-5,1 0 0,6 0 154,0 0 0,7-7 0,-3-3 0</inkml:trace>
  <inkml:trace contextRef="#ctx0" brushRef="#br1" timeOffset="96248">16574 629 8247,'18'0'-1235,"-9"0"1261,-1-8 1,-16 6 0,-3-4 0,-5 5 18,-1 1 1,-1 0 0,1 0 0,-1 0-23,1 0 1,0 1-1,-1 3 1,1 4-19,-1 2 1,1-1-1,1 5 1,3-2-21,1 1 1,2 3 0,-1 1 0,3 1 18,0-1 0,6 1-20,-4-1 0,12 1 0,6-3-12,3-3 1,3-4-1,-1-8 1,1 0 8,-1 0 1,1 0-1,-1 0 1,1 0-6,-1 0 1,0 0-1,1 0 1,-1-2 18,1-4 1,-1 2 0,1-6 0,-3 0 24,-3 1 1,3 3-1,-5-6 44,0-1 1,3-3 0,-7-1-15,-2-1 0,-2 7 0,-2-1-6,0-2 1,0 5-35,0-3 0,-6 6-161,0-5 117,-7 7 0,9-4 0,-6 10 27,3 4 0,1-2 108,6 7 0,0 1 1,0 5-65,0 1 1,0-1-3,0 1 1,6-1-1,1-1 1,3-5-43,4-5 1,1-2-1,3 0 1,-1 2 7,1-2 0,-1-2 1,2-2-1,3 0-37,1 0 1,2 0-1,-3-2 1,1-2-10,-2-2 0,-3-2 0,-5 4 1,-1-3 18,1-3 0,-3 4 0,2-6 23,1-1 1,-5-3 0,0-1 6,0-1 0,-6 7 1,3-1 20,-3-2 0,-2-1-1,0-2 1,-2 7 56,-3 4 0,1 4-108,-8 2 0,2 2 0,-3 4-21,1 5 1,8-1 0,-2 2 50,5 1 1,1 3 0,0 1-6,0 1 0,5-7 0,3-1 0,2 0-15,3 0 1,3-7-1,1 5 1,1-2-89,-1 0 0,1 0 1,1-6-1,3 0-248,1 0 0,0 0 353,-5 0 0,-1 0 0,1 0 0</inkml:trace>
  <inkml:trace contextRef="#ctx0" brushRef="#br1" timeOffset="96412">17011 454 8355,'-18'0'-496,"1"0"0,7-2-517,4-3 421,5 3 592,1-6 0,0 8 0,0 0 0</inkml:trace>
  <inkml:trace contextRef="#ctx0" brushRef="#br1" timeOffset="96789">17238 35 8029,'10'-8'-710,"3"5"1,-5-7 1030,2 2 1,-4 2-252,5 6 0,-5 0 1,6 2-2,1 4 1,-5 4 0,-2 7-1,-4 3-48,-2 3 1,6-2 0,-1 8-1,-1 2-16,-2 2 0,0 2 1,2 0-1,2 0-15,-2 0 1,-2 0 0,-2-2 0,2-2 17,3-2 0,-3-8 0,4 5 1,-4-3-58,-2 0 1,0 1-1,2-7 1,2 1-315,2-1 0,0 0 0,-4 1 363,3-1 0,5 1 0,8-1 0</inkml:trace>
  <inkml:trace contextRef="#ctx0" brushRef="#br1" timeOffset="97229">17709 681 6995,'18'0'-16,"-1"0"0,1 0 0,-1 0 61,1 0 0,1 0 0,3 0 0,1 0-116,-2 0 0,-1 0 0,-3-2 0,1-1 91,-1-3 0,-1-2 0,-3 4 1,-3-4 157,-2-1 1,3 3 118,-5-6-226,0 1 0,-14-1 0,-4 2-70,-3 2 0,-8 3 0,-1 5 1,3 0 17,2 0 1,-5 0-1,-1 0 1,0 2 67,0 3 1,1-1-1,7 6 1,-1 0-74,1-1 1,5 3-93,1 5 0,7 1 0,-2-1 0,6-1 0,4-3-27,2-1 1,9-6-1,1 4 1,7-3-58,4-3 0,-4 4 0,7-2 0,1-2 21,2-2 0,2 0 1,-1 2-1,1 1 141,0-1 0,0-2 0,0-2 0,8 0 0,1 0 0</inkml:trace>
  <inkml:trace contextRef="#ctx0" brushRef="#br1" timeOffset="97749">18303 769 8355,'35'0'-648,"0"-2"-81,0-4 0,-6 4 700,0-4 0,-7-2 1,1 1-1,-4-3 131,-1-4 0,-1 5 1,1-3 8,-1-2 0,-1-1 0,-5-3 54,-5 1 1,-4 5-126,-2 1 1,-8 1 0,-3-2 0,-5 7-37,-1 3 1,-1 2-1,1 0 1,-1 0 5,1 0 1,-1 0-1,-1 0 18,-4 0 1,3 5 0,-3 3-1,6 2-16,5 3 0,-2 3 0,8 1 0,3 1-92,1-1 0,2 1 1,0-1-58,0 1 0,2-1 1,3-1 65,7-5 1,-2-3 0,1-8-1,3 0 1,2 0 0,1 0 1,0 0-1,1 0 44,-1 0 1,1-2 0,-1-4 0,1-5 27,-1-5 1,-5 1-1,-2 1 1,-1 2-23,1-1 0,-6-8 0,4-3 1,-3 1-34,1-2 1,0 3 0,-6-7-1,0 0 18,0 2 1,0-6-1,0 2 1,0-6 34,0-4 0,0 3 0,0 7 0,0 1 43,0-1 1,0 6-1,0 2 1,0 3 186,0 3 0,0 0-86,0-1 0,0 6 51,0 1 1,0 9-141,0 2 1,2 8-1,2 11 1,2 2-47,-2 3 1,-2 7 0,-2 0 0,0 6-8,0 3 0,0 7 0,0-6 0,0-3-45,0-1 1,0-2 0,0 0-1,0-2-91,0-4 1,0 2 0,0-7 0,0-3-79,0-2 0,7-7 212,5 0 0,3-8 0,3 3 0</inkml:trace>
  <inkml:trace contextRef="#ctx0" brushRef="#br1" timeOffset="98073">19421 192 7074,'17'0'49,"-1"8"0,-2 4 53,-3 3 1,-7 9 0,2-1 0,-2 0-53,2 2 1,-4-3 0,5 5 0,-1 0-108,0 0 1,0-5 0,-6 3-1,2-2-11,4 0 1,-5 1-1,5-7 1,-4 1-109,-2-1 0,2-1 0,2-3 11,2-1 1,-2-1 164,-10 7 0,4-8 0,-14-3 0,7-7 0</inkml:trace>
  <inkml:trace contextRef="#ctx0" brushRef="#br1" timeOffset="98582">19159 524 7408,'17'0'-222,"-5"0"1,0 0 0,1 0 257,3 0 0,1 0 1,3 0-1,1 0-14,2 0 1,8 0 0,-3 0 0,1 0 19,0 0 0,0 0 1,6 0-1,0 0 4,0 0 0,4 0 0,-3 0 0,-3 0-52,0 0 1,-2 0 0,0 0 0,-1-2 4,1-4 1,-6 4 0,0-5-1,-2 1 10,1 0 0,-1-2 1,-6 4-1,-1-3 21,-4-3 1,3 4-19,-3-5 0,-5-1-9,-1-6 1,-4 7-18,-2-1 1,-2 6 9,-4-5 1,3 7-1,-9-2 0,-2 4 1,-1 2 74,-3 0 0,1 2 0,-1 2-22,1 2 0,1 7 0,3-1 0,1 3-47,-1 3 0,-1-6 0,2-1 0,5 3-86,-1 1 1,6 3-1,-4-1-33,4 1 0,2-7 1,2-1-1,4 0 1,6-1 1,5-5-1,4 2 1,5-4-55,1-2 1,2 2 0,6 2 169,0 2 0,0 0 0,0-6 0</inkml:trace>
  <inkml:trace contextRef="#ctx0" brushRef="#br1" timeOffset="98974">20382 489 7920,'17'-8'-609,"0"-3"0,1-5 1,-3-1 944,-3-1 1,2 1-188,-9-1 0,1 1-94,-6 0 1,-2 7-1,-3 4-38,-7 4 0,-4 2 1,-1 0-1,-1 0 45,1 0 1,0 0 0,-1 0 0,1 2-11,-1 4 1,3-2-1,1 7 1,4 3-59,3 1 1,1-3-1,6 0 1,0 1 49,0 3 1,0 1 0,2-1-1,4-3-44,5-1 1,5 0 0,1 3 0,3-1-69,3-3 1,-4-1 0,5 4-1,-5-5 62,-2-1 0,1 6 0,-1-3 9,1 5 0,-9-4 0,-3-1 49,-4 3 1,-2-4-19,0 1 1,-6-5-1,-3 4 1,-5-3-27,-5-3 1,-5-2 0,1-2 0,-6 0-35,-4 0 0,4 0 0,2 0 1,2 0-150,3 0 0,3 0-126,1 0 1,11-2-556,7-3 856,7 3 0,11-14 0,-1 6 0</inkml:trace>
  <inkml:trace contextRef="#ctx0" brushRef="#br1" timeOffset="99279">20748 227 8355,'0'-11'-173,"2"1"-344,4 2 0,-2 2 389,8 6 1,-7 2 0,5 4 192,-2 6 0,-2 3 0,-6 3 0,0-1 29,0 1 1,0 5-1,0 0 1,0 1-35,0 1 0,0-4 1,0 6-1,0-1-62,0-5 1,0 4 0,0-2 0,0-1-74,0-3 0,0-1 0,0-1 0,0 1-222,0-1 0,0 0-13,0 1 1,0-6 184,0-1 1,2-7 124,3 2 0,-3-4 0,6-2 0</inkml:trace>
  <inkml:trace contextRef="#ctx0" brushRef="#br1" timeOffset="99622">20696 454 8229,'17'0'-111,"-5"0"0,0 0 1,1 0 213,3 0 1,1-5 0,1-1 0,-1 2-226,1 2 1,1 2 0,2-2 0,3-2 118,-3-2 0,6 0 1,0 6-1,2 0 87,1 0 0,-9 0 0,4 0 0,0 0-50,4 0 0,-3-5 0,-3-1 1,-4 2 41,-1 2 0,-1 2 0,1 0 1,-1 0-91,1 0 1,-1 0-23,1 0 1,-1 0-184,1 0 1,-7 0 31,1 0 1,-6 0-589,5 0 775,-7 0 0,-4 8 0,-10 1 0</inkml:trace>
  <inkml:trace contextRef="#ctx0" brushRef="#br2" timeOffset="114542">4052 1747 6885,'10'17'93,"4"1"0,-8-1-34,-3 1 0,5-1 0,-2 0 0,0 1-37,2-1 1,-6 1 0,5-1 0,-1 1 17,0-1 0,2 1 0,-4-1 0,1 1-85,-1-1 0,-2 1 0,0-1-164,4 1 0,-4-7-271,4 1 197,-4-1 0,-2-3 283,0-8 0,-6-2 0,-2-9 0,-2-3 0,5-1 0,-7-3 0,0 1 0,3-1 0,-7 6 0,6 1 0,-1-3 0,-1-1 0,2-3 0,-1 1 0,3-1 12,0 1 0,6-1 0,-4 1 57,5-1 0,1 1 0,0 0-31,0-1 1,1 3 0,3 1 0,4 4 107,2 3 0,-4-5 1,5 4-1,3 0-100,1 1 0,-3-1 1,0 4-1,1-4 17,3-2 1,7 7 0,0-5 0,-1 2-3,-3 0 1,4 0 0,3 4 0,-1-1-40,0-3 0,-2 0 1,-3 6-1,1 0-69,2 0 0,-5 2 0,-7 2 0,1 3 33,-2 3 1,0 2 0,-7 5-27,3 1 0,0-7 0,-6 1 1,-2 2 5,-4 1 1,2 1 0,-7-3-1,-1-1 30,2 1 0,-5-3 0,3 0 0,-3 0 9,-3-1 1,1-3-1,-1 4 1,1 0-6,-1-1 1,1-5-1,1 4-7,5 0-13,-5-6 0,14 7 62,-3-3 1,3-2 143,2 8 0,2-7-99,3 7 0,-1-6 0,8 4 0,1-3 29,3-3 0,1 4 1,1 0-1,-1 0-6,1-1 1,5 1 0,0-4-1,-1 2-283,-3-2 0,-1 3 1,-1-1-1,1-2-95,-1-2 0,0 0 0,1 2-411,-1 2 679,1 0 0,-1 1 0,1 3 0</inkml:trace>
  <inkml:trace contextRef="#ctx0" brushRef="#br2" timeOffset="114973">4646 1991 8355,'10'0'-904,"-2"0"1,-6 0 997,3 0 1,-1 0-1,8 0 60,2 0 0,1-2 0,3-2-120,-1-1 1,-5-1 0,-1 4 0,3-2 7,1-2 0,-3 0 0,0 4-71,1-4 1,3-1 0,1-7 20,1 3 0,-9 5 0,-1-4 1,-2 0 64,0 1 0,0 3-60,-6-6 0,-8 6 0,-4-3 4,-3 1 1,-3 2-1,1 6 1,-1 0 13,1 0 1,5 0 0,1 2-1,-3 2 14,-2 2 1,5 5 0,1-3 0,0 2 59,1 3 0,5-3 0,-2 2 0,4 1-115,2 3 0,0-5 1,0 1-1,2 0-55,4-3 1,4 5 0,7-6-1,0 0-111,1-1 0,5-1 1,2-6-1,3 0 105,3 0 1,2 0 0,2 0-1,-2 0 87,-4 0 0,4 0 0,-6 0 0</inkml:trace>
  <inkml:trace contextRef="#ctx0" brushRef="#br2" timeOffset="115550">5345 1956 8355,'10'-8'0,"-3"-3"0,-1-5 0,0-1 0,0-1 0,-6 1-194,0-1 0,0 7-619,0-1 787,0 1 0,-2-5 0,-2 2 120,-2 3 0,-6 5 1,5-4 5,-3 3 1,4 1 0,-5 6-87,-3 0 0,-2 0 0,-1 2 5,-1 3 1,1 5-1,0 6 1,1-3-67,4-1 1,-1 0-1,7 5 40,2 0 1,2-5 0,2 0 1,0 1 0,2 1 1,4-2-19,6-7 1,3 3 0,3-2 0,-1-2 1,0-2 1,1-2 0,-1 0 0,1-2-6,-1-4 0,1 4 1,-3-6-1,-1 3 14,-2-1 0,-7-6 0,5 4 25,-2-1 1,3-3 0,-5-6 73,-2 1 1,4 5 347,-2 1-338,0 7-86,-6-4 0,0 10-11,0 4 1,0 4-1,0 7 1,0 0-13,0 1 1,0 5 0,0 1 0,0-3 1,0-2 0,0 5 0,2-1 0,1-2 27,3-1 1,0 3-1,-6 0-12,0-2 0,0-1 0,0-3 5,0 1 1,-8-3 22,-3-3 1,-5 2-1,-1-9 31,-1-1 1,1-2-1,-1-2 1,1 0-174,-1 0 1,1 0 0,-1 0-384,1 0 0,-1 0-8,1 0 1,7-2 499,5-4 0,3-3 0,2-9 0</inkml:trace>
  <inkml:trace contextRef="#ctx0" brushRef="#br2" timeOffset="115833">5554 1869 6927,'0'-10'354,"0"4"0,0 12-366,0 6 1,0 3 0,0 3-44,0-1 0,0 1 1,0-1-277,0 1 1,0-1-239,0 1 569,8-9 0,2-1 0,7-8 0</inkml:trace>
  <inkml:trace contextRef="#ctx0" brushRef="#br2" timeOffset="116017">5607 1712 8257,'-8'-18'0,"-2"1"-434,1-1 1,-1 7-21,4-1 249,4 8 1,-11-2-3,7 12 1,-2 4-1,4 7 207,-2 1 0,-7-1 0,3 1 0</inkml:trace>
  <inkml:trace contextRef="#ctx0" brushRef="#br2" timeOffset="116430">5851 1799 8355,'-2'-12'-643,"-3"1"1,1 7 701,-8-2 1,6 4 0,-5 2 32,-3 0 1,-2 6 0,1 2-1,1 1-107,3 5 0,1 2 0,-2 1 1,7 0 34,3 1 0,2-1 0,0 1 0,0-1-44,0 1 0,0-7 0,2 1-6,3 2 1,5-7-1,7-1 17,1-4 0,1-2 0,3 0 0,1 0 7,-2 0 0,-1-6 0,-3-1 0,1-1 20,-1 0 0,-1-6 0,-3 5 0,-3-3 40,-2 1 1,-2-1 0,-6-6-31,0 1 1,0-1 0,-2 3 0,-2 1-46,-2 3 1,-8-1-103,3-5 1,-5 7 0,-1 4-173,-1 4 0,7 2 0,-1 0 137,-2 0 0,5 6 158,-3 0 0,8 7 0,-4-3 0</inkml:trace>
  <inkml:trace contextRef="#ctx0" brushRef="#br2" timeOffset="116852">6061 1764 8236,'6'-11'-777,"-1"-1"959,9 8-164,-4-4 1,5 10-1,-3 4-23,-6 6 1,-2-3 0,0 3 0,1 2-2,-1 1 1,-2 3 0,-2-1-16,0 0 1,0 1 0,0-1 0,0 1-74,0-1-53,0 1 88,0-9 0,-2-1 14,-4-8 1,4-8 48,-3-3 0,3-5 0,2-1 0,2 1-9,3 5 1,3-5 0,6 6 0,-3-1-6,3-1 1,2 2-1,1-1 77,0 5 1,1-2-1,-1 2 1,1 3 86,-1 1 0,1 2 0,-1 0 0,1 0-59,-1 0 0,1 2 1,-1 1-1,1 5-111,-1 2 0,-7-4 0,-2 5 0,-3 3-226,1 1 1,0 3 0,-6-1 241,0 1 0,-16 7 0,-3 2 0</inkml:trace>
  <inkml:trace contextRef="#ctx0" brushRef="#br2" timeOffset="117796">4681 3022 7809,'-11'-6'-447,"-1"0"1,6 0 544,-6 6 0,7 2-4,-7 4 1,8-2-1,-2 7-61,4 3 1,2 2 0,0 1 0,0 0-25,0 1 0,0-6 0,0-1 16,0 3 0,8 1 0,4 1-8,3-5 1,3-3-1,-1-8 1,1 0-61,-1 0 1,1-2 0,-1-2 0,0-3 42,1-3 0,-1 4 0,1-6 10,-1-1 0,-5-1 0,-2 1 0,-1 1 0,-1-2 21,0-1 1,-2-2 0,-6-1-39,0 1 1,-2 1-1,-4 2 1,-6 3 0,-3 1 0,-3-2 1,1 7-106,-1 3 1,-1 2 0,-2 0 0,-3 2-147,3 3 1,2 5-1,-1 8 1,1-1 105,1 1 0,-3-1 151,9 1 0,-3-1 0,-3 0 0</inkml:trace>
  <inkml:trace contextRef="#ctx0" brushRef="#br2" timeOffset="118251">5188 2777 8355,'-8'-10'-106,"4"3"0,-8 7-320,-1 0 0,3 0 1,-2 0 357,-1 0 0,-1 7 0,1 5 127,1 4 1,8 7 0,-2 0 0,4-2-17,2-1 1,0 5 0,0 4 0,0 2-4,0-2 1,2 2-1,2-5 1,4-1-24,2 0 0,-5 6 1,5-4-1,0 2-5,0 1 1,-5-3 0,5 4 0,-2-4 28,-4-2 0,4 4 0,-3-5 0,1-3 22,2-2 0,-6 5 1,4-1-1,-4-2-45,-2-1 1,0-9-1,0 1-23,0 1 1,-2 3-1,-4 1 0,-4-1 1,-7-4-1,-1-7-93,1-3 1,-1-2 0,1 2-1,-1 2-102,1 2 0,-2 0 0,-3-6 0,-1 0-33,2 0 0,1 0 0,3-2 233,-1-4 0,1-4 0,-1-7 0</inkml:trace>
  <inkml:trace contextRef="#ctx0" brushRef="#br2" timeOffset="118434">4891 3336 8174,'9'-12'-216,"-1"3"1,0 1 0,2 2 271,-1-2 1,7 6-1,-4-5 1,3 1-50,3 0 1,5-2 0,2 4 0,0-2-23,0 3 1,1 1 0,-5 2-1,2 0-160,-1 0 1,3 0 0,-2 0 174,-1 0 0,5 0 0,0 0 0</inkml:trace>
  <inkml:trace contextRef="#ctx0" brushRef="#br2" timeOffset="119667">3232 4296 7944,'-10'-9'-1270,"-6"1"1209,5 8 1,1 0 0,-2 0 129,-1 0 1,-3 0-1,-1 0-30,-1 0 0,1 2 1,-1 2-1,1 4-5,0 1 0,-1-3 0,1 6-3,-1 1 1,1 3-1,1 1 1,5 1-28,5-1 0,2 1 0,0-1 0,-2 1-12,2-1 1,2 1-1,2-1 11,0 1 1,6-7-1,0 1 1,0-1 1,2-1 1,1 0 0,9-6 8,-1 2 1,1-1 0,-1-5 0,1-2-6,-1-3 0,0 3 0,1-6 1,-1 0-49,1-4 0,-7 3 0,1-3 20,2-1 0,-7-3 0,1-1 3,0-1 0,-6 1 1,4-1 30,-4 1 0,-2-1 165,0 1-12,0-1-151,0 9 1,-2 1 0,-2 10 20,-2 4 1,0-2 0,6 7-26,0 3 1,0 1-1,0 3-29,0-1 1,0 1-87,0-1 1,2-1 0,2-3 0,4-3 0,2 0-35,3-1 0,3-5 136,1 2 0,8-4 0,2-2 0</inkml:trace>
  <inkml:trace contextRef="#ctx0" brushRef="#br2" timeOffset="120049">3686 4279 8234,'-18'0'-282,"7"0"0,1-2-437,2-4 734,-5 4 1,3-5 34,-8 7 1,7 0 0,1 1-9,2 5 0,-3-2 1,5 8-1,0-1 6,-2-1 1,6 6 0,-5-5-1,1 5-6,0 1 1,0 1-1,6-1-4,0 1 1,0-1 0,0 1-22,0-1 1,2-1 0,2-3-1,4-3-17,1-2 1,3 3-1,5-5-63,1-2 0,-1 4 0,1-2 0,1-3-130,5-1 1,-5-2 0,6 0 0,-2-2-117,1-3 0,-1 1 309,-6-8 0,9 1 0,1-7 0</inkml:trace>
  <inkml:trace contextRef="#ctx0" brushRef="#br2" timeOffset="120475">4122 4262 8355,'0'-10'-975,"-2"2"1060,-3 8 1,-5 0 0,-8 0-30,1 0 1,5 2 0,1 4-69,-3 5 1,4-1 0,1 2 0,-1 1 53,0 3 1,4-1 0,-3-1-1,1-2 7,4 1 1,2 3 0,2 1-13,0 1 0,2-1-47,4 1 0,4-9 1,9-3-1,2-4-95,3-2 0,1 0 0,-2 0 0,4 0-158,0 0 1,6 0 0,-5 0 0,1 0 262,0 0 0,0-8 0,6-1 0</inkml:trace>
  <inkml:trace contextRef="#ctx0" brushRef="#br2" timeOffset="120896">4437 4349 6512,'2'10'375,"3"-5"-302,7-3 1,4-2 0,1 0-76,1 0 1,-1 0 0,0 0 0,1 0 4,-1 0 0,-5-5 1,0-1-1,-1 0-17,-1-2 0,4 4 43,-9-7 1,7-1 1,-6-6 1,-2 9-1,-10 3-16,-6 4 0,-3 2 0,-3 0 0,1 0-13,-1 0 0,1 2 0,-1 2 0,1 4 8,0 1 0,-1-3 0,1 6 1,1 1 2,4 3 1,-1-4 0,7-1-20,2 3 1,2 1 0,4 1-1,4-3-17,6-1 1,3-8 0,3 4-1,-1-3-86,1 1 1,5 0 0,0-6-1,0 0-38,3 0 1,-1 0-1,6 0 1,-4 0-184,-2 0 330,6-8 0,-4-1 0,8-9 0</inkml:trace>
  <inkml:trace contextRef="#ctx0" brushRef="#br2" timeOffset="121209">4926 4279 7327,'0'17'153,"0"1"0,0-1 0,0 1-95,0-1 0,0 1 1,0-1-1,0 1-66,0-1 1,0 6 0,2 3 0,1-1-36,3 0 1,0 0 0,-4-3 0,2 1 0,2-2 0,0 5 1,-6-3-1,0-2-69,0-1 0,0-3 0,0 1 0,0-1-106,0 0 0,0-5 0,0 0-360,0 1 577,0-5 0,0-2 0,0-12 0,-8-4 0,-2-7 0</inkml:trace>
  <inkml:trace contextRef="#ctx0" brushRef="#br2" timeOffset="121510">4926 4593 7705,'0'-35'-813,"0"6"0,0 2 753,0 2 1,0 2 0,0 5 0,0 1 188,0-1 0,0 1 0,0-1 0,0 1 0,2-1-110,3 1 1,-1 1 0,8 5 47,2 5 0,-5-2 1,3 2-1,1 2 12,3 3 1,-4 1 0,-1 0-32,3 0 1,1 0 0,3 0-63,-1 0 0,1 0 0,-1 1 29,1 5 0,-9-2 0,-1 6 56,0-2 0,-6-1-20,4-1 0,-6 4-22,-6 7 1,-4-1 0,-7-2 0,-1-5-53,1-1 1,-1 0-1,1-4 1,-1 1-61,1-1 1,-1 0 0,1 0 0,0 2-164,-1-2 0,1 0 138,-1 1 108,8-3 0,3 6 0,7-8 0</inkml:trace>
  <inkml:trace contextRef="#ctx0" brushRef="#br2" timeOffset="121825">5327 4017 8115,'10'0'-920,"0"0"873,-4 0 124,-4 0 0,11 2 0,-7 4-10,-2 5 0,-2 5 0,-2 1 0,2 1-41,4-1 1,-5 7 0,5-1-1,-4-2-9,-2-1 0,0 3 0,0 0 0,0-1-22,0-3 1,0-2 0,0 1 0,2-1-210,4 1 1,-4-6 0,4-1-316,-4 3 1,-2 1 528,0 3 0,0-9 0,0-1 0</inkml:trace>
  <inkml:trace contextRef="#ctx0" brushRef="#br2" timeOffset="122032">5257 4296 8154,'8'-9'-456,"4"3"443,3 4 0,3-4 1,-1 0-1,1 2 59,-1 3 0,1 1 0,-1 0 1,1 0-142,-1 0 1,3 0-1,1 0 1,4 0-461,2 0 1,-3 0 554,5 0 0,0-8 0,6-2 0</inkml:trace>
  <inkml:trace contextRef="#ctx0" brushRef="#br2" timeOffset="122497">5991 4192 8133,'0'-10'-681,"0"0"664,0 4 0,-2 5 138,-4-5 1,2 4 0,-7 2-42,-3 0 1,-1 0 0,-3 2-76,1 4 1,-1 3-1,1 9 1,1-1-18,5 1 0,-3-1 0,8 1 0,2-1-26,2 0 1,2 1 0,0-1-8,0 1 1,2-6-1,4-3 22,6-1 1,3 4 0,3-7-1,-1-1-50,1-2 1,-1-8 0,1-1-1,-1-1 44,1 0 0,-1-5 0,0 3 0,1-2 30,-1 1 0,1-1 0,-3-6 1,-1 1-7,-2 0 0,-9-1 0,5 1 0,-2-1 91,0 1 1,0 5 0,-6 0 375,0-1-260,0 5-173,-8 0 1,0 16-1,-3 4 1,5 3-2,4 3 0,2-7 0,0 1 0,0 2-126,0 1 1,0-3 0,0-1-239,0 3 1,2 0-1,4-3 89,5-5 1,-3-2 0,0 0 0,-1 2 246,5-3 0,-4-1 0,7-9 0,-5-3 0</inkml:trace>
  <inkml:trace contextRef="#ctx0" brushRef="#br2" timeOffset="122947">6235 4279 8032,'10'-17'-972,"4"5"0,-6 0 983,1-1 1,-5-3-1,4 1 12,0 3 1,-4-2 0,5 7 117,-1-3 1,0 6 50,-2-2 1,-3 4 46,9 2 1,-8 2-116,2 4 0,-2-2 0,0 8-64,1 1 1,1 3 0,-4 1-23,4 1 0,-4-1 1,4 1-63,-4-1 1,-2-5 0,2-3-146,3-1 0,-3 0-31,4-2 162,-4-4 0,4 3 0,0-10 49,-2-7 1,3-4 0,-1-1 0,0 1-4,2 5 1,-4-5-1,5 5 1,1-5-19,0-1 1,0-1 0,3 1-1,-1 1 13,1 5 0,3-3 1,1 8-1,1 2 36,-1 2 0,-5-3 0,0-1 0,1 2 28,3 2 1,1 2 0,-1 2 0,-3 2 168,-1 2 0,-1 7-209,7-1 0,-8 3 0,-5 3-186,-3-1 1,-2 1 0,0-1 34,0 1 0,0-7 1,-2-1-1,-1 0-183,-3-1 1,0-3-1,4 4 307,-4-2 0,4 5 0,-13-11 0,5 6 0</inkml:trace>
  <inkml:trace contextRef="#ctx0" brushRef="#br2" timeOffset="123680">7021 4035 8281,'10'-18'-287,"-4"1"1,-4 5-121,-2 0 386,0 8 1,-2-3 66,-4 7 1,-2 2 0,-5 1 19,1 3 0,2 8 0,-3-2 15,1 3 1,6 3 0,-3-1 0,1 2-80,4 5 1,2-5 0,2 4-1,0-3-18,0-3 1,0 1 0,0-1 36,0 1 0,2-1-1,4 1 1,4-3-1,7-3 12,0-6 0,1 1 0,1-1 0,3-2 2,1-2 0,2-2 1,-3 0-1,1-2-15,-2-4 1,4 4 0,1-6 0,-1 3-18,0-1 1,-2-6 0,-5 4 0,-1 1-19,1-1 1,-1-6 0,1 5 0,-3-3-7,-3 0 0,-2 3 1,-7-5-1,5 2 16,2-1 1,-6-3 0,2-1-12,-4-1 1,-2 1 0,0-1-60,0 1 1,0 0 32,0-1 0,-8 6 0,-4 3 16,-3 1 0,3 2 1,0 6 20,-1 0 1,-3 0-1,1 2-2,3 4 0,-3 4 0,5 7 0,0 1 0,2-1 1,6 0-1,-1 1 32,-3-1 1,0 1 0,6-1 0,0 1 29,0-1 1,0 1-1,2-3 30,4-3 1,-2 3 0,7-3-1,3 2 16,1-3 0,3-3 0,1-6-9,4 4 0,-3-4 0,3 4 0,-3-5 14,-3-1 1,6-1 0,1-3 0,-1-2-56,2 2 1,-4-4 0,7 2-1,-3 1-37,-4-3 0,-1 6 0,-3-4 1,0 4-87,1 2 1,-6 0-352,-1 0 0,-5 0-696,6 0 1120,-8 0 0,-12 0 0,-12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2.617"/>
    </inkml:context>
    <inkml:brush xml:id="br0">
      <inkml:brushProperty name="width" value="0.08571" units="cm"/>
      <inkml:brushProperty name="height" value="0.08571" units="cm"/>
    </inkml:brush>
  </inkml:definitions>
  <inkml:trace contextRef="#ctx0" brushRef="#br0">1083 0 6711,'-18'0'0,"1"2"0,-1 2 0,3 4 0,-1 0 0,1 1 0,-4 1 0,-3 4 0,-1 1 0,-2 3 0,-1-1 0,-1 2 0,2 3 0,-2 1 0,0-2 0,-2 1 0,-1 1 0,1 4 0,-4 2 0,-3 0 0,-5 3 0,2-1 0,0 0 0,0-2 0,-1 2 0,-1 2 0,0 2 0,0 2 0,3 1 0,1 1 0,4-4 0,2-4 0,3 0 0,3 0 0,4 0 0,1-4 0,5-1 0,1-5 0,3-2 0,7-1 0,-4-1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539"/>
    </inkml:context>
    <inkml:brush xml:id="br0">
      <inkml:brushProperty name="width" value="0.08571" units="cm"/>
      <inkml:brushProperty name="height" value="0.08571" units="cm"/>
    </inkml:brush>
  </inkml:definitions>
  <inkml:trace contextRef="#ctx0" brushRef="#br0">0 0 6640,'18'0'-93,"-1"0"0,1 0 0,-1 0 120,1 0 0,-1 0 0,2 0 0,3 0 59,1 0 1,6 0 0,-4 0-76,3 0 0,1 0 0,6 0 0,0 0 0,0 0 8,-1 0 0,1 6 0,2 0 0,2-2-143,2-2 0,0-1 1,-7 3-1,1 2 29,0-2 1,0 4-1,0-2 95,0-3 0,0 7 0,0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898"/>
    </inkml:context>
    <inkml:brush xml:id="br0">
      <inkml:brushProperty name="width" value="0.08571" units="cm"/>
      <inkml:brushProperty name="height" value="0.08571" units="cm"/>
    </inkml:brush>
  </inkml:definitions>
  <inkml:trace contextRef="#ctx0" brushRef="#br0">0 0 8355,'18'0'-736,"-1"0"590,1 0 0,-1 0 1,1 0 86,-1 0 1,3 0 0,1 0 0,4 0 104,2 0 1,4 0 0,8 0 0,2 0-137,-2 0 0,5 0 0,3 0 0,3 2 121,3 4 1,-1-4-1,2 4 1,5-2-44,5 1 0,-4-3 0,0 6 1,-4-2-78,-3 0 0,3 5 0,-11-3 0,-1 0-42,-3 0 1,-4 3 0,-4-3 0,-2 0 130,-2 0 0,-8 5 0,5-3 0,-9 7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645"/>
    </inkml:context>
    <inkml:brush xml:id="br0">
      <inkml:brushProperty name="width" value="0.08571" units="cm"/>
      <inkml:brushProperty name="height" value="0.08571" units="cm"/>
    </inkml:brush>
  </inkml:definitions>
  <inkml:trace contextRef="#ctx0" brushRef="#br0">8 35 8185,'-8'10'-93,"8"-4"0,10-4 1,7-2 21,7 0 0,3-2 1,10-2-1,2-2-169,1 2 1,13-3-1,-5 1 1,3 2 307,5 2 1,-4-4 0,8 0-1,1 2-57,3 2 1,4 2 0,1 0-1,1 0-53,0 0 1,4 0-1,-2 0 1,-2 2 29,3 4 1,-3-4 0,6 4-1,-4-4-49,-3-2 0,1 0 0,0 0 0,0 0 66,0 0 1,4 0-1,-3 0 1,-3 0-5,0 0 0,-6 6 0,0 0 1,-3-3-82,-9-1 1,3 0-1,-9 2 1,1 2-38,-4-2 0,-7 4 0,-2-3 117,-3-1 0,-8 6 0,4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231"/>
    </inkml:context>
    <inkml:brush xml:id="br0">
      <inkml:brushProperty name="width" value="0.08571" units="cm"/>
      <inkml:brushProperty name="height" value="0.08571" units="cm"/>
    </inkml:brush>
  </inkml:definitions>
  <inkml:trace contextRef="#ctx0" brushRef="#br0">78 0 7707,'-17'0'-1458,"-1"6"1741,1 0 0,5 0-227,1-6 0,9 0-187,2 0 1,9 0-1,15 0 1,3 0 101,0 0 0,6 0 0,-2 0 0,6 0 27,4 0 0,13-2 0,-2-2 0,5-2 13,3 2 0,2 2 0,10 2 0,1 0-8,3 0 1,2 0 0,-3 0 0,5 0 7,-1 0 1,7 0-1,-7 0 1,3 0-35,-1 0 1,-7 0-1,2 2 1,-8 2 8,-10 2 0,0 6 1,-13-7-1,-1 1-361,-3 2 375,-12-6 0,4 13 0,-6-5 0</inkml:trace>
  <inkml:trace contextRef="#ctx0" brushRef="#br0" timeOffset="806">2226 157 7922,'18'0'-467,"-1"0"0,-5 0 1,0 0-1,3 0 553,6 0 0,-1 0 0,5 0 0,-2 0-21,1 0 0,7 0 1,-2 0-1,4-2-124,2-3 1,3 3 0,-1-4 0,-4 4 38,0 2 0,0 0 0,2 0 0,-2 0 12,-4 0 1,2 0 0,-5 0-1,-1 0-60,0 0 1,0 0-1,-3 0-6,1 0 1,0 0 73,-5 0 0,-1 0 0,1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0.369"/>
    </inkml:context>
    <inkml:brush xml:id="br0">
      <inkml:brushProperty name="width" value="0.08571" units="cm"/>
      <inkml:brushProperty name="height" value="0.08571" units="cm"/>
    </inkml:brush>
  </inkml:definitions>
  <inkml:trace contextRef="#ctx0" brushRef="#br0">402 88 5946,'0'-18'41,"0"7"61,0-1-76,0 0 1,-7 3 0,-3 1 0,-2 2-15,1 0 1,-1 0 0,-7 6-1,-3 0 6,-1 0 0,-6 0 1,4 0-1,-1 0-10,1 0 1,-4 0-1,4 0 1,0 2 25,-1 4 1,3-2 0,6 6 32,-1-2 0,8 5-65,5-1 1,3 3 0,2 3 0,2-3-4,3-3 0,-1 2 0,8-7 0,2 1 10,1 0 1,3-2 0,-1-6 0,1 0-10,-1 0 0,0 0 0,1 0-6,-1 0 1,1-2-1,-1-2 1,1-4-5,-1-2 1,-1 5-1,-3-5 1,-1 0-1,2 0 1,-5 7 0,1-5-137,-2 0 112,5 6 46,-3-6 1,0 10 83,-4 4 1,-3 4-9,3 7 0,-2-5-36,8 0 1,-3-7-1,5 5-79,-2-2 1,-1 3-1,7-5-74,-1-2 1,1-2-1,-1 0 1,1 2 100,-1 2 0,8 0 0,3-6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6.845"/>
    </inkml:context>
    <inkml:brush xml:id="br0">
      <inkml:brushProperty name="width" value="0.08571" units="cm"/>
      <inkml:brushProperty name="height" value="0.08571" units="cm"/>
    </inkml:brush>
  </inkml:definitions>
  <inkml:trace contextRef="#ctx0" brushRef="#br0">1311 0 6613,'0'12'8,"-2"-2"42,-4-3 1,2 5 0,-8-4-1,-1 1 6,-3 5 1,3-4 0,-3 1 0,-3 3-30,-1 2 1,-5 3-1,0 2 1,-2 3-9,-4-3 1,-4 6-1,-6 2 1,-4 4-47,1 2 0,-7 0 0,5 0 1,-5-2-7,-1-4 1,5 4 0,1-4 0,-3 4-40,-1 2 1,-1 0 0,3-2 0,1-2 39,-1-2 0,5 0 0,2 4 0,4-4-137,2-5 0,8-5 1,6-2-1,5-1 169,5-4 0,-1 3 0,-5-5 0</inkml:trace>
  <inkml:trace contextRef="#ctx0" brushRef="#br0" timeOffset="387">1206 646 6259,'-2'-9'212,"-4"3"-123,-6 4 0,3 2 1,-3 0-20,-1 0 1,3 0-1,-2 0 1,-1 0-48,-3 0 1,-1 0 0,-1 0-1,-1 2-20,-5 4 1,-3 3 0,-8 9 0,0-1 2,0 1 0,-7-1 0,-5 1 0,-3-1-101,-3 1 0,1 5 0,-2 2 0,-3 2 76,-1 4 1,0-3 0,6-1 0,1-2-8,5-4 1,-3 7-1,8-1 1,2 2 1,3 0 0,8-8 1,7 3-1,6-5-267,3-2 291,8 1 0,-11-1 0,5 1 0</inkml:trace>
  <inkml:trace contextRef="#ctx0" brushRef="#br0" timeOffset="670">1031 961 8355,'18'0'-680,"-9"0"1,-3 0 0,-12 0 696,-5 0 1,-3 2 0,-1 2 0,-1 3 1,-3 3 1,-8 0 0,1 3 0,-1-1-41,-4 2 0,-4 7 0,-4 2 0,-1-1-59,1-3 0,-4-2 1,0 1-1,1-1-76,-1 1 156,-5 7 0,11-6 0,-6 7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0.414"/>
    </inkml:context>
    <inkml:brush xml:id="br0">
      <inkml:brushProperty name="width" value="0.08571" units="cm"/>
      <inkml:brushProperty name="height" value="0.08571" units="cm"/>
      <inkml:brushProperty name="color" value="#E71224"/>
    </inkml:brush>
  </inkml:definitions>
  <inkml:trace contextRef="#ctx0" brushRef="#br0">36 192 8355,'17'0'-476,"-7"0"1,0 0-1,-7 2 1,3 4 563,-2 6 0,0 1 0,0 1 0,2-2 9,-2 1 1,-2 3-1,0 1-44,3 1 0,-3-1 0,6 0 0,-2 1-74,0-1 0,1 1 0,-3-1 0,2 1 1,0-1 16,2 1 0,-6-7 1,4 1-75,-5 2 0,-1 1-397,0 3 272,0-1 1,-1-7 202,-5-4 0,-4-4 0,-7-2 0</inkml:trace>
  <inkml:trace contextRef="#ctx0" brushRef="#br0" timeOffset="491">1 419 7924,'0'-17'-384,"0"-1"0,0 1 0,0-1 0,0 1 0,0 0 362,0-1 0,0 1 0,0-1 0,2 3 60,4 3 1,-4-4 0,3 5 0,-1-3 96,2 3 0,-2-5-28,8 4 1,-1 3 0,7-1-71,-1 2 0,1-3 0,-1 5 0,1 2-20,-1 2 0,0 2 0,1 0 0,-1 0 5,1 0 1,-1 0-1,1 0-50,-1 0 1,1 2 34,-1 4 1,-1 3-1,-5 9 1,-5-1-9,-4 1 1,-2-1 0,0 1 0,0-1 2,0 1 0,0-1 0,-2-1 0,-2-3-9,-2-1 1,-7-2 0,1 3 0,-3-3-25,-3-2 0,1 3 1,-1-5-1,1-2 25,-1-2 1,1 4 0,-1 0 3,1-3 1,0 5-16,-1-2 175,8 0-64,3-6 0,14 0 1,5 0-3,4 0 1,1 0 0,0 0-1,1 0-46,-1 0 1,1 2 0,1 2 0,1 3-3,-3 3 1,10-4 0,-9 4-117,1-3 0,1 5 1,-3-4-120,0 2 0,1-7 0,-1 3-510,1-4 701,-1-2 0,9 8 0,1 2 0</inkml:trace>
  <inkml:trace contextRef="#ctx0" brushRef="#br0" timeOffset="961">664 367 8355,'12'0'-680,"0"0"1,-1 0 673,7 0 1,-7 0-1,1 0 57,2 0 1,1-6-54,3 0 1,-1-1-1,1 3 27,-1-2 0,-5 0 1,-3 4-177,-1-4 1,4 2 109,-6-7 0,-1 5 79,-5-6 0,-1 8-39,-5-1 1,-4 3 0,-7 2 22,-1 0 0,1 0 1,-1 2-1,1 1 13,-1 3 1,1 8 0,-1-4 0,3 1 35,3 1 0,-1-6 0,7 5 1,2 3 46,2 1 0,2 3 0,0-1-85,0 1 1,0-1 0,2-1-1,4-3-44,5-1 0,5-8 0,-1 4 0,1-3 10,1 1 0,-3 0 1,9-6-1,-1 0-117,1 0 0,4 0 0,8 0 0,0 0-298,0 0 0,2-6 416,3 0 0,5-15 0,7 2 0</inkml:trace>
  <inkml:trace contextRef="#ctx0" brushRef="#br0" timeOffset="1888">1503 262 8123,'-6'-11'-1227,"-2"1"1142,-2 2 1,1 0-1,-5 4 1,3-1 146,-3 1 1,-2 2 0,1 0 0,1-2-20,3-2 0,-1 0 0,-5 6 0,-1 0 14,1 0 0,1 2 0,3 2 0,1 4-55,-2 2 1,-1-1-1,-1 5 1,3-2 13,1 1 0,8 3 0,-2 1-28,4 1 0,2-7 0,0 1-13,0 1 1,8-5 0,4-2 0,3-4 16,3-2 0,-1 0 0,1 0 1,-1 0 1,1 0 0,5 0 1,0 0-1,-1-2-7,-3-4 1,-2 2 0,1-5-24,-1 1 0,-5-4 0,-2 4 57,-3-1 0,1-1 1,-4-4 63,2 3 0,0 5 64,-6-6-37,0 8-80,0-3 1,0 9 0,0 3-15,0 7 0,2 2 0,2 1 0,3 1-19,3 3 0,-4 2 1,4-3-1,-1 1 10,1 5 1,0-3 0,3 6 0,-3-2-27,-2-3 1,3 3-1,-5-2 1,0 1 17,2 1 1,-6-6-1,4 4 1,-3-3 4,3-3 0,-4 1 0,4-1 0,-4 1-5,-2-1 1,-6-5 0,-2-2-1,1-1 3,-1 1 1,-6-6-1,3 2 1,-5-4-7,-1-2 0,-1 0 0,1 0 1,-1 0-73,1 0 1,-1 0 0,1 0 59,-1 0 0,7-6 0,1-2 0,2-2-32,4-3 0,2 3 1,2-2-1,0-1-46,0-3 1,0-1 0,2-1 0,4 1 27,6-1 0,1 1 0,1-1 0,-2 1-15,1 0 1,1-7 0,-1 1 0,-1 2 60,2 1 0,-5-3 1,1 0-1,0 1 32,-1 3 1,1 1 0,4 1-1,-5-1 13,-1 1 0,6 0 1,-3-1-3,5 1 0,-1-1 0,-1 3 1,-4 1-11,-3 2 0,5 7 0,-4-5 0,0 0-4,-1 0 0,1 7 1,-4-5-1,4 2 20,2 0 0,-5 0 0,5 4 114,-2-3-101,-2 3 1,-6-4 18,0 12 0,0-2 0,-2 5 1,-2 1 59,-2 0 0,0 1 1,6 7-13,0-1 1,0 1 0,0-1-82,0 1 1,6-1-1,2-1 1,1-3-10,5-1 0,-4-6 0,1 3-15,3-1 1,1-2 0,3-6-406,-1 0 1,1 0 0,-1 0-414,1 0 812,-1-8 0,1-2 0,-1-7 0</inkml:trace>
  <inkml:trace contextRef="#ctx0" brushRef="#br0" timeOffset="2070">1922 0 8177,'-18'0'0,"1"0"-723,-1 0 0,1 0 636,0 0 1,-1 0-88,1 0 0,7 2-208,4 4 382,4-4 0,2 13 0,0-5 0</inkml:trace>
  <inkml:trace contextRef="#ctx0" brushRef="#br0" timeOffset="2480">2184 140 7706,'17'0'-1230,"-5"0"1491,0 0 0,-9-2-144,3-4 1,-12 4-47,-5-4 0,-5 4 0,1 4 0,1 2-83,3 2 1,-1 8 0,-4-3 0,3 3 8,1-2 1,6 7 0,-3-4 10,1 5 0,2-5 1,6 9-55,0-5 1,8-3-1,3-5 1,5-5 17,1-4 0,1-2 0,1 0 1,3 0 1,1 0 1,6 0-1,-4-2 1,1-2 41,-1-2 0,-2-7 0,-6 1 0,1-1 15,-1 1 1,-1-4 0,-2 5 34,-3-5 0,-7-1 0,2-1-68,-4 1 0,-4 1 0,-2 3 0,-4 3-80,-1 2 1,3-3 0,-6 5 44,-2 2 0,-1 2 1,-3 2-367,1 0 0,0 6 403,-1 0 0,1 7 0,-1-3 0</inkml:trace>
  <inkml:trace contextRef="#ctx0" brushRef="#br0" timeOffset="2908">2568 140 8120,'18'0'-484,"-1"-2"599,0-4 1,-1 2-1,-2-5-327,-3 1 1,1 2 0,5 6 295,1 0 1,-7 0-1,1 0 10,2 0 1,1 2-98,3 4 1,-3 3 0,-1 9-13,-3-1 1,-7-5-1,2 0 1,-2 1 30,2 3 1,-4-5 0,4 1-232,-5 2 1,-8-7 114,-5-1 0,2 2 78,-1-2 0,7-2 35,-2-10 1,4-4 0,2-7-33,0-1 1,0 7-1,2-1 2,4-2 1,4-1-1,7-1 1,0 3 11,1 1 0,-1 8 0,1-2 1,-1 4 14,1 2 0,1 0 1,3 0-1,1 0 0,-2 0 1,-1 0 0,-3 0-1,1 2-20,-1 4 1,-1-2 0,-3 8 0,-3 1-3,-2 3 0,-3 3 1,-5 3-1,0 1-465,0-2 477,0 6 0,-7 1 0,-3 6 0</inkml:trace>
  <inkml:trace contextRef="#ctx0" brushRef="#br0" timeOffset="3400">2149 1100 7703,'-12'0'-473,"1"0"1,5 0 617,-6 0 1,6 0 40,-5 0 1,7 8-302,-2 4 1,4 3 122,2 3 1,6-7 0,2-1 0,1-2-35,5-4 0,1-2 0,3-2 27,-1 0 0,9 0 1,-1-2-9,-4-4 1,2 2 0,-11-6 0,2 1 28,-3-1 1,-1 4 0,-6-5 0,2-3 54,-2-2 0,-2 5 1,-2-1-1,0-1-46,0-3 0,0 4 1,-2 3-1,-4 1-31,-6 4 0,-3 2 0,-3 2-165,1 0 0,-1 0 0,1 2 0,1 4 52,5 6 0,-3-3 0,8 3 1,0 1 112,-1 3 0,5 1 0,-6 1 0</inkml:trace>
  <inkml:trace contextRef="#ctx0" brushRef="#br0" timeOffset="3783">2638 891 8029,'6'-12'-918,"0"1"1,-1-1 1344,-5-6 1,-2 9-257,-3 3 0,1 4-138,-8 2 1,6 0 0,-3 2-1,-1 4-24,0 5 1,6 5 0,-2 1 0,5 3-45,1 3 1,0-2 0,0 9 0,0-1 8,0-2 1,5 6-1,3-4 1,2 4 18,3 2 0,-3 0 1,2-2-1,1-2 9,3-2 0,-1-2 1,-1 4-1,-4-4 5,-3-1 1,5-3 0,-4-4 0,0 3-9,-1 1 0,-1 0 0,-6-5 0,0-1-25,0 1 1,0-7 0,-2 1-29,-4 1 0,3-3 0,-9 0 0,-2-2-103,-1-5 1,3-1-1,0-2 1,-1 0-26,-3 0 0,-3 0 0,-2 0 182,-3 0 0,1-7 0,6-3 0</inkml:trace>
  <inkml:trace contextRef="#ctx0" brushRef="#br0" timeOffset="3924">2463 1362 8073,'18'0'-1092,"-7"-2"1022,1-3 0,0 3 0,5-6 0,3 2 149,3 0 0,-2-5 1,6 3-1,0 0-24,1 0 0,-1 3-55,2 5 0,4-8 0,-6-2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5.753"/>
    </inkml:context>
    <inkml:brush xml:id="br0">
      <inkml:brushProperty name="width" value="0.08571" units="cm"/>
      <inkml:brushProperty name="height" value="0.08571" units="cm"/>
      <inkml:brushProperty name="color" value="#E71224"/>
    </inkml:brush>
  </inkml:definitions>
  <inkml:trace contextRef="#ctx0" brushRef="#br0">437 403 7966,'-9'-8'-536,"-5"4"1,6-8 533,-1-1 0,3 5 0,-6 0 90,-2 1 0,5 5 0,-3-4-15,-1 4 1,3 2 0,-2 0-78,-1 0 0,-3 0 1,-1 0-1,-1 0 21,1 0 0,-1 8 0,-1 3 0,-3 5-29,-1 1 1,-2 3-1,4 1 1,-3 2 2,3-1 0,4-3 1,3 0-1,4 3 6,2 1 1,3-6-1,5-5 1,0 2 10,0 1 0,2 3 0,3-1-8,7 1 1,4-9 0,1-3 0,1-2 1,-1 2 1,0-4 0,1 4 0,-1-4-67,1-2 1,-1-2-1,1-4-12,-1-6 0,1-1 0,-3-1 0,-1 2 64,-3-1 0,-5 3 0,4-2 0,-2-1 46,-4-3 1,0 5 0,-1-1 13,3-2 1,0-1 191,-6-3-71,0 9-253,0 1 1,0 10 75,0 4 0,0-2 1,2 7-1,2 3-30,2 1 1,5-3-1,-3-2 1,2-1-163,3 1 1,3-6 0,1 2 0,1-2 199,-1 2 0,9-5 0,1 7 0</inkml:trace>
  <inkml:trace contextRef="#ctx0" brushRef="#br0" timeOffset="338">979 333 8030,'-18'0'-963,"7"0"0,-1 0 1245,-2 0 1,-1 0-51,-3 0 1,7 0-136,-1 0 1,6 0-1,-3 2 1,-1 2-80,0 1 0,6 3 1,-4-4-1,3 4 35,-1 2 0,-6-5 1,6 7 12,3 2 1,1 1 0,2 3-34,0-1 1,0 1 0,0-1-46,0 0 1,7-5-1,5-2 0,3-2 1,3 3-1,1-5 1,3-2-181,1-2 0,0-2 1,-3 0-1,1 0-209,2 0 1,6 0 400,-5 0 0,7 0 0,-4 0 0</inkml:trace>
  <inkml:trace contextRef="#ctx0" brushRef="#br0" timeOffset="798">1555 333 8355,'10'0'-567,"-3"0"0,-8 0 0,-3-2 808,-2-4 1,-8 4-1,3-4-269,-5 4 0,4 2 0,1 0 0,-3 0 138,-1 0 1,-3 0 0,3 2-36,3 4 0,-2-2 0,7 8-12,-3 1 1,6 3-1,-2 1-93,4 1 1,2-1 0,0 1 0,0-1-37,0 1 1,2-7 0,4-1-8,6-2 0,3 3 0,3-5 1,1-2-124,4-2 1,-3-2 0,5 0 0,-2 0 195,1 0 0,14-8 0,-1-2 0</inkml:trace>
  <inkml:trace contextRef="#ctx0" brushRef="#br0" timeOffset="1193">1869 420 8355,'0'18'0,"2"-9"-804,4-3 629,-4-4 0,14-2 0,-5 0 175,5 0 1,1-6 0,1-2-122,-1-1 0,1 5 1,-1-4 104,1 0 1,-9 4 0,-1-5-47,0 1 0,-4-4 0,5 5 90,-1-3 0,-2 4 40,-6-6 1,-8 9-14,-3-3 1,-5 4 0,-1 2-26,-1 0 0,1 6 0,-1 1 0,3 3 19,3 4 0,-4 1 0,5 3-27,-5-1 0,7 1 0,3-1 0,4 1-5,2-1 0,2-5 0,4-3 1,3 1 9,1 0 1,11-6-1,-1 1 1,3-3-97,2-2 0,6 0 0,-2 0 69,4 0 0,2-7 0,0-3 0</inkml:trace>
  <inkml:trace contextRef="#ctx0" brushRef="#br0" timeOffset="1732">2516 298 8156,'-10'8'-56,"-6"-6"1,14 7-164,-3-3 0,3 4 0,2 7 271,0 1 1,0-1 0,0 1 0,2-1-30,3 1 1,-3-1 0,6 2 0,-2 3-31,0 1 0,1 0 1,-3-5-1,2-1-61,-2 1 0,0 5 1,0 0-86,2-1 1,-1-3-1,-5-1-86,0-1-188,0-7 321,0-3 1,0-8-1,-1-3 62,-5-2 0,4-8 0,-6 3 0,2-5 28,0-1 1,-5-7-1,5 1 1,0 2 31,-2 1 1,4-3-1,-5 0 1,1-1-30,4-1 1,2 6 0,2-4 0,0 3 91,0 3 1,2-1-1,4 3 1,6 1-25,3 2 0,3 7 0,-1-5 1,0 2-21,1 4 0,5-3 0,2 1 0,1 2 36,-1 2 0,4 2 0,-6 0 0,-1 0-28,-3 0 1,-2 0 0,1 2-39,-1 4 0,-7-2 0,-4 7 34,-4 3 1,-2-5 0,-2 1 0,-4 0-9,-6 0 1,-3-1 0,-3 5 0,-1-4-28,-4-3 0,3 5 0,-5-4 1,2-1 17,0 1 1,1 0 0,9-4 0,1 2-229,-2-2 1,5-2 205,-3-2 0,0 0 0,-5 0 0</inkml:trace>
  <inkml:trace contextRef="#ctx0" brushRef="#br0" timeOffset="2024">3057 88 8355,'10'0'-891,"5"0"0,-13 2 993,4 4 1,-4 4 0,0 7 58,4 1 0,-4 1 0,3 2 0,-1 3-80,2-3 0,-4-2 0,4 1 0,-2 1-100,2 3 0,-5-1 0,5-6 0,-2 1 48,2-1 0,-4 1 0,4-1-482,-4 1 1,-2-1-537,0 1 989,0-1 0,0-7 0,0-3 0</inkml:trace>
  <inkml:trace contextRef="#ctx0" brushRef="#br0" timeOffset="2215">2970 368 8288,'17'-10'-68,"1"4"0,-1 2 0,2 0 0,3-1-102,1 1 1,2 2 0,-3 0-1,3-2 124,2-2 1,-4 0-1,4 6 1,1 0-1020,-1 0 1065,2 0 0,6 0 0,0 0 0</inkml:trace>
  <inkml:trace contextRef="#ctx0" brushRef="#br0" timeOffset="2678">3808 245 8355,'0'-9'-460,"-6"-1"1,-2 6 281,-1-2 1,3 1 0,-6 5 279,-1 0 1,-3 0 0,-1 0 14,-1 0 1,1 0 0,-1 1-68,1 5 1,-1 4-1,3 7 1,1 1-104,2-1 0,9 1 0,-3-1 0,4 1 7,2-1 0,0-5 0,0 0-17,0 1 1,2 1-1,4-3 1,3-3 2,1 0 0,6-6 0,-5 4 29,5-4 0,-1-4 0,-1-2 0,-3-4 2,3-2 1,2 4 0,-1-5 0,-1-1 8,-3 2 0,-1-5 0,4 3 1,-5-3 35,-1-3 1,-2 7 0,-4-1-18,4-2-21,-4-1 249,5 5 0,-7 4-88,0 12 0,0 4 1,0 7-147,0 1 0,0-1 1,2-1-1,2-3-185,2-1 1,2 0-34,-2 5 1,3-1 141,9-5 0,-7-3 83,1-8 0,0 0 0,5 0 0</inkml:trace>
  <inkml:trace contextRef="#ctx0" brushRef="#br0" timeOffset="3131">4105 245 8355,'0'-17'-2269,"2"5"2411,4 1 1,-3 7-1,7-4 26,-2 0 1,0 6 0,-3-3 17,7 3 0,-2 2 0,1 2-108,3 3 0,2 3 0,-1 6 1,-1-3-90,-3 3 0,-7-4 0,4 1 1,-2 3-118,0 1 1,-1 3-1,-5-1 61,0 1 0,0-7 34,0 1 0,0-6 1,-2 4-15,-3-3 29,3-1 0,-6-8-27,8-4 1,0-3 0,0-9 12,0 1 1,2-1 0,2 1-1,4 1-4,1 5 0,3-5 0,3 5 0,-1-3 21,-2 2 1,1-1-1,9 7 1,1 2 63,-2 2 0,-1-4 1,-3 0-1,1 3 47,-1 1 0,0 2 0,1 0 1,-1 2-32,1 3 0,-1-3 0,1 6 1,-1 0-14,1 3 0,-3-1 0,-3 2 0,-4-1-200,-1-1 0,-5 6 0,4-5-205,-4 5 1,-2-4-289,0-1 641,0 1 0,0-2 0,0-3 0</inkml:trace>
  <inkml:trace contextRef="#ctx0" brushRef="#br0" timeOffset="3821">5048 71 8181,'10'-8'-511,"-3"-2"55,-7-7 550,0-1 0,-2 9-174,-3 3 0,-5 4 0,-6 4 106,5 4 0,-3-2 0,6 7 0,1 3 29,-1 1 0,-4 3 0,6-1 0,2 1-24,3-1 1,1 7-1,0-1 1,0-2 10,0-1 0,0-3 0,0 0 0,0 1-126,0-1 1,1 1 86,5-1 0,4-1 1,7-4 2,1-7 1,-1 3 0,1-2 0,-1-2 7,1-2 1,-1-2 0,1-2 0,-1-2-25,1-2 0,-1-6 1,2 5-1,3-1 3,1 0 0,0-5 0,-5 3 0,-3-2 1,-3 1 1,4-1 0,-5-6 0,3 1 2,-3 0 1,3 5 0,-8 0 0,0-1-5,1-3 1,-5-1 0,4-1 0,-4 1-60,-2-1 0,0 7 61,0-1 1,-8 2 0,-3-1 6,-5 5 1,5 4 0,-1 4-1,-2 2-36,-1 2 1,-3 5 0,1-3-13,-1 2 1,1 1-1,1 7 62,5-1 0,-3 1 0,8-1-19,2 1 1,3-1-1,1 1 1,1-3 70,5-3 1,-2 3-1,8-3-2,1 3 0,3-5 0,-1-2 1,-1-2-27,-2 0 0,-1-1 0,7-5 1,1 0-8,4 0 0,-3 0 1,5 0-1,-2 0-8,1 0 1,-1 0 0,-4 0 0,3 0 24,1 0 1,0-2-1,-5-1-2,-1-3 1,1-2 0,-1 4-278,1-2-63,-9-7 1,-1 9-728,-8-8 1019,0 8 0,0-11 0,0 5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7.756"/>
    </inkml:context>
    <inkml:brush xml:id="br0">
      <inkml:brushProperty name="width" value="0.08571" units="cm"/>
      <inkml:brushProperty name="height" value="0.08571" units="cm"/>
      <inkml:brushProperty name="color" value="#E71224"/>
    </inkml:brush>
  </inkml:definitions>
  <inkml:trace contextRef="#ctx0" brushRef="#br0">18 315 6323,'-10'0'483,"3"-2"-490,7-3 160,0 3 101,0-14-147,0 14-46,0-6-94,7 8 0,3 0 45,8 0 0,-7 0 1,1 0 1,1 0 0,3 0 1,1 0-1,1 0-24,-1 0 1,1 0-1,-1 0 1,1-2-128,-1-3 0,1 3 0,-1-4-66,1 4 1,-1 2 0,1 0-46,-1 0 0,-5 0 248,-1 0 0,1 0 0,5 0 0</inkml:trace>
  <inkml:trace contextRef="#ctx0" brushRef="#br0" timeOffset="505">629 141 8007,'6'-12'-213,"2"2"1,2 3 188,3 3 0,-3 0 0,2 0 0,1-2 66,3 2 1,1 2 0,1 2-13,-1 0 0,-5 0 0,-3 2-107,-1 4 1,4 4-1,-6 7 46,-3 1 1,-1-1 0,-2 1 0,-2-1-11,-3 1 0,1-1 1,-6 0-1,2 1 2,4-1 1,-3 1-1,-1-1 43,-2 1 0,4-1 40,-5 1 1,7-7-40,-2 1 112,4-8 0,4 4-82,4-8 1,4 0-1,5-2 1,-1-2 70,-3-2 0,1 0 0,5 6-84,1 0 1,-1 0 0,1 0-1,-1 0-15,1 0 0,-1 0 0,1 0-123,-1 0 1,1 0 0,-1 0-114,1 0 1,-1 0 0,0 0-200,1 0 1,-1 6 427,1 0 0,-1 0 0,1-6 0</inkml:trace>
  <inkml:trace contextRef="#ctx0" brushRef="#br0" timeOffset="662">1310 333 8355,'10'0'-1684,"-2"-2"1973,-8-4 1,0 2-25,0-7 1,-2 7-1245,-4-2 334,4 4 645,-6 2 0,1 0 0,-3 0 0</inkml:trace>
  <inkml:trace contextRef="#ctx0" brushRef="#br0" timeOffset="1326">1520 71 8223,'0'-10'-30,"0"2"1,0 6 0,2-1 0,4-3-4,5 2 1,5 2-1,1 2 61,1 0 1,-1 0 0,1 0 0,-1 0-70,1 0 0,-1 0 0,1 0 22,-1 0 1,1 0 0,-3 2-133,-3 4 0,1 3 57,-7 9 0,0-1 1,-6 1 14,0-1 1,-2 1 0,-4-1 16,-5 1 1,-5-7-1,-1 1 72,-1 1 1,1-5-1,1 0 106,4 0 0,3-6-60,3 4-45,4-5 1,2-1-1,12 0-14,3 0 0,3 0 0,-1 0 58,1 0 0,-1 0 0,1 0 45,-1 0 1,0 0 0,1 0-49,-1 0 0,-5 2 1,0 2-19,1 2 1,1 8-1,-1-5-74,-1 1 0,-8 6-81,2-5 1,2 5 97,-3 1 1,1-5 0,-8-2-1,-2-1 18,-1 1 0,-9-6 0,2 4 0,-3-3 2,-3 1 1,1 0 0,-3-4 0,-1 2-87,-2 2 0,0 0 1,3-6-1,-3 0 0,3 0 1,-3 0-678,4 0 766,9 0 0,10-8 0,10-2 0</inkml:trace>
  <inkml:trace contextRef="#ctx0" brushRef="#br0" timeOffset="1889">2026 123 8215,'0'-17'-563,"2"1"0,4 5 661,6 5 0,-2-2 1,1 2-1,3 0-37,1-1 1,9 5-1,1-6 1,0 2 4,0 0 1,4 0 0,-3 5-1,-1-3-54,0-2 0,4 0 0,-6 6 0,-1 0-89,-3 0 0,-7 2 1,0 4 71,1 5 0,-5-1 1,-2 2-1,-4 1-118,-2 3 0,0-5 0,-2 1 1,-2 2 111,-2 1 1,-8 1-1,3-3 1,-3-1 12,3 2 0,-5-5 1,4 1 60,-3-2-12,-3 5-72,1-11 1,9 6 0,8-8 8,10 0 0,0 0 1,1 0-50,3 0 0,1 0 1,3 0 159,-1 0 0,1 0 0,-3 2-73,-3 4 1,3-2 31,-3 7 0,-4-5 1,-2 6-1,-3-1-23,3-1 1,-4 0 0,4-4-20,-4 5 0,-2 5 0,-2 1-11,-4 1 1,2-7-1,-7-1 36,-3-2 0,-1 3 0,-3-5 0,1-2-33,-1-2 1,-5-2 0,0 2 0,1 2-107,3 2 0,-4 0 1,-3-6-1,1 0-241,0 0 1,-4 0 338,6 0 0,-9 0 0,5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29.9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419 88 8093,'10'-8'-1907,"-2"6"1822,-8-6 1,0 7 104,0-5 0,2 2-32,4-8 51,-4 8 1,5-5 162,-7 3-35,0 4-25,0-6-141,0 8-28,0 0 115,0-8-65,8 6 260,-6-5-119,6 7 1,-6 0 0,2 2-175,1 3 0,1-1 1,-6 8-3,0 1 0,6 3 1,0 1-1,-2 1 39,-2-1 1,-2 3 16,0 3 0,0-4 0,2 7 0,2-3-26,1 0 1,1 1 0,-6-7 0,2 2 12,4 5 0,-4-3 0,4 6 0,-4 0-23,-2 1 0,0-5 0,2 6 0,1 0-29,3-2 1,0 6 0,-6-4-1,2 4-1,4 2 0,-4 0 0,4 0 0,-4 0-31,-2 0 1,0 2 0,1 2 0,3 1 13,2-1 0,0-2 1,-6-2-1,0 0 26,0 0 1,0 0 0,0 0-1,0-2 57,0-4 1,0 4 0,0-4 0,0 2-36,0-2 1,0 4 0,0-4 0,2 4 11,4 2 0,-4-6 0,4 0 0,-5 2-9,-1 2 1,0-4 0,2 1-1,2-1-14,2-2 1,0 6-1,-4-4 1,2 2-1,2-2 1,-1 2 0,-5-6 0,2 1-10,4-1 1,-4 4 0,4-4 0,-4 0 4,-2 1 0,0 3 1,2-4-1,2 0 1,2 0 0,-1 1 0,-5-5 0,0 2 26,0-1 0,6-3 1,0-2-1,-2 1 47,-2-1 1,-2 1 0,0-1 0,0 1-20,0-1 0,6 1 0,-1-1 21,-1 1 1,-2-1 15,-2 1 0,0-1-18,0 0 0,0-5 1,0 0 45,0 1 0,0-3 85,0 2-144,-7-8-139,5 3-605,-6-7 447,8 0 1,6-7 241,-1-5 0,9-4 0,-4-1 0</inkml:trace>
  <inkml:trace contextRef="#ctx0" brushRef="#br0" timeOffset="1080">53 3039 7632,'-10'0'412,"0"0"-748,4 0 188,4 0 0,-7 0 343,3 0-162,4 0 0,-6-7-103,8-5 1,0 2 78,0-1 1,8 1-4,4-2 1,3 3-1,3 5 3,-1-2 1,1 0-23,-1 6 1,-1 2-1,-3 2-4,-1 2 1,-8 7 0,3-3 12,1 0 0,-6 5-2,4-3 0,-4 3 0,-2 3 16,0-1 0,0 1 0,-2-3 47,-4-3 1,2 3 0,-5-3-55,1 4 0,-6-1 0,4-1 1,-1-5-2,-1-1 1,6 6 0,-5-5 12,-3 1 1,4 4-1,1-6 1,-1-1 59,0 1 1,6 0-51,-1-2 0,-3-2-103,2 7 1,0-5 46,6 6 30,0-1 0,2 5 59,4-5 1,4-3 0,7-8-34,1 0 0,-1 0 1,1 0-1,-1 0 6,0 0 0,1-2 0,-1-2 8,1-1 0,-1-1 0,1 6 0,-1 0-20,1 0 1,-1 0-80,1 0 1,-1 0 55,1 0 0,-7 0-569,1 0 121,-8 0-641,4 0 1093,-8 0 0,7-8 0,3-2 0</inkml:trace>
  <inkml:trace contextRef="#ctx0" brushRef="#br0" timeOffset="1254">559 3197 7871,'0'-12'607,"0"0"-1028,0 8 1,2-3-338,4 7 758,-4 0 0,6 7 0,-8 3 0</inkml:trace>
  <inkml:trace contextRef="#ctx0" brushRef="#br0" timeOffset="3391">856 2882 6772,'0'-10'644,"0"1"-600,0 3 0,2 4 5,4-4 0,-2 4-64,7 2 0,1 0 0,5 0-13,1 0 1,-1 0-1,1 0 1,-1 0 44,1 0 1,-1 0 0,1 0 0,-1 0 0,1 0 1,-1 0 0,0 0 3,1 0 0,-1 0-13,1 0 1,-3 8-40,-3 4 1,-4-3-1,-10 1 1,-2 0 23,-2-1 1,-5-3 0,3 6 0,-2 0 3,-4-3 0,-1 5 1,-1-6-1,3-1 0,1 1 1,1 0 0,-7-4 5,1 2 0,5-1 0,2-3 1,3 4-23,1-4 17,6 6 1,2-8 0,3 0-1,7 0 17,4 0 1,-5 0 0,1 0 0,1 0 86,3 0 0,1 0 0,1 0-33,-1 0 0,1 0 0,-1 0-71,1 0 0,-7 6 1,-1 1-28,-2 3 1,4-4-1,-7 6-16,-1 1 0,4 3-18,-2 1 1,0 1 82,-6-1 0,0 1 31,0-1 0,-8-5 0,-4-3-29,-3-1 1,-3 0-1,1-4 25,-1 2 1,1-1 0,-1-5 0,1 0-43,-1 0 1,7 0-1,-1 0-205,-1 0 1,-3 0-589,-1 0 35,-1 0 752,8 0 0,3-7 0,7-3 0</inkml:trace>
  <inkml:trace contextRef="#ctx0" brushRef="#br0" timeOffset="4109">1467 2795 6651,'0'-12'202,"0"1"1,2 5-1,4-4-135,6 2 0,-3 1 1,3 3 43,2-2 0,1 0 1,1 4-1,-3-2-28,-1-2 0,-1 1 0,9 5 0,1 0-51,3 0 0,-1 0 1,-6 0-1,1 0-61,-1 0 0,-5 0 0,-1 1 53,3 5 1,-6-2-1,-2 8-153,-4 1 1,-2 3 0,0 1 59,0 1 1,0-6-1,-2-1 25,-4 3 0,-4 1 0,-7 1 30,-1-5 1,1 3 0,-1-8-87,1-2-104,-1 5 139,9-7 0,3 6 81,12-8 1,3 0 0,9 0 44,-1 0 1,1 0-1,-1 0-43,1 0 1,-1 0 0,-1 2 35,-5 4 0,3-2-19,-8 7 1,5 1-1,-5 6 5,-2-1 0,-2-5 0,-2-1 22,0 3 1,0-4 0,0 1-30,0 3 0,-6-5 0,-2 1 1,1 0 36,-1 0 0,-6-5 0,3 5 83,-5-2 1,-1 0-1,-1-4-61,1 1 1,-1 1 0,1-6-15,-1 0 0,1 0 0,-1 0 1,1 0-28,-1 0 0,1 0 0,0 0-176,-1 0 1,1-6 0,-1 1-215,1 1 1,-1 2 0,1 2-358,-1 0 0,7 0 696,-1 0 0,0 7 0,-5 3 0</inkml:trace>
  <inkml:trace contextRef="#ctx0" brushRef="#br1" timeOffset="62762">664 1066 7092,'2'-16'-221,"4"3"267,5 1 1,-1 8-7,2-2 0,-7 5 0,7 1 0,2 0 0,1 0-56,3 0 1,1 0 0,4 0 0,5 0 5,-1 0 1,6 0-1,-4 0 1,4 0-16,2 0 1,0 0 0,0 0 0,-1 1-39,1 5 0,0-4 1,2 4-1,2-4 34,2-2 1,0 2-1,-5 2 1,3 2-260,2-2 0,-2 3 288,-10-1 0,4 0 0,-6-6 0</inkml:trace>
  <inkml:trace contextRef="#ctx0" brushRef="#br1" timeOffset="63081">734 1537 8137,'7'10'-657,"5"-4"536,4-4 0,3-2 0,2-2 1,3-2 163,-3-2 0,6 0 0,2 6 0,4 0-31,2 0 0,6 0 0,2 0 1,-1 0 21,1 0 0,4 0 0,-5 0 0,1 0-152,0 0 0,3 0 1,-5 0-1,-4 2-106,-6 4 1,2-2 0,-6 6-1,0-1 224,-3 1 0,1-4 0,-2 6 0,0-1 0,-5 7 0</inkml:trace>
  <inkml:trace contextRef="#ctx0" brushRef="#br1" timeOffset="63353">1013 1939 7705,'-25'10'-813,"6"3"0,-5-7 1265,5-2 0,7 4-280,1-2 0,9 5 1,2-5-208,9-2 1,7-2-1,3-2 1,5 0-9,5 0 0,9 0 0,5 0 0,2 0 26,3 0 0,3 0 0,1-2 0,1-2-5,-1-2 1,6 1 0,-2 5 0,-3 0-99,-5 0 0,-3 0 0,3 0 0,-3 0-60,-2 0 0,-8 0 0,-8 0 180,-2 0 0,6 7 0,-4 3 0</inkml:trace>
  <inkml:trace contextRef="#ctx0" brushRef="#br1" timeOffset="63566">1223 2306 8355,'-16'12'-202,"5"-1"-136,3-7 258,8 4 0,4-8 1,5-2-1,11-2 151,5-2 1,6-2 0,10 5 0,5-5-207,5-2 0,1 4 0,3-3 0,3 1 152,6 4 1,10 2 0,1 2-18,-1 0 0,6-8 0,-1-2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6.68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1503 0 5852,'-10'0'233,"2"0"0,10 0-116,4 0 0,-2 0-78,8 0 1,-7 6-45,7 0 0,-6 6 0,4-5 12,-3 3 1,-1-4 72,-6 5 0,0 1-15,0 6 0,0-7 0,0 1-4,0 1 1,0 3 0,0 1-24,0 1 0,0-1 1,0 1-15,0-1 0,2 1 1,2-1-1,2 1 1,-2-1 1,-2 1-1,0-1 1,1 1 0,3-1 0,2 0 0,-4 1 0,2-1-22,-2 1 1,3-1-1,-1 1 1,-2-1-20,-2 1 0,4 5 1,0 0-1,-3-1-3,-1-3 0,4 4 0,0 1 0,-2-3 12,-2-2 0,-2 5 0,0-1 0,0-2 0,0-1 1,0 3 0,0 0 0,0-1 16,0-3 1,0-2 0,0 1 0,0-1-3,0 1 0,0-1 1,0 1-1,0-1 26,0 1 0,0-1 1,0 1-1,2-1-23,4 1 0,-4-1 0,5 1 0,-1-1-3,0 0 1,2 1-1,-2-1-9,5 1 1,-3-1 0,0 1-8,0-1 0,-5 1 1,7-1-1,-2 1 3,-4-1 1,-2 1 0,0-1 0,2 0 1,1 1 1,1-1-1,-6 1 1,2-1 0,4 1 1,-4 5 0,4 0 0,-4-1 0,-2-3 0,5-1 0,1-1 0,-2 1 0,-2-1 1,4 0 0,0 1 25,-2-1 0,3 1-3,-1-1 1,6 1-1,-6-1-13,-2 1 1,-3-1-1,-1 1-9,0-1 0,0 1 1,0-1-1,0 0-3,0 1 0,0-1 0,0 1-4,0-1 1,0 1 0,0-1-1,0 1 36,0-1 0,0 1 1,2-1-1,2 1-24,2-1 0,2 1 0,-4-1-2,2 0 0,-1-5 1,-3 0-12,4 1 0,-4 3 0,4 1 1,-4 1 0,-2-1 1,0 1-1,0-1 2,0 1 0,0-1 0,0 1 3,0-1 0,0 0 0,0 1 1,0-1 1,0-5-1,0 0 1,0 1 1,0-3-4,0 2 0,0-1 51,0 7 0,2-7-17,4 1 0,-4 0 39,3 5 0,-3 1 0,-2-1-28,0 1 0,0-1 0,0 0-33,0 1 1,0-1 0,0 1 9,0-1 0,0 1 32,0-1 1,0 1 11,0-1 1,0-5-25,0-1 1,0-5-44,0 6 1,2-8 11,4 2-649,-4-4-135,6-2 775,-8 0 0,0-8 0,0-2 0</inkml:trace>
  <inkml:trace contextRef="#ctx0" brushRef="#br1" timeOffset="70230">1555 664 7400,'0'-18'-1153,"-2"9"1218,-4 3 1,-3 4-31,-9 2 1,7 0-1,-1 0 1,-2 0-1,-1 0 15,-3 0 0,1 6 0,-1 2 1,-1 1-45,-4 5 1,1 1 0,-7 5 0,-2 1-8,-2 2 1,-2 8-1,0-1 1,0 3 10,1 1 0,-3 1 1,-2 0-1,-2 0-10,2 0 0,4-2 0,4 0 0,2-2-45,-2 0 0,-2 6 0,0-8 1,2 2-75,2-2 1,2 2 0,-4-5 0,4-1 43,1 0 1,3-2 0,6-5 0,1-1 74,4 1 0,-3-7 0,3 1 0,-3 0 0,-3 5 0</inkml:trace>
  <inkml:trace contextRef="#ctx0" brushRef="#br1" timeOffset="70574">1415 1013 7706,'18'0'-1620,"-3"-2"1762,-3-4 69,4 4-164,-15-5 1,1 9 0,-11 3 0,-5 5-4,-5 0 1,-5 11 0,1-3 0,-6 3-54,-4 4 0,-8 2 0,-1 8 0,-3 0-62,-4 0 0,-1 6 1,-4 2-1,-3-1 69,-1 1 1,-2 4-1,4-5 1,-2 1-113,1 0 0,5 3 1,3-5-1,5-4 114,1-6 0,4 2 0,10-4 0,-4 4 0,6 2 0</inkml:trace>
  <inkml:trace contextRef="#ctx0" brushRef="#br1" timeOffset="70885">1450 1520 7920,'18'0'-1736,"-10"0"1787,-8 0 1,-8 5-1,-10 3-31,1 2 0,-6 2 0,-3 5 0,-3 1-68,-8-1 1,1 6-1,-11 2 1,-2 3 40,-1 3 1,-4 2 0,-3 4 0,-3 1-4,-2 3 0,-2 6 0,-4-5 1,2 1-39,2 0 0,2 3 0,-4-3 0,4-2 8,2-4 1,-2 1 0,7-8-1,7 1 29,3-2 1,5-2 0,7-6 0,3 1 10,7-7 0,4 3 0,1-9 0,1 9 0</inkml:trace>
  <inkml:trace contextRef="#ctx0" brushRef="#br1" timeOffset="71203">1119 2079 8029,'27'-6'0,"-4"0"-1636,-4 2 1992,-1-6-319,-8 1 1,-10-1 0,-12 4 0,-4 4-15,-1 2 0,-3 6 0,-1 2 0,-4 1 3,-2 5 0,-4 3 0,-8 5 0,-4 3-79,-1 2 1,-3 0 0,-5 4 0,-1-1-13,1 1 1,-1 2 0,1 1 0,0 1-6,-1 0 0,7-6 0,1-1 1,2-1 20,5 0 1,3-6 0,6 3-1,5-5-74,5-2 0,3 1 123,5-1 0,3-7 0,8 6 0,0-7 0</inkml:trace>
  <inkml:trace contextRef="#ctx0" brushRef="#br1" timeOffset="71427">961 2463 8148,'27'0'-137,"-9"0"0,-12 0 0,-12 0 0,-6 0-41,-3 0 1,-5 6-1,-1 1 1,-4 3 140,-2 4 0,-2 1 0,-6 5 0,2 1-3,4 2 0,-8 2 0,6-3 1,0 1-178,-2-2 0,0 5 0,-2-1 217,0 2 0,0-6 0,0 5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3.640"/>
    </inkml:context>
    <inkml:brush xml:id="br0">
      <inkml:brushProperty name="width" value="0.08571" units="cm"/>
      <inkml:brushProperty name="height" value="0.08571" units="cm"/>
    </inkml:brush>
  </inkml:definitions>
  <inkml:trace contextRef="#ctx0" brushRef="#br0">263 420 6487,'6'-12'-261,"-1"1"395,-1-3 0,4-1 62,-2-3 0,0 1-33,-6-1 1,-2 7 0,-4 1-161,-6 2 1,-3 2-1,-3 6 1,1 0 57,-1 0 1,1 8-1,-3 4 1,-1 3-136,-2 3 1,-6 5-1,5 0 1,3 1 49,2 1 1,7-6 0,2 5 0,3-5 21,3-2 1,2 1 0,2-1 0,0 1 6,0-1 0,2-5 0,4-2-4,5-3 1,5-1-1,1-6 1,1 0-49,-1 0 1,-5 0 0,-1-2 0,3-4-14,1-5 0,3-3 0,-3-1 0,-1-1 38,-2-3 0,-3-3 0,5 5 1,-4-1 193,-3 1 1,5 0-116,-6-1 1,6 6 234,-7 1 1,7 9-301,-6 2 0,2 2 0,-5 9 0,3 3-74,-2 2 0,4-5 0,-2 1 0,0 1-182,1 3 0,3-4 0,8-1-169,-1 3 433,8-6 0,-5 7 0,5-5 0</inkml:trace>
  <inkml:trace contextRef="#ctx0" brushRef="#br0" timeOffset="315">926 315 8355,'-7'-15'-301,"-5"3"0,-4 2 0,-1 7 1,0-3 283,-1 2 1,1 2-1,-1 2 123,1 0 1,-1 0 0,1 0 0,1 2-17,5 4 1,-5 1-1,6 7 1,-1-4-11,-1-3 1,6 7-1,-3-2 1,-1 3-48,0 3 1,6-1-1,-2 1-29,4-1 1,2 1-1,0-1 1,0 0-3,0 1 1,2-3-1,2-1 1,4-2-47,2 1 1,1-3-1,7 0 1,-1-3-142,1-3 1,1-2-1,3-2 1,1 0 49,-2 0 0,4 0 0,1 0 1,-1 0 134,0 0 0,6-7 0,-4-3 0</inkml:trace>
  <inkml:trace contextRef="#ctx0" brushRef="#br0" timeOffset="725">1206 350 7922,'11'0'-1257,"1"0"1489,-8 0 0,6-2-29,-4-4 0,-5 3 186,5-9-361,-4 8 0,-10-4 0,-3 8-36,-5 0 0,-1 2 0,-1 4 43,1 6 0,-1 3 1,3 3-1,1-1-30,3 1 1,7-1 0,-2 1-39,4-1 1,2 0-1,0 1 1,2-3-83,4-3 1,3 2 0,9-8 0,-1-3 22,1-1 1,5 4-1,2 0 1,3-2-12,3-2 1,-4-2 102,2 0 0,8-8 0,7-2 0</inkml:trace>
  <inkml:trace contextRef="#ctx0" brushRef="#br0" timeOffset="1618">1677 438 7922,'-17'9'-845,"-1"1"1,1-6 1654,-1 2-601,9-1-103,1 3 0,16-6 1,3 4-113,5-4 1,1-10 0,1-2-84,-1 1 0,1-1 1,-3 4-1,-1-3 26,-2-1 0,-3-6 1,5 7-1,-4-3 32,-3 0 0,1 1 75,-2-7 0,-6 3-11,0 3 1,-2 4 0,-10 8-25,-1 0 1,-3 8-1,-1 4 1,1 3-7,5 3 1,-3-1 0,6 3-4,-1 3 1,5 2 0,-2 4-36,4-6 1,4-3 0,4-5 14,5-3 1,5-4 0,1-8 0,1 0-52,-1 0 1,6 0 0,3 0 0,-1 0 14,0 0 0,4-6 0,-3-2 0,-1-1 7,0-5 1,4 4-1,-6-1 1,-1-3 7,-3-2 0,-1-1 0,-3 0 0,-1-1 33,-3 1 0,-1-1 0,2 1 145,-7-1 0,-3 1 99,-2-1 1,-2 9-8,-3 3 1,1 4-181,-8 2 0,6 6 1,-3 1-1,1 3-41,4 4 0,2 7 1,2 2-1,0 1-3,0 1 1,0-4-1,0 6 1,0 1-11,0-1 0,0-4 0,0 4 1,0-2-14,0-3 0,6 3 0,0-2 11,-2-1 1,-1-5-1,1-3-135,2-3 112,0-7 1,-6 2 0,0-12 11,0-5 0,0-5 0,0-1 0,0-3-33,0-3 1,0 1 0,0-5 0,0 0-24,0 0 1,0-2 0,0-6-1,0 2 39,0 4 1,0-2-1,0 6 1,0-1 39,0 1 1,6 2 0,2 7 0,1 3 65,5 1 1,-4 6 0,1-3-1,3 1-37,1 4 1,-3 2 0,0 2 32,1 0 1,3 0-1,1 0 67,1 0 1,-7 0-81,1 0 1,-2 2 0,1 4-18,-5 5 0,-4-1 0,-2 2 0,0 1-61,0 3 1,-6 1 0,-2-1-1,-1-3 26,-5-1 1,4-2 0,-1 3-239,-3-1 0,1-6 0,-1 4-117,2-3 1,7-1 352,-7-6 0,8 0 0,-4-8 0,8-1 0</inkml:trace>
  <inkml:trace contextRef="#ctx0" brushRef="#br0" timeOffset="1849">2533 71 8313,'18'-18'-295,"-7"9"322,1 3 0,-1 12 0,5 5-39,-4 5 0,1 1 0,-7 3 1,-2 1 77,-2 2 1,4 6 0,0-3 0,-3 1-152,-1 4 0,-2-4 0,0 0 0,0-2-189,0-3 0,-2-3 0,-1-1 0,-3-1-121,2 1 1,0-1 394,-2 0 0,-4 1 0,-7-1 0</inkml:trace>
  <inkml:trace contextRef="#ctx0" brushRef="#br0" timeOffset="2010">2516 315 7954,'17'-9'-125,"1"3"0,-1 4 1,0 0-1,1-2-196,-1-2 1,7 0 0,-1 6 320,-2 0 0,7-7 0,-1-3 0</inkml:trace>
  <inkml:trace contextRef="#ctx0" brushRef="#br0" timeOffset="2430">3232 193 8355,'-8'10'-480,"-4"-4"434,5-4 0,-9-4 0,4-2-45,-3-2 1,-5 0 0,-1 6 0,-4 0 143,-2 0 0,5 6 0,-3 2 1,2 1 37,0 5 0,-7 1 0,7 3 0,2 1-74,1 5 0,5-5 0,3 4 1,6-3-116,4-3 0,2 1 0,0-1-12,0 1 1,2-3-1,4-3 1,6-6 38,3-5 0,3-1 0,1 0 0,3 0 29,1 0 1,6-5-1,-4-3 1,0-2 22,1-3 1,-3-3-1,-4-1 1,3-1 30,1 1 0,0-7 0,-5 1 1,-3 2-6,-3 1 1,3-3-1,-5 0 163,0 1 1,0 9 176,-5 1 0,-1 8-198,8-1 1,-8 5-1,2 5-129,-4 7 1,-2 4 0,0 1-1,0 0-212,0 1 1,0-1 0,0 1-113,0-1 1,0 1 0,1-3-177,5-3 1,-2-2 479,8-5 0,-1-3 0,7 6 0</inkml:trace>
  <inkml:trace contextRef="#ctx0" brushRef="#br0" timeOffset="2851">3563 228 8279,'10'-17'-34,"0"1"1,-6 2 46,2 3-472,7 7 485,-3-4 0,2 16 0,-3 4 0,-1 3 17,-4 3 0,-2-1 0,-2 0 1,0 1-3,0-1 0,0 1 0,0-1 0,0 1-333,0-1 1,0 1 108,0-1 87,0-7 0,0-2 0,0-10 0,0-4 30,0-6 1,2-3 0,4-3 0,3 1 46,1-1 0,6 1 1,-5-3-1,5-1 24,1-2 1,6 0-1,1 5 1,-1 3-18,2 3 1,-5-2 0,3 8 0,-4 3 175,-1 1 1,-1 2 0,1 0 0,-1 0 38,1 0 0,-1 0 1,-1 2-1,-3 1-80,-1 3 0,-6 8 0,3-2-285,-1 3 0,4 3 0,-6-1-239,-3 0 1,-1 1 0,-2-1 400,0 1 0,-7-1 0,-3 1 0</inkml:trace>
  <inkml:trace contextRef="#ctx0" brushRef="#br0" timeOffset="3547">4489 123 6503,'0'-17'-164,"0"5"1,0 0 327,0-1 1,0 3 0,-2 0-77,-4 3 0,4-1 42,-3 2 0,-5 4-49,-2-4 1,3 4-1,-3 2-88,-2 0 1,5 6 0,-3 2 0,0 2 7,3 3 1,-7 5 0,6 3 0,-1 2 15,-1-1 1,8-1 0,-2 0 0,4 3 18,2-3 1,0-2 0,0-1-1,2-3-4,4-3 1,-2 2 0,8-7 0,1 3 27,3 4 0,1-7 0,3 1 0,1-2-59,2 0 0,3 0 1,-5-6-1,4 0-11,2 0 1,-3 0 0,3 0 0,-2 0 29,-4 0 1,5-6 0,-3-2 0,-2 0 29,-1 1 1,-1-7-1,2 2-52,3-3 1,-1-3 0,-6 1 0,-1-1-31,-4 1 1,1-6-1,-5-1 1,0 3-54,-1 2 0,1-5 0,-4 1 0,2 2-14,-2 1 0,-2 3 44,-2-1 0,-2 9 0,-4 3 37,-6 4 0,-9 2 1,-2 0-1,1 2 29,3 4 0,1 1 0,1 9 0,0-2-10,-1-1 0,6 12 0,1-7 0,-1 1 109,2 1 0,3-3 1,7 1-1,0-1-55,0 1 0,0-1 1,0 0 10,0 1 1,7-1-1,5-1 1,4-4-11,1-7 0,2 3 1,3-2-1,1-2-17,-2-2 1,5-2-1,-3 0 1,0 0 0,1 0-1,-1 0 1,0 0 189,2 0-261,-5-8 0,5 6 1,-10-6-1,-1 2-41,-2 1 0,-6-3 0,3 2-301,-1-6-21,-2 5 1,-14-7 0,-4 8-1,-5 2 395,-6 2 0,-5-5 0,-6-3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2.524"/>
    </inkml:context>
    <inkml:brush xml:id="br0">
      <inkml:brushProperty name="width" value="0.08571" units="cm"/>
      <inkml:brushProperty name="height" value="0.08571" units="cm"/>
    </inkml:brush>
  </inkml:definitions>
  <inkml:trace contextRef="#ctx0" brushRef="#br0">36 278 8355,'0'17'-112,"0"-5"-514,0 0 1,0-1 553,0 7 0,2-3 0,3-3 92,7-6 0,3-4 0,3-2 54,-1 0 1,3-2 0,1-2 0,2-4-6,-1-2 0,-3-1 0,-1-5 0,-3 3 32,-3 1 1,1 0 0,-7-5-78,-2-1 1,4 1 0,-4-1-36,-6 1 0,-4 5 1,-8 3-1,3 1-58,-3 4 0,-7 2 0,-2 2 0,1 0-36,3 0 1,-4 2-1,-1 2 1,3 4-89,1 1 1,3 3 0,0 5 39,-1 1 1,8-1 0,5 1 152,3-1 0,9-7 0,3-2 0</inkml:trace>
  <inkml:trace contextRef="#ctx0" brushRef="#br0" timeOffset="317">525 86 8355,'0'-18'-267,"0"1"1,0 5 380,0 0 0,-2 9 0,-2-5-510,-2 0 0,-2 6 389,2-4 0,4 12 1,-3 8 82,3 7 1,2 0 0,0 9 0,0 1-14,0 2 1,0 3 0,0 3-1,0 4-4,0 2 1,2-7 0,1 5 0,5-2-39,2 0 1,0-1 0,3-3 0,-3 0-46,-2-2 0,3 4 0,-5-10 0,0 2-127,2-2 0,-6-4 1,3-5-69,-3 3 0,-2-4 1,0 5 41,0-5 0,-5-7 0,-3-3 177,-2-1 0,6-2 0,-11-22 0,5-3 0</inkml:trace>
  <inkml:trace contextRef="#ctx0" brushRef="#br0" timeOffset="448">455 575 7924,'-10'-26'-915,"2"13"0,10-5 1267,4 3 0,0-1 0,9 1 0,5 1-93,-1 3 1,6 1-1,1-4 1,1 5-646,4 1 0,2-4 1,2 6 385,0 3 0,0-7 0,0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19.865"/>
    </inkml:context>
    <inkml:brush xml:id="br0">
      <inkml:brushProperty name="width" value="0.08571" units="cm"/>
      <inkml:brushProperty name="height" value="0.08571" units="cm"/>
    </inkml:brush>
  </inkml:definitions>
  <inkml:trace contextRef="#ctx0" brushRef="#br0">105 245 7142,'0'12'-231,"0"-1"0,0 3 257,0 1 1,0 3-1,0-1 1,0 1-38,0-1 1,0 7 0,2-1-1,2-2-33,2-1 0,0 3 0,-4 0 1,2-1 12,2-3 1,-1-2-1,-5 1 4,0-1 0,0-5 1,-2-2-69,-3-3 0,1-1 29,-8-6 1,6-2-1,-3-3 13,1-7 1,2-4 0,4-1-1,-2-1 50,-2 1 0,-1-6 0,3-3 0,-4 1 36,-2 0 1,4 0 0,-3 3 0,-1-3 15,0-2 1,6 6 0,-1-5-1,3 3 70,2 0 1,0 0-1,0 5 1,2 1-79,3-1 1,3 1 0,6-1-1,-3 1-7,3-1 0,7 7 0,3-1 0,-3 0 9,-2 3 1,1-1 0,1 6 0,2-2-7,-1 2 0,-1 3 0,0 1 0,3 0-40,-3 0 0,-7 0 0,-3 0 1,1 1-4,-2 5 1,3-2-1,-7 8 1,0 1-4,2 3 0,-6 1 0,3 3 0,-3 1 2,-2 2 0,0 1 0,0-5 0,-2 2-34,-3 3 1,1-1 0,-8-6 0,0 1 5,3-1 1,-7-5 0,5 0 0,-5-1 8,-1-1 0,-7 6 1,1-7-1,2 1 49,1-4 0,3 2-2,-1-3 0,7 1 29,-1-6 0,10 0 55,2 0 0,8 0 0,9 2 0,1 2-42,-1 2 1,7 0 0,1-6 0,0 2-48,0 3 1,0-3 0,-3 6 0,1-2-35,-2 0 1,5 0 0,-3-4-1,0 1-190,2 3 0,-5 0 1,3-4-1,-3 2-533,-3 2 741,0 0 0,9-6 0,1 0 0</inkml:trace>
  <inkml:trace contextRef="#ctx0" brushRef="#br0" timeOffset="397">821 490 8355,'-9'9'-1794,"1"-3"1773,8-12 0,2 4 0,2-5 0,4 1 101,1 0 1,3-2 0,5 4 0,1-3-28,-1-3 0,1 4 0,-1-4 0,1 1 1,-1-1 1,1 4 0,-1-6-64,1-1 0,-7 5 1,-1 0 25,-2 1 1,-2 3-20,-6-8 1,-2 6 0,-4-3 0,-6 1 1,-3 2 0,-3 6-1,1 0 1,-1 0 1,1 6-1,-1 0 1,1-1 13,-1 3 0,7 0 0,-1 6 0,0-3-21,3 3 1,-1-5 0,6 3 0,-2 2-90,2 1 1,2 3-1,4-1 88,4 1 0,4-7 0,9-1 0,3-2-150,1-4 0,8 3 0,-2-1 1,4-2 157,2-2 0,8-2 0,1-8 0,9-1 0</inkml:trace>
  <inkml:trace contextRef="#ctx0" brushRef="#br0" timeOffset="1221">1572 437 8355,'28'-11'0,"-5"-1"-97,-4-2 1,-1 1 0,-3-1-173,-3 3 0,-2-1 0,-6-6 1,1 1 337,-1-1 1,-2 1-1,-4 2-38,-4 3 0,-3-2 0,-11 8 1,-1 3 0,-2 1 1,-3 2 0,5 0 0,-4 0-131,-2 0 1,3 2-1,-3 1 1,2 5 60,4 2 1,-5 2 0,3 5 0,4 0 23,5 1 1,-1-3 0,5-1 0,0-2 62,4 1 0,4 3-36,2 1 1,2-1 0,4-5 0,6-5-54,3-4 1,3-2 0,-1 0 0,1 0-20,-1 0 1,7 0 0,-1 0-1,-2-2 50,-1-4 1,-3 3-1,1-9 1,-1 0 6,0 3 0,1-7 0,-3 4 0,-1-1-9,-2 1 1,-7-3 0,5 3 392,-2-4-321,-2 7 0,-4 1-56,4 8 1,-5 2 3,5 4 0,-4 3 1,-4 11-1,-2 1-3,-1 3 1,-3 7 0,4-4 0,-2 2-16,2 0 1,2 0 0,2 6 0,0-2 22,0-4 0,0 4 1,0-6-1,0 0-9,0-3 0,-2 1 1,-2-2-1,-1-1-5,1-3 0,2-2 0,0-1 0,-2-2-34,-2-3 1,0-5-1,4 4-35,-3-3 1,1-1 18,-8-6 1,8-2-1,-2-3 32,4-7 0,2-6 1,0-3-1,2-2-2,4 1 0,2-3 0,6 0 1,-3 0-22,3 0 1,1-7 0,3 5 0,-1-2-6,1 0 1,-1 6-1,1-4 1,-1-1 30,1 1 0,-1 6 1,0-2-1,-1 3-6,-4 3 1,3-1-1,-5 1 1,2-1 39,-1 1 0,-5-1 0,6 1 0,-1 0-18,-1-1 0,4 1 0,-7-1 1,1 1 18,0-1 0,0 3 1,-5 1 77,3 2 1,0 7 9,-6-7-68,0 8 1,0 4 0,0 12 52,0 3 0,-6 3 1,0-1-1,3 1-35,1-1 1,2 3 0,0 1 0,0 2-24,0-1 0,0-3 1,0-2-24,0 1 0,7-3 1,3-1 3,0-2 0,5-8 0,-5 3 0,2-1-71,-1 0 1,1 0 0,5-6-253,1 0 1,-1 0-1,1 0 306,-1 0 0,1-8 0,-1-2 0</inkml:trace>
  <inkml:trace contextRef="#ctx0" brushRef="#br0" timeOffset="1383">1974 53 8355,'-17'-2'0,"-1"-4"-53,1-5 1,1 1 0,3 0-395,1 2 1,6 3 187,-5 5 0,5 0 1,-4 2 258,2 3 0,2-3 0,6 6 0</inkml:trace>
  <inkml:trace contextRef="#ctx0" brushRef="#br0" timeOffset="1765">2411 123 8355,'9'0'-1118,"-3"-6"1070,-12 0 0,3 0 65,-9 6 1,0 2-1,-3 4 64,3 6 1,-1-3-1,5 3 1,0 2-125,0 1 1,2 3-1,6-1 26,0 1 1,0-7-1,2-1 45,4-2 1,4 3-1,7-5 30,1-2 0,-1-4 0,1-4 0,-1-4-1,1-1 0,-1 3 1,1-6-1,-1 1-13,1 1 0,-3-6 0,-3 5 0,-5-5-22,1-1 1,-6-1 0,4 1 0,-4-1-77,-2 1 1,0-1 0,-2 3-1,-4 1-123,-5 3 1,-5 7 0,-1-2 0,-1 4 60,1 2 1,-1 0 0,1 0 0,-1 2-690,1 4 805,-1 4 0,1 7 0,-1 0 0</inkml:trace>
  <inkml:trace contextRef="#ctx0" brushRef="#br0" timeOffset="2155">2690 88 7706,'25'0'-1623,"-5"0"1514,3 0 1,-4 0 0,-1 0 182,-1 0 0,-5 0 933,0 0-940,-8 0 0,3 8 0,-5 1 0,2 3-64,2 0 1,0-1 0,-6 7 4,0-1 1,0-5 0,0 0-144,0 1 93,0 3 9,-8 1 69,6-7 1,-6-10-1,10-12-33,4-3 1,-2 3-1,8 0 1,-1-1 0,-1-3 1,6-1 0,-5 1 0,5 3-5,1 1 0,1 2 1,-1-1-1,1 5 72,-1 4 0,2 2 0,3 0 0,1 0 10,-2 0 1,5 0 0,-3 2 0,0 4-161,2 5 0,-11 7 0,2 5 1,-7 6 1,-5 4 0,-4 8 1,-6 2-1,-5-1 76,-5 1 0,-17 6 0,-4-5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4.459"/>
    </inkml:context>
    <inkml:brush xml:id="br0">
      <inkml:brushProperty name="width" value="0.08571" units="cm"/>
      <inkml:brushProperty name="height" value="0.08571" units="cm"/>
    </inkml:brush>
  </inkml:definitions>
  <inkml:trace contextRef="#ctx0" brushRef="#br0">18 315 6209,'0'-12'-119,"0"1"1,5 5 107,1-6 0,0 6-24,-6-5 6,0 7 0,-2-4 98,-4 8 0,2 0 362,-7 0-217,7 0 1,-4-2-79,8-4 0,8 2 0,3-5-67,5 1 1,1-4 0,1 5 0,-1-1-25,1 0 0,-1 0 0,1 4 0,-1-3 25,1-3 1,5 0 0,2-3 0,0 1-27,1-2 0,3 5 0,-4-3 0,0 0-69,0 3 1,6-5 0,-3 6-1,-1 1-95,-4-1 1,-3-4-1,-3 6 1,0 3-238,1 1 0,-1 2 220,1 0 137,-8 0 0,-3 0 0,-7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1.388"/>
    </inkml:context>
    <inkml:brush xml:id="br0">
      <inkml:brushProperty name="width" value="0.08571" units="cm"/>
      <inkml:brushProperty name="height" value="0.08571" units="cm"/>
    </inkml:brush>
  </inkml:definitions>
  <inkml:trace contextRef="#ctx0" brushRef="#br0">350 298 6195,'-2'-16'-129,"-4"4"0,2-1 225,-7 7 1,5-2 0,-6 4-67,-1-2 0,-3 1 0,-1 5 0,-1 0-29,1 0 0,-1 0 1,-1 0-1,-2 2 0,-3 3 1,1-1 0,6 6 0,-1 0 14,1-1 0,-1-3 0,1 6-10,-1 1 0,9-3 1,3 2-11,4 1 0,2-3 7,0 2 1,8-8 0,3 3 0,5-1-5,1 0 1,6 0 0,1-6 0,-1 0-2,2 0 0,-5 0 0,3-2 1,-4-2 0,-1-2 0,-7-2 1,1 3 54,2-7 1,-7 2 10,-1-1 0,-4 5-40,-2-6-27,0 8 1,2-3 7,4 7 1,2 7-1,3 5 1,-3 3-8,0 3 1,-6-1-1,6 3 1,-3 3-1,1 6 0,0-2 1,-6 0-1,0 1 1,0-1 0,0-4 0,0 4 1,0 0 0,0 1 1,-6-7 0,-2 0 0,-1-5 4,-5-5 1,4-1 0,-1 2 17,-3-6 0,-1 1 0,-3-1 0,1-2-24,-1-2 1,1-4 0,-1-4 4,1-5 0,1-5 0,3-1 1,3-1-29,2 1 1,3-1-1,5 1 1,2-1-42,3 1 0,5-6 0,7-1 0,3 3 40,3 2 0,2 1 0,6-1 0,-1-1 26,1 3 0,0-5 0,0 11 0,-2-3 4,2 3 1,-4-5 0,0 6 0,0-1-6,1-1 0,-5 0 1,4-3-1,-2 1 6,-3 3 0,3 1 0,-2-4 1,-2 5-7,-1 1 0,-3-4 0,-1 5 0,-3-1 32,-1 0 0,-8 0 46,2 2-75,-4 4 1,-4-5 0,-4 7 8,-6 0 1,3 0 0,-3 0 0,0 2 10,3 3 0,-1-3 0,6 6 0,-2 0-23,2 4 1,2-3 0,2 3 25,0 2-16,0-7 0,0 9 0,0-5 6,0 5 0,2-1 0,2-1 0,4-4-12,2-2 1,-5-1 0,7-3 0,2 2-53,1-2 1,-3-2 0,-1-2 0,3 0-172,2 0 0,1 0 0,1 0 218,-1 0 0,-7-16 0,-3-3 0</inkml:trace>
  <inkml:trace contextRef="#ctx0" brushRef="#br0" timeOffset="145">769 18 7569,'-9'-8'-1508,"1"6"1508,8-5 0,0 7 0,0 0 0</inkml:trace>
  <inkml:trace contextRef="#ctx0" brushRef="#br0" timeOffset="1161">1014 140 7569,'9'8'-351,"7"2"1,-14 1 0,6 1 401,-1 2 1,-3 1 0,6 3-9,-2-1 1,0-1 0,-5-3-50,3-1 0,2-2 0,-4 3 54,2-1-20,-1-8 0,-3 1-63,4-10 0,-2 1 0,8-8-23,1-1 1,3-3 0,1-1 0,1-1 32,-1 1 0,1 5 1,-1 2-1,1 1 47,-1-1 1,1 6 0,-1-2 61,1 4 0,-1 2 1,0 0-55,1 0 0,-6 0 0,-1 0 30,3 0 1,1 0-1,3 0-54,-1 0 0,1 0 0,-1 0-43,1 0 0,-1 0 0,1-2-14,-1-4 1,-5 3 0,-3-9-14,-1-2 1,-2 5 52,-6-3 1,-8 8-1,-3-2 1,-5 4 8,-1 2 1,-7 2 0,-1 2 0,0 4 10,0 2 0,1-4 1,7 5-1,-1 1 6,1-3 1,7 7-1,4-4-3,4 3 1,2-3 0,0-1 28,0 3 1,8 0-1,4-1-33,3-1 1,3-2 0,1 1 0,3-3-8,1 0 0,0-6 0,-5 3 0,-1-3-17,1-2 0,-1 0 1,0 0-1,1 0 1,-1 0 1,1-2 0,-1-1 0,-1-5-18,-4-2 1,3 4 0,-3-5 23,3-3 0,-3 1 1,-2-1-1,-1 2 10,1-1 1,-4 3 0,3-2 17,-1-1-25,6 5 0,-4-6 1,7 9-1,0 1-1,1 2 1,-1-4 0,1 0-1,-1 2 8,1 2 0,-1 2 0,1 0 22,-1 0 0,-5 6 0,-2 2 12,-3 2 0,5 1 0,-6 7-5,-2-1 0,-2 1 0,0-1 18,3 1 0,-3-1 57,4 1 1,-4-7 80,-2 1-128,-8-8 1,1 1-55,-5-10 0,-2 1 0,8-8 0,3-1-22,1-3 0,2-1 0,2-1 0,3 1-19,7-1 0,-2 1 1,1-1-1,3 3 7,1 3 0,3-1 1,-1 5-1,1 0 1,-1 0 1,1 2-1,-1 6 23,1 0 0,-1 0 0,1 2 0,-1 2 4,1 2 1,-1 8 0,1-3 0,-1 3-7,0-3 0,1 5 1,-3-4-1,-1 3-44,-2 3 0,-8-1 1,1 1-1,-3-1-55,-2 1 0,0-7 0,0 1 0,0 1-118,0 3 1,-6 1 223,1 1 0,-17-1 0,3 1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507"/>
    </inkml:context>
    <inkml:brush xml:id="br0">
      <inkml:brushProperty name="width" value="0.08571" units="cm"/>
      <inkml:brushProperty name="height" value="0.08571" units="cm"/>
    </inkml:brush>
  </inkml:definitions>
  <inkml:trace contextRef="#ctx0" brushRef="#br0">36 315 8355,'8'-17'-649,"-4"7"666,7 4 1,-5 4 0,4 4 26,-3 4 1,1 4-1,-4 7 1,4 0-41,2 1 0,-5-1 1,5 3-1,0 1 36,0 2 1,-7 7 0,3-5 0,-2 0-180,2 0 0,-4-2 0,4-5 60,-4-1 297,-2 1-208,-8-8 1,0-5 0,-5-8 0,3-5-38,2-2 0,-6-4 0,5-7 0,-3-2-6,0 2 1,1-5 0,-5 1 0,3 0 46,1 0 0,6-6 1,-3 1-1,1-3-20,4-1 1,2 1-1,2 1 1,0 5 122,0 2 0,8-4 1,5 6-1,7 1-32,3 3 1,8 1 0,-2 3 0,4 1-31,2 3 1,0 5-1,0-4 1,0 2-117,0 5 1,0 1-1,-2 2 1,-4 0-61,-6 0 0,-3 0 0,-3 2 66,0 3 1,-5 5-1,-2 10 1,-2 1-17,-5 2 0,-3 2 0,-5-3 0,-7 1 36,-4-2 0,-1-1 1,0-3-1,-1 1 63,1-1 0,-3 1 0,-1-1 0,-2-1-14,1-5 1,-3 3-1,2-8 1,1-1-11,3 3 0,7-6 0,1 4 114,-3-4-99,6 6 0,2-6 49,12 3 1,-2-3 0,8 0 15,1 4 0,3-2 0,1 6 0,1-1 2,-1 1 0,1-4 1,1 4-1,3-3 11,1-3 1,0 4-1,-3-2 1,1 0-47,2 1 0,2-5 1,-3 4-1,1-4-71,-2-2 1,5 0 0,-3 0 0,-2 0-86,-1 0 1,-3 0 0,1-2 0,-1-2 67,0-1 1,-5-7 0,0 4-395,1-2 0,-3-1 311,2-7 1,-8 1 0,1-1-1,-3 1 17,-2-1 0,0 7 0,0-1 146,0-1 1,0-3 0,-2 1 249,-3 3 319,3 4-486,-6 8 0,10 2 0,4 2 0,5 4 2,5 1 1,-1-3 0,-1 6 0,-2 0-53,1-3 1,3 5 0,-1-6 0,-1-1-290,-3 1 1,1 4 0,4-4-306,-5 1 0,5-5-81,-5 2 0,5-4 599,1-2 0,-7-8 0,-2-2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659"/>
    </inkml:context>
    <inkml:brush xml:id="br0">
      <inkml:brushProperty name="width" value="0.08571" units="cm"/>
      <inkml:brushProperty name="height" value="0.08571" units="cm"/>
    </inkml:brush>
  </inkml:definitions>
  <inkml:trace contextRef="#ctx0" brushRef="#br0">156 158 8355,'-18'-23'0,"1"3"0,-1 3-3,1 3 0,-1 1 0,3-5 0,1 3 9,2 3 1,9 2 0,-5 6-260,0-1-186,6-1 1,-4 8 0,10 3-378,2 7 816,8 4 0,-5 1 0,9 1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246"/>
    </inkml:context>
    <inkml:brush xml:id="br0">
      <inkml:brushProperty name="width" value="0.08571" units="cm"/>
      <inkml:brushProperty name="height" value="0.08571" units="cm"/>
    </inkml:brush>
  </inkml:definitions>
  <inkml:trace contextRef="#ctx0" brushRef="#br0">105 158 7922,'29'0'-369,"1"0"1,-9-6-1,0-2 1,-5-1 544,-5-5 0,-1 4 0,4 1 0,-5-1-7,-1 0 1,-2-2-71,-6-5 0,0 0 1,-2 1 10,-4 4 1,-3 5 0,-9 7 0,1 0-87,-1 0 1,1 0-1,-3 0 1,-1 2 41,-2 3 0,-3 5 1,5 8-1,-2-1-82,1 0 1,9 1-1,3-1 1,2 1-39,4-1 1,3-5 0,1 0 0,0 1-50,0 3 0,7-5 1,5-1-15,3-2 0,9 0 0,-1-5 0,-2 3-20,-1-2 1,3-4 0,0-4 0,-1-3 93,-3-3 1,4 4-1,1-6 1,-5-1 71,-5-3 0,1 1 1,-3 1-1,1 3 211,-1-3 1,-2 4-1,-6-1 102,1-3 0,1 4-159,-6-1 0,-2 7-125,-3-2 0,1 4-130,-8 2 0,8 2 1,-2 4 48,4 5 0,2 5 0,0 3 0,2 3 6,4 1 1,-2 0-1,8-3 1,1 1 13,3 2 1,-1 3 0,-1-5 0,-2 2 46,1-1 0,-3-3 0,1-2 1,1 1-20,-2-1 0,-2 1 0,-8-1-22,0 1 0,0-7-2,0 1 0,-6-6 0,-2 4 0,-2-3-22,-3-3 0,-3-2 0,-1-2 0,-1 0-104,1 0 1,-1 0-1,1-2 1,-1-2-133,1-2 1,-1-5-1,3 3 1,1-2-240,3-3 1,5 1 495,-6-5 0,8 3 0,-3-11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717"/>
    </inkml:context>
    <inkml:brush xml:id="br0">
      <inkml:brushProperty name="width" value="0.08571" units="cm"/>
      <inkml:brushProperty name="height" value="0.08571" units="cm"/>
    </inkml:brush>
  </inkml:definitions>
  <inkml:trace contextRef="#ctx0" brushRef="#br0">35 18 8253,'-16'-2'-898,"5"-4"1150,3 4-128,8-6 1,2 8-1,4 2-34,5 4 1,-1-2-1,2 8 1,-1 1-132,-1 3 0,4 7 0,-6 2 1,-1 1 12,1-1 0,4 4 0,-6-4 0,-3 0 12,-1 1 1,4-3 0,0-6 0,-2 1-27,-2-1 1,-2 1-146,0-1 142,0 1 1,2-9 0,2-5 13,1-8 0,1-5 0,-4-9 19,4 1 0,-4-7 0,6-1 0,-2 0 8,-1 0 0,7 0 1,-6 3-1,0-1 119,1 2 1,3 1 0,8 5-45,-1 3 0,1-2 1,-1 9-1,0 1-25,1 2 0,1 2 0,3 0 0,1 0-49,-2 0 0,1 6 0,-1 1 0,2 3-63,-1 4 1,-9-5 0,-1 3-493,1 2 1,3 1-195,1 3 752,-7-9 0,6 7 0,-7-7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926"/>
    </inkml:context>
    <inkml:brush xml:id="br0">
      <inkml:brushProperty name="width" value="0.08571" units="cm"/>
      <inkml:brushProperty name="height" value="0.08571" units="cm"/>
    </inkml:brush>
  </inkml:definitions>
  <inkml:trace contextRef="#ctx0" brushRef="#br0">1 140 8355,'0'-27'0,"0"4"0,0 3-516,0 3 352,0 7 1,0-6 209,0 5 1,2 3 48,4 2 0,-3 4 1,9 4-79,2 4 1,-5-2-1,1 10 1,0 3-22,-1 4 1,3 3 0,4-5-1,-3 2-152,-1 3 0,-2 1 1,3-4-1,-1 2 96,1-1 0,-5-3 1,-2-1-1,-2-1-770,2 1 830,-4-9 0,5 7 0,-7-6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098"/>
    </inkml:context>
    <inkml:brush xml:id="br0">
      <inkml:brushProperty name="width" value="0.08571" units="cm"/>
      <inkml:brushProperty name="height" value="0.08571" units="cm"/>
    </inkml:brush>
  </inkml:definitions>
  <inkml:trace contextRef="#ctx0" brushRef="#br0">18 193 8355,'-10'-2'-33,"4"-4"0,5 2 0,2-7 0,3-3 0,4 0-83,2 3 0,3-5 0,9 7 0,3-3 128,2 0 1,2 3 0,4-5 0,-2 2-486,-2-1 0,0 5 473,6 2 0,0-4 0,0 1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717"/>
    </inkml:context>
    <inkml:brush xml:id="br0">
      <inkml:brushProperty name="width" value="0.08571" units="cm"/>
      <inkml:brushProperty name="height" value="0.08571" units="cm"/>
    </inkml:brush>
  </inkml:definitions>
  <inkml:trace contextRef="#ctx0" brushRef="#br0">16 88 8355,'0'-12'-29,"-2"3"96,-4 1 1,4-6 54,-4 3 1,6-3-79,6 2 1,-2 5-1,6 8-4,-3 5 0,7-2 1,-4 10-1,1 3-117,1 5 0,-6 3 0,5-4 1,1 4-75,-2 3 0,3-5 1,-5 6-1,0 0-80,0-2 1,-3 4 0,-3-6 0,2 1-106,2-1 1,0-2 0,-6-3 335,0 3 0,0-4 0,0 7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618"/>
    </inkml:context>
    <inkml:brush xml:id="br0">
      <inkml:brushProperty name="width" value="0.08571" units="cm"/>
      <inkml:brushProperty name="height" value="0.08571" units="cm"/>
    </inkml:brush>
  </inkml:definitions>
  <inkml:trace contextRef="#ctx0" brushRef="#br0">1 420 8355,'0'-18'-65,"0"1"1,2 7 0,3 2 0,7 3 0,4-3 102,1-2 0,1 4 0,1-3 0,2-1-188,3 0 0,7 0 1,-2-3-1,4 3 0,2 2 1,0-5 0,-1 3-1,1-2 5,0 1 0,0 5 0,0-4 1,-2 1 9,-4-1 1,2 6-1,-5-4 1,-1 0 138,0-3 0,4 3 0,-6 0 1,-1 2 64,-3 1 1,-7-7-1,-2 4 655,-3-1-401,-1 5 0,-8-10-219,-4 8 1,2 0 0,-7 6 0,-3 0-67,-1 0 0,3 0 0,0 0 0,-1 2 1,-3 4 0,-1 4 0,-1 5 0,1-1 2,-1-2 0,1-1 0,1 7 0,3-1-20,1 1 1,8 5-1,-1 0 25,3-1 0,2-3 0,0-2-55,0 1 1,2-3 0,3-1 0,7-4-74,4-2 0,1-3 0,0-5 0,1 0-34,-1 0 1,1 0 0,-1 0-1,1-2 66,-1-3 0,1 1 0,-1-8 1,1 0 13,-1 3 1,1-7 0,-1 5 0,-1-5 47,-5-1 0,3-1 0,-8 1 1,-1 1 52,3 4 0,-6-3 0,4 3-14,-4-3 1,-2 3-1,0 0 1,-2 1 88,-4 1 174,4 2 1,-8 8 26,5 0-295,3 0 0,-6 2-38,8 4 1,0 4 0,0 7-16,0 1 1,6-7-1,2 1 4,1 2 1,-3-5-1,6 1-10,1-2 0,-3 0 1,2-5-30,1 3 1,3 0 0,-1-8-27,-3-4 1,3 2 0,-3-5 0,4-1 0,-1 0-3,-3-3 0,3-3 1,-3-1 28,3-1 1,-3 1-1,-2-1 1,-2 1 50,-5-1 1,-1 7-1,-2-1 89,0-1 1,0 3 0,-2 0 0,-3 2 1,1 3 15,-8 5-71,8 0 0,-4 7 0,8 5-76,0 4 1,2 1-1,4 0-144,6 1 1,-2-3 0,-1-1 0,1-4-134,0-3 0,-5 1 0,7-4 10,2 2 1,-5 0 297,3-6 0,0 8 0,5 1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811"/>
    </inkml:context>
    <inkml:brush xml:id="br0">
      <inkml:brushProperty name="width" value="0.08571" units="cm"/>
      <inkml:brushProperty name="height" value="0.08571" units="cm"/>
    </inkml:brush>
  </inkml:definitions>
  <inkml:trace contextRef="#ctx0" brushRef="#br0">18 35 8094,'-8'-17'-1654,"6"7"1587,-5 2 0,9 10-11,3 4 78,-3-4 0,14 13 0,-6-5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066"/>
    </inkml:context>
    <inkml:brush xml:id="br0">
      <inkml:brushProperty name="width" value="0.08571" units="cm"/>
      <inkml:brushProperty name="height" value="0.08571" units="cm"/>
    </inkml:brush>
  </inkml:definitions>
  <inkml:trace contextRef="#ctx0" brushRef="#br0">1 88 8287,'0'-18'-210,"0"1"318,0-1 0,0 7 254,0-1 1,2 8-161,4-2 0,-2 4 0,5 4 0,1 2-111,0 2 1,1 8-1,5-3 1,-3 5-173,-1 1 0,-6 3 0,4 1 0,-1 4-47,1 2 1,-6 0 0,4 3-1,-2-5 13,-1 0 1,3-4-1,-4 7 1,2-1-28,-2 0 0,-2-6 1,-2 4-1,0-1-721,0-1 1,2 0 862,3-5 0,-3-1 0,6 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3.762"/>
    </inkml:context>
    <inkml:brush xml:id="br0">
      <inkml:brushProperty name="width" value="0.08571" units="cm"/>
      <inkml:brushProperty name="height" value="0.08571" units="cm"/>
    </inkml:brush>
  </inkml:definitions>
  <inkml:trace contextRef="#ctx0" brushRef="#br0">1 158 6164,'11'6'3,"1"0"1,-6 7-12,5-1 1,-7 3 0,4 1 50,0-4 0,-6 3-21,4-3 0,-4 3-28,-2 3 12,0-1 0,0-5 0,2-2-19,3-3 1,-3-3 7,4-10 1,2 2-1,-2-7 4,-2-3 1,3-1-1,1-1 1,0 3 0,0 1 0,-1 0 0,-1-3 0,4 1-8,0 3 1,7 7 0,-1-4-1,5 2 0,0 0 0,5 0 0,-3 6 0,0 0 7,2 0 1,-5 6-1,3 2 1,-4 0 40,-1 0 1,-1 5 9,1-1 0,-3 3 0,-3 3-34,-6-1 1,-4 1 0,-2-1 11,0 1 1,0-7-36,0 1 0,-2-2 1,-4 1 14,-6-5 0,-3-4 2,-3-2 1,9-2 0,3-4-11,4-5 0,2-5 0,0-1 0,0-1-6,0 1 0,8 1 0,3 3 0,5 1-2,1-2 0,3 1 1,1 1-1,2 6-7,-1 4 0,3 2 0,-2 0 0,-1 0-15,-3 0 1,-2 2 0,1 4 0,-1 4 2,1 0 0,-7 5 0,-1-3 0,-2 3-18,-4 3 0,0-3 0,0-1 0,1-3-44,-1 3 1,-2 2 88,-2 1 0,8 1 0,2-1 0</inkml:trace>
  <inkml:trace contextRef="#ctx0" brushRef="#br0" timeOffset="383">1118 210 7378,'-17'0'-260,"5"0"1,1 0 0,-3 0 11,-1 0 0,-3 0 1,1 0 351,-1 0 1,1 2-81,-1 4 1,9 4 0,3 7 25,4 1 0,2-1 0,0 1-27,0-1 0,2-5 1,4-1-22,5 3 0,5-6 1,1-2-1,1-2-2,-1 1 1,1-3 0,-1 4 0,1-4-3,-1-2 0,0-2 0,1-4 0,-1-5 1,-1 1 0,-4-2 0,-5 1 5,1 1 0,-6-6 0,4 5 0,-4-5-3,-2-1 0,0 5 0,0 1-11,0-3 0,-8 6 0,-4 0 0,-3 3-3,-3-1 0,1 0 0,-1 6 0,1 0-77,0 0 0,-1 6 1,1 0 89,-1-3 0,8 7 0,3-8 0,7 6 0</inkml:trace>
  <inkml:trace contextRef="#ctx0" brushRef="#br0" timeOffset="854">1345 158 7174,'10'0'-477,"6"0"1,-7 2 440,1 4 1,4 3 0,-7 7 83,3-4 1,-6 3 0,2-3-8,-4 3 0,-2-3 1,0 0-15,0 1 0,0-3-11,0 2 0,0-7-36,0 7-5,0-8 0,0-4 0,0-12 15,0-3 1,0 3 0,0 0 0,0-1 5,0-3 1,0-1-1,2-1 1,4 3 2,5 3 1,5-3 0,1 5 0,1-2 11,-1 1 1,3 7-1,1-2 1,2 4 0,-1 2 0,-3 0 0,0 0 0,3 2 8,1 4 1,6 4 0,-6 7 0,-1 0-13,-3 1 0,2-1 0,-1 1 1,-7-1 3,-3 1 1,2-1-1,-6 1-114,-3-1 0,-3 1 0,-5-1 1,1-5 0,-8-3-82,-1-1 183,5-2 0,0-6 0,8 0 0</inkml:trace>
  <inkml:trace contextRef="#ctx0" brushRef="#br0" timeOffset="1087">2044 36 7569,'0'-18'-931,"0"9"805,0 1 1,0 21 124,0 5 0,0 9 0,0-4 0,0 1-5,0 1 1,0-6-1,0 5 1,0-3-33,0 2 1,0-3 0,0 3 0,0-4-54,0-1 1,0-7 0,-2 1 34,-4 2 1,2-7 55,-7-1 0,-1-4 0,-5-2 0</inkml:trace>
  <inkml:trace contextRef="#ctx0" brushRef="#br0" timeOffset="1646">1817 175 7569,'2'-9'-221,"4"3"0,3 4 0,9 2 0,-1 0 0,3 0 158,3 0 1,-2 0 0,9 2 0,-1 2 48,-2 2 0,6-1 0,-6-5 0,2 0 20,0 0 0,-2 0 0,4 0 0,-3 0-26,-3 0 1,0-1 0,-4-3 0,3-4 26,-3-2 0,-2 4 0,-3-5 1,-2-1-9,-3 2 1,-7-5 0,2 3-1,-4-3 0,-2 3 0,0 0 24,0-1 0,-2 5-1,-4 2 1,2 4-19,-7 2 1,7 2 0,-2 4 6,4 6 0,2 3 1,-2 3-1,-2-1 7,-2 1 0,0 5 0,6 0 0,0-1-7,0-3 0,0 4 0,0 1 0,-2-3 26,-3-2 1,3-1-1,-4-1 1,4 1-4,2-1 1,0-5 75,0-1-14,0 1 0,0-4-109,0-8 0,8-8 0,1-9-29,1-1 0,0 1 0,-4-1 0,3 1 15,1-1 1,6-5-1,-5 0 30,5 1 0,1 3 0,1 3 0,-1 5 6,1 5 0,-7 4 1,1 2-1,1 0-3,3 0 0,-4 0 0,-1 0 0,3 2 4,1 4 0,1 3 0,-3 9-15,-1-1 0,-6 1 0,4 1 0,-3 3 0,-3 3-79,-2 2 0,-2-4 0,-2 6 0,-2 1 84,-1-3 0,-17 13 0,3-3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435"/>
    </inkml:context>
    <inkml:brush xml:id="br0">
      <inkml:brushProperty name="width" value="0.08571" units="cm"/>
      <inkml:brushProperty name="height" value="0.08571" units="cm"/>
    </inkml:brush>
  </inkml:definitions>
  <inkml:trace contextRef="#ctx0" brushRef="#br0">1 158 7923,'11'0'-1699,"1"0"2072,1 0 0,-3 0 0,2 0-391,1 0 1,3 0-1,-1-2 1,-1-2-61,-2-2 0,-1-2 0,7 4 119,-1-2 0,1-5 1,-1 3-37,1-2 0,-7 4 0,-1-5 202,-2-3 0,-2-1-25,-6-3 0,-2 7 1,-4 1-72,-6 2 1,-3 2-1,-3 6 1,1 2 7,-1 4 1,1-2-1,-1 8 1,1-1-40,-1-1 0,7 6 0,1-5 0,0 5-90,1 1 0,5 1 0,-2-1-122,4 1 1,4-1 0,4-1 0,5-5-112,5-5 1,1 2-1,1-2 1,1-3-121,5-1 1,-3 4-1,6 0 363,-2-2 0,14-10 0,-2-4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938"/>
    </inkml:context>
    <inkml:brush xml:id="br0">
      <inkml:brushProperty name="width" value="0.08571" units="cm"/>
      <inkml:brushProperty name="height" value="0.08571" units="cm"/>
    </inkml:brush>
  </inkml:definitions>
  <inkml:trace contextRef="#ctx0" brushRef="#br0">227 714 8355,'10'-17'0,"-4"-1"0,-4 1 0,-4 2 0,-4 3 0,-4 4 0,-7 8 0,-1 0-10,1 0 1,-1 0 0,1 0-14,-1 0 1,1 6 0,-1 2-1,1 1 1,1 5 37,5 1 0,-3 3 0,6-1 0,1 1-67,-1-1 1,2 7 0,6-1 0,2-4 4,4-5 1,-2 1-1,7-5 1,3 0-15,2-4 0,3 1 0,2-1 1,3-2-154,-3-2 1,4-4 0,0-4-1,1-3 160,-1-1 0,-2-10 1,-5 5-1,-1-2 71,0-5 1,1 1-1,-1 3 1,-1-1 20,-4-4 0,-5 1 0,-5-5 0,2 0-9,2 0 0,0-2 0,-8-6 0,-2 2-45,-2 4 1,-5-10 0,3 4 0,-2-2 25,-4 0 0,-1-4 0,-1 1 0,3 1 69,1 2 0,2 4 0,-3 2 1,3 4-1,2 2 1,-3 7-1,5 6 302,2-1-448,-6 5 1,8 2 113,-3 12 0,3 4 1,2 7-1,2 1 30,3-1 0,-1 7 0,6 1 0,0 2-4,-1 4 1,1 8 0,4 3 0,-3 1-51,3 0 1,-4 3-1,-1-3 1,1 0 0,0-1 0,-1 1 0,5-4 0,-4 2-348,-2-2 1,-1-3 0,-3-1-1,2 0 324,-2 0 0,-2 0 0,-2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346"/>
    </inkml:context>
    <inkml:brush xml:id="br0">
      <inkml:brushProperty name="width" value="0.08571" units="cm"/>
      <inkml:brushProperty name="height" value="0.08571" units="cm"/>
    </inkml:brush>
  </inkml:definitions>
  <inkml:trace contextRef="#ctx0" brushRef="#br0">0 18 8176,'0'-10'434,"2"2"0,4 10-401,6 4 1,-3 4 0,1 7 0,0 1-115,-1-1 0,-3 7 0,6 1 1,-1 0 42,-1 0 1,6 6 0,-7-4 0,3 1-213,0-5 0,-7 2 1,5-2-1,-2-1-536,-4-3 0,-2-1 786,-2-1 0,0 1 0,0-1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824"/>
    </inkml:context>
    <inkml:brush xml:id="br0">
      <inkml:brushProperty name="width" value="0.08571" units="cm"/>
      <inkml:brushProperty name="height" value="0.08571" units="cm"/>
    </inkml:brush>
  </inkml:definitions>
  <inkml:trace contextRef="#ctx0" brushRef="#br0">0 330 8355,'0'-9'-97,"0"-1"-263,0 4 1,2 4 263,4-4 0,-2 4 0,8 2 1,1 0 152,3 0 1,1 0 0,1 0 0,-1 0 27,1 0 1,-1 0 0,2 0 0,3 0-49,1 0 0,6-2 0,-4-1 0,1-3-31,-1 2 1,6-6 0,-4 0 0,2-1-23,0-1 1,-2 2-1,5-3 1,-5 1-35,-2-1 0,4-3 0,-4-1 0,-1-1-7,-5 1 1,2 5 0,-9 0 85,3-1 1,-5-3 126,-4-1 1,-4 5 0,-4 3-95,-4 1 1,2-4 0,-7 6 31,-3 2 1,-7 4 0,-3 4 0,3 4-29,2 2 0,1 1 1,1 7-1,-1-1-69,1 1 1,5-1-1,2 1 1,3-1-78,3 1 0,2-1 1,2 1-1,0-1-143,0 1 0,0-1 1,2 0-23,4 1 0,3-3 0,9-1 0,-1-4 17,1-3 1,-1-1 0,1-6 0,1 0 227,4 0 0,5-7 0,6-3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237"/>
    </inkml:context>
    <inkml:brush xml:id="br0">
      <inkml:brushProperty name="width" value="0.08571" units="cm"/>
      <inkml:brushProperty name="height" value="0.08571" units="cm"/>
    </inkml:brush>
  </inkml:definitions>
  <inkml:trace contextRef="#ctx0" brushRef="#br0">185 53 8355,'-8'-15'-102,"-4"3"185,-3 4 0,-3 6-60,1-4 0,5 4 0,1-3 176,-3 3 1,4 2-61,-1 0 0,5 6 0,-4 1-356,2 3 0,2 2 1,6 5 132,0 1 0,0-1 0,2 0 0,4 1-8,6-1 0,1-5 0,1 0 0,-2 1 54,1 3 1,3-5-1,1-1 1,1 0 4,-1 0 0,1 1 75,-1 7 1,-1-1 0,-3-1 0,-3-3-28,-2-1 1,-2-6-1,-6 5 4,0 3 1,0-4-1,-2-1 1,-4-1 36,-6-4 0,-3 0 1,-3 0-1,1 2-39,-1-3 1,1 5 0,-1-2 0,1-2-83,-1-2 0,-5-2 1,0 0-241,1 0 0,9 0 86,1 0 0,10 0 0,0-2 36,6-4 1,10 2 0,-1-7-1,7-3 183,3-2 0,0-1 0,-5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480"/>
    </inkml:context>
    <inkml:brush xml:id="br0">
      <inkml:brushProperty name="width" value="0.08571" units="cm"/>
      <inkml:brushProperty name="height" value="0.08571" units="cm"/>
    </inkml:brush>
  </inkml:definitions>
  <inkml:trace contextRef="#ctx0" brushRef="#br0">36 18 7706,'-8'-9'169,"-4"3"-45,5 4 0,-1 4 1,8 4-4,0 5 1,2 5 0,4 1 0,3 1-92,1-1 1,4 3-1,-7 3 1,1 4-91,0 0 1,4 4 0,-7-7-1,-1-1 64,-2 2 1,-2-6 0,0 5 0,0-5-721,0-1 1,0-1-286,0 1 1001,0-1 0,0 0 0,0 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608"/>
    </inkml:context>
    <inkml:brush xml:id="br0">
      <inkml:brushProperty name="width" value="0.08571" units="cm"/>
      <inkml:brushProperty name="height" value="0.08571" units="cm"/>
    </inkml:brush>
  </inkml:definitions>
  <inkml:trace contextRef="#ctx0" brushRef="#br0">1 175 7920,'0'-17'-78,"7"-1"0,3 3 1,8 1-1,-1 4 117,0 3 1,7-5 0,1 4 0,4 1 278,8-1-318,6-6 0,9-3 0,0-10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3.525"/>
    </inkml:context>
    <inkml:brush xml:id="br0">
      <inkml:brushProperty name="width" value="0.08571" units="cm"/>
      <inkml:brushProperty name="height" value="0.08571" units="cm"/>
    </inkml:brush>
  </inkml:definitions>
  <inkml:trace contextRef="#ctx0" brushRef="#br0">1 664 8316,'15'-2'0,"-1"-4"0,-2-3 0,1-3 0,3 0 0,1 1-373,1 1 0,-7 2 1,-1 6 324,-2-3 1,5 1-1,-1-8 74,4-2 1,1 5 0,0-1 37,1 2 1,-1-5 0,1 1 0,1-2-20,5 3 1,1-11 0,6 5 0,-2-4 13,2-5 0,2 7 0,2-6 0,-2 2-47,-4-1 0,4-5 1,-4 4-1,2 0-2,-2-1 1,2-3-1,-5 6 1,-1 2-42,0 1 0,-2 3 0,-5-1 19,-1 1 0,1 1 0,-3 3-203,-3 1 1,3 8-199,-3-2 1,-2 5 412,1 1 0,-7 0 0,12 0 0,-7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233"/>
    </inkml:context>
    <inkml:brush xml:id="br0">
      <inkml:brushProperty name="width" value="0.08571" units="cm"/>
      <inkml:brushProperty name="height" value="0.08571" units="cm"/>
    </inkml:brush>
  </inkml:definitions>
  <inkml:trace contextRef="#ctx0" brushRef="#br0">0 11 8355,'10'-2'-815,"-4"-4"738,-4 4 0,0 2 0,3 11 170,7 5 1,-2 1 0,1 1 0,5-1-38,5 1 1,-1 5 0,3 2 0,-4 3-53,-1 3 1,-1 0 0,1 0 0,-1-2-16,1 2 1,-7 2 0,1 0-1,0-2 46,-3-2 1,5-6-1,-6 4 1,-1-1-11,1-5 0,4-2 0,-4-1-5,1-1 1,-3-1 0,4-3-51,-2-1 1,5-8-1,-1 2-1,3-4 0,3-2 0,-1 0 0,1 0-81,-1 0 1,1-6 0,-1-2 0,1 0-25,-1 1 1,1-1 0,-1 4-1,0-4-196,1-2 0,-1 5 332,1-7 0,-1 0 0,1-5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999"/>
    </inkml:context>
    <inkml:brush xml:id="br0">
      <inkml:brushProperty name="width" value="0.08571" units="cm"/>
      <inkml:brushProperty name="height" value="0.08571" units="cm"/>
    </inkml:brush>
  </inkml:definitions>
  <inkml:trace contextRef="#ctx0" brushRef="#br0">0 400 8242,'18'0'-1070,"-8"-2"929,-5-4 1,-1 3 278,2-9 1,-2 6-1,8-4-1,1 3 0,-3-5 0,0 4 0,-1 0-134,1 1 1,-4-5-1,4 4 1,-1 1-15,1-1 0,-6-6 1,4 4-1,-3-1 33,1-1 0,0 6-138,-6-5 1,-2 1 112,-4-2 0,2 5 0,-7 7 0,-3 0-20,-1 0 1,-3 5 0,1 3 0,1 2 45,5 4 1,-5 1 0,6 2 0,1 1-9,3-1 0,4 1 1,2-1-1,2 1-11,4-1 1,5 1 0,11-1 21,1 1 0,2-9 0,-3-3 0,1-2-40,-2 2 0,4-4 0,-1 4 0,-1-4-22,2-2 0,-3-2 0,5-2 1,-2-4-87,-4-2 1,1 1 0,-1-5 0,2 2 108,-1-1 1,-3-9 0,-2-3-1,1 0 49,-1 0 1,-1-4 0,-2 3 0,-5-1-15,-1-4 1,-2 4-1,-6 0 1,0 2 74,0 3 0,-2 3 0,-4 3 21,-6 5 1,-3-3-12,-3 8 0,1 2-108,-1 10 1,7 4-1,1 7 1,2 1 0,3-1 0,5 1 1,0-1-118,0 1 1,0 5-1,0 2 1,0 2 125,0 5 1,2-5-1,1 2 1,5 2 38,2 2 1,0 2-1,3-2 1,-1-2-21,1-2 0,3-8 0,1 4 1,1-3-19,-1-5 0,1 5 0,1-11 1,2 3-34,3-3 1,-1-3 0,-5-6-1,-1 2 8,0 2 1,7 0 0,-1-6 0,-2-2-77,-1-4 0,-5 2 1,-1-8-1,-2 1 52,1 1 1,-3-5 0,0 3 0,-3-4 0,-3-1 0,-2-2 1,-2-3-1,0-1-2,0 2 1,0-5-1,-2 3 1,-4 2-9,-5 1 0,1-3 0,-2 0 1,-1 3 22,-3 7 1,5-3 0,-1 6-135,-2 1 1,5 1-47,-3 8 0,6 0 205,-5 0 0,7-8 0,-4-1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8.403"/>
    </inkml:context>
    <inkml:brush xml:id="br0">
      <inkml:brushProperty name="width" value="0.08571" units="cm"/>
      <inkml:brushProperty name="height" value="0.08571" units="cm"/>
    </inkml:brush>
  </inkml:definitions>
  <inkml:trace contextRef="#ctx0" brushRef="#br0">0 35 7437,'2'-10'-1291,"4"5"1265,-4 3 31,13 9 0,-11 3 33,8 8 1,-8-1-1,2 0 1,-5 1-27,-1-1 1,6 1 0,0-1-19,-2 1 1,6-1-2,1 1 0,-1-3-9,2-3 0,-1-4 6,7-8 1,-8-2 9,-5-4 0,3-4 1,-2-7-22,-2-1 1,4 1-1,-1-1 16,3 1 1,2-1 0,5 1 0,1-1 6,-1 1 1,1 1 0,-1 3-1,0 3 30,1 2 0,-1-3 1,1 5-1,-1 2-4,1 2 1,-1 2 0,1 0 0,-1 0-26,1 0 0,-1 0 0,3 2 0,1 2 11,2 2 1,0 5 0,-7-3 0,-2 0-16,-3 0 1,-5 3 0,4-3 24,-3 2 0,-1 1 1,-6 7-2,0-1 1,0-5 0,-2 0 0,-3 1-29,-7 3 0,-2-5 1,1-1-1,1 0-50,-2 0 0,-1-7 1,-3 3-30,1-4 1,0-2-1,-1 0 84,1 0 0,-1-8 0,1-1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5.892"/>
    </inkml:context>
    <inkml:brush xml:id="br0">
      <inkml:brushProperty name="width" value="0.08571" units="cm"/>
      <inkml:brushProperty name="height" value="0.08571" units="cm"/>
    </inkml:brush>
  </inkml:definitions>
  <inkml:trace contextRef="#ctx0" brushRef="#br0">35 749 8355,'-17'0'-746,"7"0"0,2-7 796,8-5 0,0 2 68,0-1 0,6 5 0,2-4-22,2 2 0,3 1 0,9 3 0,1-2-39,-2 2 0,7-4 1,1 0-1,4 1-35,2-1 1,-1-4 0,1 5 0,0-1-123,0 0 1,-6-4 0,-1 5 0,-3-1 48,-4 0 0,4-6 0,-1 3 0,-3-5-7,-2-1 1,-3-1-1,-4 1 1,-7-2-40,-3-5 0,-2 3 0,-2-8 0,-3 0 66,-7 2 0,-4-6 0,-1 3 0,-1-3 40,1-2 0,-1 6 1,1 2-1,0 2 98,-1 4 0,6-3 0,3 5 277,1 3-444,-6 3 1,11 3 72,-9 4 1,8 12-1,-2 6 1,4 5 2,2 7 0,0-3 0,0 8 0,2 2 7,4 2 1,-2 2-1,8 0 1,-1 0 61,-1 0 0,5 0 0,-3 0 0,4 0-44,1-1 1,0-1 0,1-2 0,-1-3-53,1-3 1,-3-2 0,-1-5 0,-2-1-233,1 1 0,3-1-79,1 0 0,-7-5 1,-2-2 321,-1-2 0,-5-3 0,6-5 0,-8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063"/>
    </inkml:context>
    <inkml:brush xml:id="br0">
      <inkml:brushProperty name="width" value="0.08571" units="cm"/>
      <inkml:brushProperty name="height" value="0.08571" units="cm"/>
    </inkml:brush>
  </inkml:definitions>
  <inkml:trace contextRef="#ctx0" brushRef="#br0">0 105 8088,'8'-11'41,"3"-1"1,5 6 0,3-3 0,3-1-101,1 0 0,8 4 0,-2-3 0,2-1-113,-2 0 0,4 6 0,-4-1 0,4 3-288,2 2 1,-6 0 459,1 0 0,-9 7 0,4 3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513"/>
    </inkml:context>
    <inkml:brush xml:id="br0">
      <inkml:brushProperty name="width" value="0.08571" units="cm"/>
      <inkml:brushProperty name="height" value="0.08571" units="cm"/>
    </inkml:brush>
  </inkml:definitions>
  <inkml:trace contextRef="#ctx0" brushRef="#br0">0 1 7458,'12'7'200,"-2"5"1,-1 4-151,1 1 1,-6 1-1,4-1 1,-1 2-55,5 5 1,-2-3-1,1 6 1,1 0 31,-2 1 0,5-5 0,-3 4 0,2-2-296,-3-3 0,3-3 0,-6-2 0,-1 1-672,1-1 940,-2 1 0,-6-1 0,0 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438"/>
    </inkml:context>
    <inkml:brush xml:id="br0">
      <inkml:brushProperty name="width" value="0.08571" units="cm"/>
      <inkml:brushProperty name="height" value="0.08571" units="cm"/>
    </inkml:brush>
  </inkml:definitions>
  <inkml:trace contextRef="#ctx0" brushRef="#br0">1 420 8355,'11'6'-37,"1"0"110,-8 0 1,12-8 0,-5-2-220,5-2 1,1-6 0,3 5 0,1-1 108,2 0 0,6 2 1,-3 4-1,1-2-216,4-1 1,-4-7 0,2 6 0,2 0 129,2-1 1,2 3 0,0-6 0,0 0 15,0 1 0,6 3 0,-1-6 1,-1 0 93,-2 3 0,-2-7 0,-2 5 0,-2-5 71,-2-1 1,-8 1 0,3 2-1,-5 3 317,-1-3 1,-3-1-18,-3-3 0,1 1-186,-7-1 1,-2 9 0,-10 3-110,-5 4 0,-5 2 0,-1 0 0,-1 0-18,1 0 1,-1 0 0,1 0 0,-1 2-4,1 4 1,1 3 0,3 9-1,1-1-50,-2 1 0,5 5 1,-1 0-1,2 1-12,4 1 1,0-6 0,1 6-1,-3-1-2,2-1 1,4 0 0,4-5 0,4-3 24,1-3 0,-3 1 0,6-7 0,1-2-149,3-2 1,1-2 0,1 0 0,-1 0 55,1 0 1,-1-2-1,1-4 63,-1-5 1,-1-5 0,-3-1 0,-3-1 41,-2 1 0,-3-1 1,-5 1-1,2-1-2,4 1 0,-4-1 0,4 1 1,-4 0 0,-2-1 0,0 1 0,0-1 74,0 1 1,-2 7 0,-2 2 239,-2 0-331,0 7 0,5-7-32,-5 8 0,4 2 108,-4 4 0,4 3 0,2 9 3,0-1 0,0 1 0,2-1 42,4 1 1,-2-3-1,7-1-86,3-3 1,1-1 0,3 2-1,-1-5-66,1 1 0,1-6 0,3 4 0,1-4 26,-2-2 0,6 0 0,0-2 0,3-2-69,-1-2 0,-6-7 0,4 3 0,-2-2-78,-3 1 0,-3-1 0,-1-5 0,-3-1 148,-3 1 0,1-1 0,-7 1 0,-2-1 7,-2 1 1,-2-1-1,0 1 1,-2 1 17,-4 5 1,2-5 0,-7 6 144,-3 1 0,-1 1 0,-3 8-113,1 0 0,5 0 1,2 2-62,3 4 0,1 3 1,6 9-22,0-1 0,0-5 0,0 0 0,0 1-18,0 3 0,8-5 1,1 1-1,3 0-164,-1-3 0,1 5 0,6-8-92,-1-2 0,1 3 1,-1-1-68,0-2 1,1-2 372,-1-2 0,-7 0 0,-2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602"/>
    </inkml:context>
    <inkml:brush xml:id="br0">
      <inkml:brushProperty name="width" value="0.08571" units="cm"/>
      <inkml:brushProperty name="height" value="0.08571" units="cm"/>
    </inkml:brush>
  </inkml:definitions>
  <inkml:trace contextRef="#ctx0" brushRef="#br0">51 1 8275,'-17'0'-442,"-1"0"-2,8 0 0,5 0 1,9 2 443,1 3 0,9-3 0,-4 6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872"/>
    </inkml:context>
    <inkml:brush xml:id="br0">
      <inkml:brushProperty name="width" value="0.08571" units="cm"/>
      <inkml:brushProperty name="height" value="0.08571" units="cm"/>
    </inkml:brush>
  </inkml:definitions>
  <inkml:trace contextRef="#ctx0" brushRef="#br0">0 18 8346,'12'-6'150,"-1"0"1,-5 0 0,6 6-61,1 0 0,-3 8 0,2 4 0,1 3-49,3 3 1,-1 1 0,-1 5 0,-2 5-108,1 4 0,-3 2 0,2 1 0,-1 1-160,-1-2 1,4 10-1,-9-12 1,1 0 29,2-2 0,-6-4 0,6 2 0,-3-6 42,1-3 1,6-3-1,-6 1 1,0-1 153,1 1 0,3-9 0,7-1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245"/>
    </inkml:context>
    <inkml:brush xml:id="br0">
      <inkml:brushProperty name="width" value="0.08571" units="cm"/>
      <inkml:brushProperty name="height" value="0.08571" units="cm"/>
    </inkml:brush>
  </inkml:definitions>
  <inkml:trace contextRef="#ctx0" brushRef="#br0">0 210 8072,'12'0'-171,"-1"0"93,3 0 1,-4 0 0,1 0-1,3 0 156,1 0 1,-3-6-1,0 0 1,1 2-17,3 2 0,1-4 0,1-1 0,-1-1-157,1 0 1,-1-4-1,-1 5 1,-3-3 151,-1-4 0,-6 5 0,3-3 17,-1-2 1,-2-1 0,-6-3 12,0 1 0,-2 7 1,-2 2-1,-4 3 35,-1-1 0,-9 0 0,-7 8 0,0 2-220,0 2 1,-1 7 0,5-1-1,-2 3 21,1 3 0,3 5 1,3 0-1,5 1 30,5 1 1,4-6-1,2 5 1,0-5-9,0-1 1,8 3 0,3-2 0,7-3-168,5-1 0,2-1 0,6-2 1,-1-5-3,1 1 0,2-6 1,3 4-1,3-4 224,2-2 0,0 0 0,1-8 0,3-2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729"/>
    </inkml:context>
    <inkml:brush xml:id="br0">
      <inkml:brushProperty name="width" value="0.08571" units="cm"/>
      <inkml:brushProperty name="height" value="0.08571" units="cm"/>
    </inkml:brush>
  </inkml:definitions>
  <inkml:trace contextRef="#ctx0" brushRef="#br0">349 994 7924,'18'-19'-610,"-1"-5"0,-1 3 0,-4-6 1020,-7 2 0,-3 1 1,-2 7-332,0-1 0,-9 7 1,-7 1-1,-5 2-33,-1 5 1,-5 1-1,-2 2 1,-4 0-186,-2 0 1,0 2 0,2 1 0,4 5 134,6 2 1,-2 1-1,1 7 1,5-1-13,5 1 0,1-1 0,7 1 1,2-1-11,2 1 1,4 5 0,2 0-8,2-1 1,13-11-1,-1-3 1,3-2 10,4 0 1,-5 0 0,5-6 0,-2-2-89,0-4 1,3 2-1,-5-8 1,2-1 85,-1-3 0,-5-1 0,-3-1 0,-3-1 38,3-4 1,-6 1 0,-1-7-1,-1-2-16,0-2 1,0-2 0,-6 0-1,-2 0-26,-4 0 0,2-5 0,-7-3 0,-1 0 0,2 0 0,-5-5 0,5 3 1,-2-1 55,1-1 1,5 6-1,-4-3 1,2 3 40,5 8 1,1-2 0,2 8 0,0 0 152,0 4 1,0 9 277,0 2-442,0 8 1,0-1 0,0 10-1,0 7 22,0 4 0,0 9 0,0 6 0,0 6-26,0 3 0,0 15 1,0-3-1,2 3-27,3-1 0,3 4 0,6 0 0,-3-1-159,3-3 0,1 4 0,3 0 0,-1-1-144,1-3 1,-6-2 0,-3 1 0,1-1 275,0 1 0,-6-1 0,3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297"/>
    </inkml:context>
    <inkml:brush xml:id="br0">
      <inkml:brushProperty name="width" value="0.08571" units="cm"/>
      <inkml:brushProperty name="height" value="0.08571" units="cm"/>
    </inkml:brush>
  </inkml:definitions>
  <inkml:trace contextRef="#ctx0" brushRef="#br0">1 1 8093,'12'2'-274,"-1"4"0,-5-3 0,4 9 0,0 0 505,-1-3 0,-3 7 0,4-4 0,-1 3-136,1 3 1,0-1-1,3 2 1,-1 3-69,2 1 1,-5 0 0,3-5-1,0-1-3,-3 1 1,1-1 0,-6 1 0,2-1-65,-2 1 1,-2-1 0,0-1 0,1-3-149,3-1 0,0-1 0,-6 7-1274,0-1 1462,-8 1 0,-9-1 0,-10 1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755"/>
    </inkml:context>
    <inkml:brush xml:id="br0">
      <inkml:brushProperty name="width" value="0.08571" units="cm"/>
      <inkml:brushProperty name="height" value="0.08571" units="cm"/>
    </inkml:brush>
  </inkml:definitions>
  <inkml:trace contextRef="#ctx0" brushRef="#br0">1 262 6516,'11'0'998,"1"0"0,2 0-980,1 0 1,3 0 0,-1 0 0,3 0-69,3 0 1,-2 0-1,8 0 1,2-2 17,2-4 0,2 4 0,0-5 0,0 1-21,0 0 0,0-8 0,0 5 0,0-3 46,0 0 1,-8 7-1,-4-5 1,-3 0 20,-3 1 1,1-1 0,-3-4 0,-1 5 49,-3 1 1,-7-6 0,2 3 22,-4-5 0,-2 4 1,0 1-27,0-3 1,-2 6 0,-2 1 0,-4 1-38,-1 0 0,-3 0 0,-5 6-27,-1 0 0,6 0 1,1 0-1,-1 2 12,2 4 1,-5 2 0,3 5 0,-1-1-85,1 2 0,-2 1 0,7 4 0,-3 3 36,-4 1 0,7 0 0,1-3 0,4 1-13,2 2 1,0 1 0,0-7 0,0 1-91,0-1 0,8 1 1,3-3-14,5-3 1,3 1-1,3-7 1,3-2-115,2-2 0,2-2 1,6 0 268,0 0 0,0-8 0,0-2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48.579"/>
    </inkml:context>
    <inkml:brush xml:id="br0">
      <inkml:brushProperty name="width" value="0.08571" units="cm"/>
      <inkml:brushProperty name="height" value="0.08571" units="cm"/>
    </inkml:brush>
  </inkml:definitions>
  <inkml:trace contextRef="#ctx0" brushRef="#br0">35 1 7243,'-17'0'-1139,"7"0"999,2 0 140,8 0 0,8 0 0,2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398"/>
    </inkml:context>
    <inkml:brush xml:id="br0">
      <inkml:brushProperty name="width" value="0.08571" units="cm"/>
      <inkml:brushProperty name="height" value="0.08571" units="cm"/>
    </inkml:brush>
  </inkml:definitions>
  <inkml:trace contextRef="#ctx0" brushRef="#br0">193 288 8304,'10'-18'0,"-4"1"-120,-4-1 0,-2 1 84,0-1 1,-2 3 0,-4 3 0,-4 4 226,0 1 0,-5 5 0,3-4-94,-3 4 0,-3 2 0,1 2-85,-1 4 1,1-2 0,1 7 0,3 1-19,1-2 0,8 5 0,-4-3 0,3 3 86,-1 3 0,0-1 0,6 1-161,0-1 0,8 1 0,3-1 0,5-1 75,1-5 0,1 5 0,1-5 0,3 3 19,1-2 0,2 3 0,-4-3 0,3 3-11,-3 3 0,-2-3 0,-1-1 0,-3-2-32,-3 1 1,2-3 0,-7 1-5,3 3 1,-6-4 0,0-1 24,-8-1 1,-6-2-1,-7-6 1,-1 0 23,1 0 1,-6 0 0,-3 0 0,1 0-76,0 0 1,-6 0 0,4 0 0,0 0 5,3 0 1,5-8-19,1-3 1,9 1-1,3-2 15,4-1 0,12-3 0,5-1 0,8-1 12,5 1 0,1 5 1,6-1-1,0-5 38,0-3 0,-1-3 0,1 7 0,-2-2 11,-4-5 0,3 5 0,-9-6 0,-2 1 27,-1 1 0,-5-6 0,-1 6 0,-5 1 86,-1 3 0,0-4 0,-4-1 0,2 3 242,-3 2 0,-1 7 0,-2 0 349,0-1-756,0-3 0,0 8 0,0 8 14,0 10 0,0 8 0,0 5 1,0 4-27,0 0 0,0 10 0,0-6 0,0 0 2,0 2 0,0-2 1,0 0-1,2-4-60,4-1 1,-2 3-1,6-6 1,-1-2-60,1-1 0,0-3 0,3 1 1,-1-3-57,2-3 0,-5 2 0,1-7 0,0 1-733,-1 0 966,-5-2 0,12-6 0,-6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684"/>
    </inkml:context>
    <inkml:brush xml:id="br0">
      <inkml:brushProperty name="width" value="0.08571" units="cm"/>
      <inkml:brushProperty name="height" value="0.08571" units="cm"/>
    </inkml:brush>
  </inkml:definitions>
  <inkml:trace contextRef="#ctx0" brushRef="#br0">0 210 6262,'0'-17'550,"2"1"-315,4 5 0,-2 1 1,8 6-1,1-2-115,3 2 1,3-3 0,3-1 0,1 0 83,-2 0 0,4-3 1,1 3-1,-1 0-71,0 0 1,0-3 0,-1 5 0,3 0-106,0-2 0,4 4 1,-6-5-1,0 1 6,1 4 0,-1 0 0,-4 0-444,3-2 0,-1 1-598,-6 5 390,-7 0 0,-2 2 618,-8 3 0,0 5 0,0 8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3.104"/>
    </inkml:context>
    <inkml:brush xml:id="br0">
      <inkml:brushProperty name="width" value="0.08571" units="cm"/>
      <inkml:brushProperty name="height" value="0.08571" units="cm"/>
    </inkml:brush>
  </inkml:definitions>
  <inkml:trace contextRef="#ctx0" brushRef="#br0">647 0 8355,'0'10'-107,"0"5"1,2-3-1,2 3 14,2 3 1,-1-1 0,-5 1-1,0-1 100,0 1 1,0 5 0,0 0 0,-1 1 0,-5-1 0,-4 2 0,-2 0 0,3 1-1,-1-3 1,0 0 0,-3 0 0,-1 1 0,0-1 0,3 0 0,-3 1 0,1-1-1,-1 0 1,2-2 0,-1-3-57,-3-6 1,-1 3 46,-1-3 0,1 1 0,-1 1 0,1-4 0,0-3-35,-1-3 0,1 0 1,-3 0-17,-3 2 1,-2 0 0,-4-6 0,5 0 34,5 0 1,1 0 0,1-2 38,0-4 0,-1 2 0,3-8 0,1 1-1,2 1 0,3-5 0,-5 3 0,4-4 6,3-1 0,-5-1 0,4 1 0,0-1 22,1 1 0,1 0 0,6-1-40,0 1 1,0-1 0,0 1-19,0-1 1,6 1 0,1 1-17,3 5 0,-4-3 0,4 6-17,-3-1 1,7 5 12,-2-2 1,3 4-1,3 2 23,-1 0 0,-5 0 1,-1 0-1,3 0 26,1 0 0,3 0 1,-1 0 28,1 0 0,-1 0 0,1 0 0,-1 2-12,1 4 1,-7-4 0,1 5 0,2 1-32,1 4 0,1-3 0,-3 1 1,-1 0 47,1 0 1,3-5 0,1 7-10,1 2 0,-3-5 0,-1 1 0,-2 0 3,1-1 1,-3-3 0,2 4-1,-1 0 2,-1-1 0,5-3 0,-3 6 0,4-1 7,1-1 0,1 4 1,-3-6-1,-1-1-23,-3 1 0,1 4 1,5-5-1,1 1-24,-1 0 1,-1 0-1,-3-4 1,-1 1-36,2-1 0,1 4 1,3-2 12,-1-2 0,-5-2 0,-1 0-156,3 3 1,-4-3 0,1 4-219,3-4 0,-4-2-61,1 0 1,-5-2 447,6-4 0,-8 4 0,11-13 0,-5 5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228"/>
    </inkml:context>
    <inkml:brush xml:id="br0">
      <inkml:brushProperty name="width" value="0.08571" units="cm"/>
      <inkml:brushProperty name="height" value="0.08571" units="cm"/>
    </inkml:brush>
  </inkml:definitions>
  <inkml:trace contextRef="#ctx0" brushRef="#br0">1 35 6265,'0'-9'708,"0"1"-592,0 8 1,7 0-34,5 0 0,4 0 1,1 0-50,0 0 1,1 0-1,-1-2 1,1-2 2,-1-2 0,1 0 0,-1 6 1,1 0-58,-1 0 1,1 0 0,-1 0 0,1 0-100,-1 0 0,0 0 0,1 0-23,-1 0 1,-1 2 0,-2 2-2,-3 2 0,-5 6 0,4-5 143,-3 3 0,-1 2 0,-6 5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466"/>
    </inkml:context>
    <inkml:brush xml:id="br0">
      <inkml:brushProperty name="width" value="0.08571" units="cm"/>
      <inkml:brushProperty name="height" value="0.08571" units="cm"/>
    </inkml:brush>
  </inkml:definitions>
  <inkml:trace contextRef="#ctx0" brushRef="#br0">0 1 8355,'12'10'0,"-2"-3"0,0-1 0,-1 0-267,3 0 51,5-6 1,1 0-1,-1 0-70,1 0 0,1 0 0,2 0 190,3 0 0,-1 0 0,-6-2 96,1-4 0,7 4 0,2-6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9.904"/>
    </inkml:context>
    <inkml:brush xml:id="br0">
      <inkml:brushProperty name="width" value="0.08571" units="cm"/>
      <inkml:brushProperty name="height" value="0.08571" units="cm"/>
    </inkml:brush>
  </inkml:definitions>
  <inkml:trace contextRef="#ctx0" brushRef="#br0">245 88 8355,'10'-2'-1118,"-4"-4"0,-4 2 1389,-2-7 1,-2 5-187,-4-6 0,2 8 1,-8-1-2,-1 3 1,3 2 0,-2 0-11,-1 0 1,-3 0-1,-1 0-102,-1 0 1,1 5-1,0 3 1,-1 2 20,1 3 0,1 3 0,2 1 0,5 1-10,1-1 1,-4 1 0,7-1-1,1 3-29,2 3 1,2-4 0,0 5 19,0-5 1,7-1-1,5-1 20,4 0 1,1-7 0,3-2-1,1-2-1,2 0 1,0-1 0,-3-5-1,1 0 25,2 0 1,7 0 0,-7 0-1,-2 0 4,-1 0 1,3 0 0,0-2 0,-1-1 59,-3-3 0,-2-8 0,1 4-23,-1 1 0,-5-7 1,-2 5-1,-1-5-3,1-1 1,-6-1-1,2 1 1,-4-1-26,-2 1 1,0-1 0,0 1 0,0-1-15,0 1 1,-8-1 0,-2 1 0,-1 0-12,-1-1 0,0 6 0,-5 3 1,-3-1-23,-3 0 1,2 6-1,-6-1 1,0 3-273,-1 2 0,1 0 0,-4 0 0,4 0 41,2 0 0,1 0 0,7 0-61,0 0 308,-1 7 0,8-5 0,3 6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0.594"/>
    </inkml:context>
    <inkml:brush xml:id="br0">
      <inkml:brushProperty name="width" value="0.08571" units="cm"/>
      <inkml:brushProperty name="height" value="0.08571" units="cm"/>
    </inkml:brush>
  </inkml:definitions>
  <inkml:trace contextRef="#ctx0" brushRef="#br0">18 0 8342,'-10'0'-570,"2"0"-537,8 0 1107,0 0 0,8 0 0,2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8.182"/>
    </inkml:context>
    <inkml:brush xml:id="br0">
      <inkml:brushProperty name="width" value="0.08571" units="cm"/>
      <inkml:brushProperty name="height" value="0.08571" units="cm"/>
    </inkml:brush>
  </inkml:definitions>
  <inkml:trace contextRef="#ctx0" brushRef="#br0">385 53 8355,'10'-2'-1687,"-5"-3"1521,-3 3 1,-2-8 338,0 4-99,0 4 0,-2-11-46,-3 7 0,1 0 0,-8 6 24,-1 0 0,3 0 0,0 2 0,0 2 3,1 2 0,-3 5 0,-3-3 0,1 2 12,2 3 0,1 9 1,-7 3-1,1 0-48,-1 0 0,1 4 1,-1-3-1,1 1 12,-1 4 0,1 2 0,-1 2 1,1 0-75,0 0 0,5 0 0,0 0 0,1-1 26,1 1 1,-4 0 0,9 2 0,1 2 15,2 2 1,2-1 0,0-5-1,0-2 29,0-3 0,2 2 0,3-4 0,7 1 8,4 0 1,1-8 0,1 3-1,-1-5-29,0-2 1,9 1 0,1-1-1,2-1-24,0-5 0,0-3 0,6-6 0,0 2-60,0 2 0,0 0 0,-2-6 1,-2 0-87,-2 0 0,-6 0 0,5 0 0,-3 0 77,-4 0 1,-7-6-1,-3 0 1,1 0 85,-2-2 0,5-9 0,-5-10 0</inkml:trace>
  <inkml:trace contextRef="#ctx0" brushRef="#br0" timeOffset="568">804 473 8355,'-12'0'-1384,"1"0"1070,-3 0 1,-1 0 387,-3 0 0,7 0 0,-1 1-50,-2 5 1,5-2 0,-3 8 32,-2 1 0,5 3 0,-1 1-10,2 1 1,2-1 0,6 1 0,0-1-22,0 1 0,0-1 0,2-1 0,2-3 11,2-1 1,8-2-1,-3 3-13,5-1 0,1-8 1,1 2-1,-1-5-15,1-1 1,-1 0 0,1 0 0,-1 0 19,1 0 0,-1-5 0,-1-3 0,-3-2 8,-1-3 1,-6 3 0,3-2 0,-1-1 75,-4-3 0,-2-1 0,-2-1 1,0 1-111,0-1 1,-8 1 0,-4-1-1,-3 3-50,-3 3 1,1-3-1,0 5 1,-3 0-155,-3 4 1,3-1-1,-3 1 1,2 2 43,-2 2 0,3 2 1,-3 2-1,3 2 157,3 2 0,-1 7 0,1-3 0</inkml:trace>
  <inkml:trace contextRef="#ctx0" brushRef="#br0" timeOffset="1051">979 455 8045,'11'0'38,"1"0"0,2 0 62,1 0 0,3 0 1,-1 0-1,0 0-419,1 0 1,-1 2 0,1 2 0,-3 4 324,-3 1 1,4-3 0,-7 6-1,3-1-7,0-1 1,-3 6-1,3-5 1,-4 5-8,-1 1 0,-5 1 0,4-1-15,-4 1 1,-2-1 0,0 1-17,0-1 1,0-5 18,0-1 0,-2-7-7,-4 2 1,2-4 0,-7-2 0,-1-2 26,2-4 1,-3 2 0,5-5-1,0-1 68,1 0 1,1-1 0,6-7 27,0 1 1,0-1-1,0 1 1,0-1-65,0 1 1,8-1-1,3 1 1,3-1 18,-3 1 1,5 0 0,-4-1 0,3 3-350,3 3 0,-1 4 208,1 8 0,-1 0 1,0 0 89,1 0 0,-1 0 0,1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32.825"/>
    </inkml:context>
    <inkml:brush xml:id="br0">
      <inkml:brushProperty name="width" value="0.08571" units="cm"/>
      <inkml:brushProperty name="height" value="0.08571" units="cm"/>
    </inkml:brush>
  </inkml:definitions>
  <inkml:trace contextRef="#ctx0" brushRef="#br0">53 1 7427,'-12'5'0,"0"1"0,7 6 0,-7-6 0,8-2 0,-2-10 0,4 4 0,2-6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51.455"/>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definitions>
  <inkml:trace contextRef="#ctx0" brushRef="#br0">1 5729 8355,'0'9'-1651,"0"-1"1675,0-8 0,2 2 5,4 4 1,-3 2-31,9 3 0,0 3 0,3-6-5,-3 1 0,3-5 0,-3 2-12,4-4 1,-5 0 0,1 2 13,1 1 0,3 1 0,1-6 4,1 0 1,-1 0-1,1 0 1,-1 0 18,1 0 1,-1 0 0,1 0 0,1 0-15,4 0 1,-3 0 0,5 0 0,-2 0-18,1 0 1,1 0-1,-4-2 1,4-2-3,3-1 0,-5-1 1,4 4-1,-2-2 5,-3-2 0,5-5 1,0 5-1,0 0-3,-4-2 1,3 4 0,-3-5 0,-2-1 10,-1 0 1,-3 4 0,2-3 0,3 1 13,1 4 1,0-6 0,-5 1 6,-1-1 0,1-4 0,1 7 1,3-3-1,1-2 5,-2 3 0,-1-7 0,-3 6 0,0-1 37,1-1 1,-1 0 0,1-3 0,-3 1-31,-3 3 0,4 1 0,-7-4 0,3 3-29,0-3 1,-1-1 0,7-3-9,-1 1 1,-5 1 0,-3 3-1,1 1 3,0-2 0,0-1 1,3-3-1,-1 1 12,1-1 1,3 1-1,1-1 1,1 1 12,-1 0 0,1-7 0,-1 1 1,1 0-15,-1-3 1,1 7 0,-3-4 0,-1 3 25,-3 3 0,1-3 0,5-1 1,1-2 10,-1 2 1,1 1-1,-1 3 1,1-1-34,-1 1 0,-5-1 0,0 1 0,1-3-11,3-3 1,3 4 0,2-7 0,3 3 9,-3 0 0,-2-6 0,-1 4 0,-1-1 11,1 1 0,-3-4 0,-1 6 0,-2 1-25,1 3 1,3-4 0,-1-1-1,-1 3-23,-3 2 1,1-5 0,4 1 0,-3 0 18,-1-2 1,-1-1 0,7-5 0,-1 2-3,1-2 0,-1-2 0,1-2 0,-1 2 6,1 4 0,-1-4 0,1 6 0,-3-2 3,-3 0 0,3 5 1,-3-3-1,3 2 0,3 4 1,-3-4-1,-1 1 1,-2 3-3,1 1 0,3-3 0,1-2 1,1 0-31,-1 0 0,1-7 1,-1 3-1,1-4 19,-1-2 0,2 1 1,3-3-1,1-2 87,-2-2 0,5-5 1,-3 5-1,0 2-37,2 2 1,-5-4-1,3 1 1,-3 1-21,-3 2 0,0 4 1,1 2-1,-3 4-9,-3 1 0,4-3 1,-7 4-1,3 0 26,0 0 1,-3-1 0,5 5-1,-2-2-9,1 1 0,3 1 0,1 0 0,1-2-22,-1 1 1,2-3 0,3 0 0,1-1-66,-2 1 1,1 0 0,-1 4-1,2-5 23,-1-1 0,-1 6 0,0-4 1,1 1 20,-7 1 1,3-6-1,-7 6 1,5-1 10,1-1 0,-5 4 1,0-6-1,1 0 20,3-1 0,-1 5 1,-1-4-1,-2 0 57,1 0 1,3 3-1,1-3 1,1 2-42,-1 4 0,-5-5 1,-1 3-1,3 2-1,1 1 1,3-3 0,-3 0-1,-1 1-27,-2 3 0,-3 0 0,5-3 1,-2-1-63,1 2 1,-5 7-1,0 2 1,-2-1 52,-1-3 1,7-1-1,-4-1 1,1 1 12,5-1 0,-4 1 0,1-2 0,1-3 47,-2-1 0,5 0 1,-3 5-1,1-1-67,-1-5 1,4 5-1,-5-4 1,5 1-5,1-1 0,-5 4 0,0-6 0,1 1 12,3 1 0,-1-6 1,-1 6-1,-3-1 42,3-1 0,-4 6 0,-1-7 0,1 3-18,0 0 0,0 0 0,3 3 0,-3-1-14,-2-2 1,5-1-1,-1 7 1,1-1-43,-1 1 0,4-1 1,-5 1-1,5-1-3,1 1 0,1 0 1,-3-1 14,-3 1 1,3-1-1,-3 1 1,2-1-1,-1 1 16,-1-1 0,-3 1 0,5-1 0,-4 1 37,-2-1 0,3 1 0,-3 0 0,0-1-1,-1 1 1,5-1 0,-4 1 0,2 1-8,3 4 0,-3-3 0,1 3 0,3-3-5,2-3 0,1 7 0,1-1 0,1-2-29,4-1 0,-3-3 0,5 3 0,-2 1-12,0 3 1,1-1 0,-7-3 0,1 1 31,-1 2 0,1 1 0,-1-5 0,0 3 21,1 1 1,-1 2 0,1-3 0,-1 3-20,1 2 0,-1-5 0,1 3-16,-1 0 1,1-3 0,-1 7 0,1 0-38,-1-2 1,1 0 0,-1-3-1,-1 3-17,-5 0 1,9 4 0,-7-5 0,1 1 49,1 4 1,1-4 0,1 2-1,1 1-13,-1-3 0,1 6 0,-1-6 0,1 2 105,-1 1 0,0-1 0,1 6 0,-1 0-51,1 0 0,-1-6 0,1 0 0,-1 2-25,1 2 1,-1 2 0,1 0 0,1 0-11,4 0 0,-1 0 1,7 0-1,0 0 2,-2 0 1,4 0-1,-6 0 1,1 0 5,-1 0 0,4 6 0,-4 0 0,0 0 4,1 1 0,-3-3 1,-4 6-1,3 0-5,1-1 1,0 3 0,-5 6 0,-1-1-22,1 1 0,5-1 0,0 0 0,-1 1 10,-3-1 1,-2 7 0,3 1 0,1 0-17,2 0 1,1 1 0,-7-5 0,1 4 24,-1 2 1,6-3-1,1 3 1,-3 0 5,-2 0 1,5 0-1,-1 4 1,0-4 7,3-1 1,-7 5-1,6-2 1,-2 4-10,1 2 1,1 0-1,-4 0 1,4 0-4,3-1 1,-7 1-1,4 0 1,-1 0 13,-1 0 1,2 0-1,-4 0 1,3 0 12,-3 0 1,4-6-1,0 0 1,1 2 13,-1 2 0,4 0 1,-4-2-1,0-4-14,1-1 1,3 5-1,-4-2 1,0 2 9,0-2 1,5 4 0,-5-4 0,0 2-49,0-2 0,0 4 0,-3-4 0,1 2-34,-2-2 0,-1 4 0,-3-5 0,1 1 39,-1 0 0,1-2 0,-1 4 0,1-2 16,-1 2 0,6-4 1,1 0-1,-3 1-2,-2-1 1,5 0 0,1 4 0,0-4-1,0-2 0,1 6 1,-5-1-1,4 3-8,2 1 1,-5 1 0,3 0 0,-2 0-4,1 0 0,1 0 1,-4 0-1,4-2 1,2-4 1,-5 4-1,3-4 1,-2 4 13,1 2 1,7-6 0,-4 0-1,0 2 54,-4 2 0,4-3 0,1-1 0,1 0-36,0-2 0,-6 6 0,4-4 1,0 4-34,1 2 0,-7-6 0,4 0 0,-2 4 21,1 6 0,-1-2 0,-5 4 1,-1-5-38,0-1 1,7 6-1,1 0 1,2-2 7,4-2 0,-4-3 1,2 1-1,2 0 47,2 0 0,2 0 1,-2-2-1,-2-2-30,-1-2 1,-1 0-1,6 6 1,0 0-11,-1 0 1,1-6-1,0 0 1,-2 2-11,-4 2 0,4 2 0,-4-2 0,3-2 9,-3-1 0,4-3 1,-4 4-1,2-2 25,-2 2 1,4-6 0,-6 0 0,2-1-11,0-1 1,-2 6 0,4-4-1,-1 0 10,1 1 0,2-1 0,0-4 0,-2 3-20,-2-3 0,0-2 0,6-1 0,-2-1 54,-4 1 1,4 5 0,-4 0 0,4-1-27,2-3 1,-2-2-1,-2-1 1,-2-2-5,2-3 0,-4-1 1,2 3-1,2-3 72,2-2 1,2 0 0,2-4-1,2 1-15,2-1 1,0 6-1,-5 0 1,3 1-74,2 1 0,0-2 0,-4 3 0,1-1 23,3 2 1,6-5-1,-5 3 1,1-1 0,0-1 0,3 4 0,-5-6 0,-2 1-67,-2 5 0,4-6 0,-1-1 0,-1-1 47,-2 0 0,-2 2 0,0-4 1,0 1-12,0-1 0,0-2 0,0-2 1,-1 0 13,1 0 0,0 0 0,0-2 0,0-2 27,0-1 1,0-7-1,0 4 1,0 0 8,0 1 0,-2-5 1,-2 4-1,-2 1 0,2-1 0,-4-4 1,0 4-1,-1 1-117,-5-1 1,-4 0 0,-3 4-5,-2-2 0,-3-1-479,3 1 0,-6 4 549,-12-4 0,-4 12 0,-7 4 0</inkml:trace>
  <inkml:trace contextRef="#ctx0" brushRef="#br0" timeOffset="2142">158 6532 7427,'-12'10'-1400,"1"-5"1667,7-3 1,-4-4 152,8-3-306,0 3 1,2-12 0,4 8-88,5 2 1,-1 2-1,2 2 1,1-2-41,3-3 1,1 3-1,1-4 1,-1 4-1,1 2 0,-1 0 0,3 0 1,1 0-3,2 0 1,2 0 0,-3 0-16,1 0 0,8 0 0,-2 0 0,4 0 0,2 0 24,0 0 1,0 0 0,2 0-1,2 0 7,1 0 0,9 0 1,-2 0-1,3 0 17,2 0 0,1 0 0,-1 0 0,2-2 16,5-4 0,-3 4 1,6-4-1,0 3-11,0-3 1,-4 4 0,6-4 0,2 2-8,2-2 1,6 4 0,-2-3 0,-4 1-49,0-2 1,0 4 0,3-6 0,3 2 40,2 0 1,2 1 0,-3 3 0,3-2-1,-4-2 1,9-2 0,-9 4-1,5-1 0,3 1 0,-7 0 0,7 0 1,-1-2 27,-1 2 0,0 2 1,-5 2-1,5 0 49,-1 0-70,7 0-69,-7 0 1,3-6 0,-1 1 0,3 1 0,1 2 0,2 2-62,1 0 1,-1 0 0,0 0-1,1-2 57,-1-4 0,0 4 0,-1-4 0,-1 4 175,2 2 1,-3-6 0,9 1-1,-4 1-35,-1 2 1,-1 2-1,0 0 1,1 0-131,-1 0 1,0 0-1,1 0 1,-1 0-85,0 0 0,1-2 0,-1-2 0,0-2 103,0 2 1,1 0 0,-3 1 0,-1-3 50,-3 2 0,-1 2 1,3 0-1,1-2 168,5-2 0,-2 0 0,6 6 0,-3 0-149,-3 0 0,6 0 0,2 0 0,0-1-169,0-5 0,-2 4 0,-7-4 110,-5 4 0,5 2 0,-5 0 1,3 0-1,-1-2 76,-1-4 0,-7 4 1,7-4-1,1 3-78,3-3 0,-1 4 1,-2-4-1,-1 4 130,1 2 1,-3 0 0,1 0 0,-1 0-123,-6 0 0,7 0 0,-9 0 0,2 0-14,-2 0 0,7-6 1,-9 0-1,4 3-64,3 1 1,-5 2 0,4 0 0,-6 0 37,-6 0 1,4 0 0,-4 0 0,2 0 15,-2 0 1,2 0 0,-8 0 0,0 0 151,2 0 0,-5 0 1,3 0-1,-4 0-66,-2 0 0,1 0 1,-3 0-1,-1 0-66,-3 0 0,-1 0 0,4 0 0,-3 0-64,3 0 0,-5 0 0,3 0 0,1 0 41,3 0 1,-5-2 0,-1-2 0,0-2 18,-1 2 0,-5 2 0,2 2 1,-4 0 157,-2 0 0,0-2 0,-1-2 0,-1-2 14,-3 3 1,1 1 0,-6 2 0,0 0-121,0 0 0,4 0 1,-3 0-1,-1 0-59,0 0 0,-2 0 0,-5 0 0,-1 0-166,1 0 0,-7 0-226,1 0-389,-8 0 807,4-8 0,-24-2 0,-3-7 0</inkml:trace>
  <inkml:trace contextRef="#ctx0" brushRef="#br0" timeOffset="40503">420 12487 8355,'-2'10'-928,"-4"-4"170,-6-4 873,5-2 1,1 0-1,12 0-102,5 0 1,-1 0-1,2 0-84,1 0 1,3 0-1,-1 2 1,-1 1 9,-2 3 1,-1 8-1,5-2 1,-3 1 5,-1-1 1,0 3 0,5-3 0,1 2 48,-1-3 0,-5 3 1,-1-7-1,3 1-18,1 0 0,9-2 1,-1-6-1,-2 0 51,-1 0 0,-3 0 1,1 0-1,-1 0 126,1 0 1,5 0 0,0-2-1,-2-2-131,-1-2 0,3-5 0,2 3 1,1-2 1,-1-3 0,4 3 1,-6-2-1,1-1-11,1-3 1,-6-1 0,4-1 0,-3 3-13,-3 3 1,7-9-1,-1 3 1,-2-1 19,-1-1 0,-3 3 1,1-3-1,-1-1 24,0-2 1,3-2 0,1 3 0,3-1-8,-3 2 0,0-1 0,1 1 0,1-4-1,-2-2 0,4 3 0,-1-3 0,-1 0-1,2 0 1,-5 3 0,5-3 0,-2 2-40,0 4 0,3-4 0,-5-1 0,4 1-12,2 0 0,-3 0 0,3 1 0,0-5 13,0-4 0,2 4 1,6 0-1,-2-2-11,-4-2 0,4 0 0,-6 2 0,3 4 7,-1 2 0,-8-5 0,4 5 0,-1 0 44,-1 0 1,0 0 0,-5 1 0,-1-3-27,0 0 0,7-4 0,-1 6 0,-2-1-5,-1 1 1,3-6-1,2 4 1,1-2-28,-1 0 1,4 0-1,-4-6 1,0 2 13,1 4 1,3-4 0,-4 4 0,0-4 17,0-2 0,4 0 0,-5 0 0,-3 0 19,-2 0 1,5 0 0,-1 2-1,-2 2-6,-1 2 1,-3 0 0,1-4 0,-1 2-7,1 2 1,5 1-1,0-3 1,-1 2-21,-3-2 1,4 0-1,3 0 1,-1 2-35,0-2 0,4-2 0,-6-2 0,1 0 23,1 0 1,-6 0 0,6 0 0,-1 0-13,-1 0 1,2 3 0,-3 0 0,1 3 20,-2-2 0,4 4 0,1-2 1,-1 0 1,0 2 1,0-6-1,-3 6 1,1-3 5,-2 1 1,5 0 0,-3-6-1,0 2-4,2 4 0,-5-10 0,3 5 0,-2-3-1,3 0 0,-5 2 0,6 0 0,-1 0 1,-1 0 0,2 0 0,-4 0 1,5 2-10,1 4 0,0-4 1,4 4-1,-2-4-14,2-2 1,2 0-1,2 0 1,2 0-53,4 0 1,-10 2-1,6 2 1,-2 2 49,-2-2 1,5 4-1,-8 0 1,1 0 14,-2 0 1,4 3 0,-4-3 0,2 0 23,-2 0 0,2 5 0,-6-1 0,0 2-30,1-3 0,5 11 0,-4-5 0,0 3-2,-4-1 0,5 1 1,-1 1-1,2 3 10,0-3 0,-8 4 1,4 1-1,-1 1 5,-1 4 1,6-4-1,-4 2 1,3 1-2,3-3 0,2 6 0,3-4 0,3 2 28,2-2 1,6 4 0,-5-3 0,1 1-23,0-2 0,5 4 0,-1-4 0,1 4 10,-1 2 0,1 0 0,-7 0 0,-2 0-1,-2 0 1,3 0 0,1 0 0,-2 0-6,-2 0 0,-2 2 0,2 2 0,2 4-11,1 1 1,7-3-1,-4 6 1,-1 0-7,1-3 0,3 7 0,-3-5 0,0 5 7,0 1 0,3 1 0,-3-1 0,0 1 3,-1-1 1,5 1-1,-5-1 1,1 1 21,0-1 1,3 3 0,-3 1 0,0 2-12,-1-1 1,-1 3 0,-6-2-1,0 0-10,0 3 1,4-1 0,0 6 0,-2-2-31,1 2 1,3 2 0,-2 0 0,2-2 13,-3-2 1,5 6-1,0 6 1,0-2-34,-1-3 0,-1 5 0,-4 0 0,2 0 62,1 1 0,1-3 1,-6 6-1,0 0-16,0-1 1,0-3 0,2 4 0,2-1 57,1 1 0,3-4 0,-4 3 0,3-1-11,3-4 0,-4 3 0,3 1 0,1 0-27,0-1 1,-1 5-1,5-4 1,-3-1-11,3 1 1,-4 6 0,-1-3-1,-1 3-11,-4-3 1,-2 5-1,-2-7 1,-1 3-2,1-1 1,0-5-1,0 4 1,0-1-5,0 1 1,2-4 0,2 3 0,2-1 4,-3-4 0,1 4 1,0-3-1,2-1 2,-2-2 1,-1 0 0,1 2 0,0 2 0,-6-3 0,8-1 0,-8-2 0,0 0 0,-2 0 0,-2 6 0,6 1 0,0 1 1,0 0 1,0-1 0,-1-3 0,-1 2 0,-3-2 0,6 4 1,-5-3-1,1-1-3,0-2 1,1 2 0,2-2 0,0-6 0,0-4 1,0 2 0,0-6 0,0-1-2,0-3 0,0 4 1,-2 1-1,-2-3 2,-2-2 0,-2-7 0,4 0 0,-4 1 36,-1 3 1,5 1 0,-2 1 0,2-3-33,-2-3 1,2 3 0,-6-3 0,0 4-1,1 1 0,3-5 0,-4-1 0,0 1 39,0-2 1,5 3-1,-5-7 1,0-2 0,0-2 1,6 0-1,-4 2 1,3 1 10,-1-1 0,-2-2 0,4-2 1,-4 0 3,-2 0 1,4 0 0,-3 0 0,-1 0-135,0 0 0,0 0 1,-3 0-1,1 0-114,-2 0 1,-7 0-1,-2 0-11,1 0 1,-3 0 198,1 0 0,-7 8 0,4 2 0</inkml:trace>
  <inkml:trace contextRef="#ctx0" brushRef="#br0" timeOffset="42412">280 13500 8355,'12'0'-2552,"-1"0"2981,-7 0-350,4 0 1,-2-2-69,0-4 0,0 2 0,-4-5-79,3 1 0,5-6 60,8 3 0,-7 3 0,1 0-156,1 1 1,-3 5 183,2-4 1,-1-2 0,7 2 59,-1 2 0,-5-3 1,0 1-1,1 2-17,3 2 1,7 2 0,0-2-1,1-2-26,1-2 1,2 0 0,8 6 0,0 0-45,0 0 0,0 0 0,2 0 0,1-2-26,3-3 1,2 3-1,-2-4 1,3 4 7,1 2 1,5-2 0,-3-2 0,3-2 19,3 2 1,-5 1 0,3-1 0,3-2 15,0 2 1,1 0-1,-1 0 1,2-2-10,2 2 1,8-3 0,-2 1-1,4 0 2,2-2 0,-8 6 0,-2-5 0,-1 1 5,-1 0 1,0 0 0,-4 4-1,3-2 31,1-1 1,2-3 0,-4 4 0,5-2-9,1 2 0,0-4 0,4 1 0,-2-1-6,2 0 0,2 0 1,1 4-1,1-3-22,0-3 1,-2 4 0,-2-4 0,-2 3-23,2 3 0,-4 2 0,0 2 0,-2 0 4,-3 0 1,3-6-1,0 0 1,0 2 22,0 2 1,4 2-1,-3 0 1,-1 0 8,0 0 1,6-5 0,-4-1 0,2 2 36,0 2 0,-6-4 1,6 0-1,0 1 29,-2-3 0,10 6 1,-6-4-1,0 4-53,2 2 1,-6 0 0,2 0-1,0 0-28,-2 0 1,4 0-1,-6 0 1,1 0-51,-1 0 0,4 0 0,-4 0 0,0 0-16,0 0 1,4 0 0,-4 0-1,1 0 45,-1 0 0,4 0 0,-4 0 1,0 0 17,0 0 0,6-6 0,-4 0 0,0 3-10,-3 1 0,1 2 0,0 0 0,0 0 23,0 0 0,4 0 0,-4 0 0,2 0-37,4 0 1,0 0-1,0 0 1,-2 0-4,2 0 0,0 0 1,0 0-1,-4 0 42,-1 0 0,5 0 1,-4 0-1,2 0-9,0 0 0,-2 0 0,4 0 0,-2-2-1,2-4 1,0 4 0,0-4 0,-2 4-4,2 2 0,-4 0 0,0 0 1,-2 0-4,-4 0 0,5 0 0,-3 0 0,-2 0-2,-2 0 1,-1 0 0,1 0 0,0 0 5,-1 0 0,9 0 1,-10 0-1,3 0 19,-1 0 0,4 0 0,-1 0 0,-3 0-21,0 0 1,-11 0 0,9 0-1,-1 0-3,-1 0 0,3 0 1,-1 0-1,-2 0 0,-3 0 0,9 0 0,-3 0 0,1 0 0,0 0 1,-1 0 0,1 0-1,0 0 2,-1 0 0,3 0 0,-9 0 0,1 0 23,-1 0 1,3 0 0,-5 0 0,1 0 6,1 0 1,-6 0 0,3 0-1,-1-2-13,-4-4 1,3 4 0,-1-3-1,-2 3 15,-2 2 0,4-2 0,-1-2 0,1-2-7,2 2 0,-6 2 0,3 2 0,-5 0 2,-5 0 1,2 0 0,-4 0 0,1 0 2,0 0 1,-8 0 0,3 0 0,-5 0-110,-2 0 0,1 0 0,-1 0 0,1 0-322,-1 0 0,1 0 401,-1 0 0,1 8 0,-1 2 0</inkml:trace>
  <inkml:trace contextRef="#ctx0" brushRef="#br0" timeOffset="46154">13204 11963 8355,'2'10'-270,"3"-4"0,-1-4 0,8 0 0,2 2 249,1 1-51,-5 1 1,5-6 0,-3 0 0,4 0 35,1 0 1,0 0 0,-1 2 0,-2 2 1,-3 2 1,1 0-1,3-4 1,-1 1 24,-2 3 1,-1 2-1,7-4 15,-1 2 0,-5 0 0,-1-6 48,3 0 0,2 0 0,1 0 0,0 0-10,1 0 0,-1 0 1,1 0-1,-1-2-22,1-4 1,-1 4 0,1-6 0,-1 2 5,1 0 1,5-7 0,0 1 0,-1-1 29,-3 1 1,6-3 0,2 3 0,2-4-14,1-1 0,-7-6 0,6-1 1,0 3-31,-2 2 0,4 1 0,-7 1 0,-3-1 12,-2 1 1,5-1-1,-1 1 1,-2-1-54,-1 1 1,-3-1 0,3 1-1,-1-1 4,-2 1 0,11 0 0,-11-1 1,4 1 43,5-1 0,-7-1 0,6-3 0,-1-1 38,-1 2 1,0-4-1,-4-1 1,3-1-37,1-4 0,6 4 0,-5 0 1,-1 0-14,2-1 1,-4 1 0,7-4 0,-1 2-56,0-2 1,-4 0 0,4 0 0,0 2 63,1-2 0,-5 4 0,4-2 0,0-1 21,0 3 1,-3-6 0,3 4 0,-2-2-37,-4 2 1,7-2-1,-1 6 1,2-2-40,0-4 1,-6 3 0,4-1-1,-1-2-18,-5-2 1,4 4 0,0 0 0,1-2-1,-1-2 1,0-2-1,-3-2 1,1-2 77,-2-1 1,6-7 0,0 6 0,3 1 34,-1-3 1,0 0 0,4-3 0,-2 3-47,-2 0 0,0 6 0,6-5 0,-2 1-55,-4 0 0,2 0 0,-6 5 0,1-3 53,-1-2 0,-2 0 0,-5 6 0,1-2-57,4-3 1,-3 3-1,3-6 1,-4 2-5,-1 1 1,5-9 0,2 4 0,1-1 46,-1-1 0,6 7 1,-2-5-1,4 2 17,2 4 1,0 3 0,0 1 0,0 0-9,0 0 1,-1 0 0,1 0-1,-2 0-6,-4 0 0,4 0 1,-3-2-1,3-2 37,2-1 0,-3-1 0,1 4 0,-1-2-32,-1-1 0,5-1 1,-6 8-1,3 2 2,1 2 0,1 5 1,-2-3-1,-2 2-8,-1 4 1,-1-5 0,6 3-1,0 2-22,-1 1 1,7 3-1,2-1 1,0 1 15,-1-1 1,7-5-1,-5 0 1,3 2-1,0 1 1,-7 3 0,5-1 0,-2 1 4,-5-1 0,1-5 0,0 0 0,2 1-16,-2 3 0,-3 2 0,1-1 1,2 1 5,2-1 0,5 1 0,-5-1 1,0 3-50,2 3 0,-1-3 1,5 5-1,-4-2 43,-1 1 1,-5 5-1,6-4 1,0 0 17,3 1 1,-1 3 0,-1-4 0,1 0 46,0 1 1,-5 5 0,5-2 0,-2 4-44,-4 2 1,-3 0-1,-1 2 1,0 4-36,0 5 1,6-1 0,0 2 0,-3 1 0,-1 3 1,4 7-1,2 0 1,-1-1 12,1-3 0,6 4 1,-5 3-1,3-1 16,-1 0 0,1 0 1,3-1-1,-3 3 6,-6 0 1,7 6-1,1-4 40,-1 4 0,1 2 0,5 0 0,2 0 0,5 0-30,1 0 0,-4 0 1,6 2-1,0 1-8,-2 3 1,6 6 0,-4-5-1,2 1-10,-2 0 0,-4 5 1,-7-1-1,-1 3 5,0 3 0,1-7 0,1 1 0,0-1 19,-1-1 1,9 5 0,-8-3 0,4 2-3,3-3 0,3 10 1,-6-3-1,0 1-15,2 0 0,-5-1 1,3-1-1,-4 1-8,-1-1 1,-1-2 0,2-1-1,3-2 11,1 1 1,0 1 0,-6-1 0,1-1 5,-1 1 0,1-3 0,-1 1 0,-2 1-1,-3-2 1,7 5 0,-5-5-1,-1 1 11,3 1 0,-1-6 0,3 3 0,-1 1 31,0-1 1,1-5-1,1 2 1,0-4-43,-1-2 1,9 6 0,-10-1 0,3-1 7,-1-2 0,2-2 0,-1 0 0,-5 0-101,0 0 1,-7-6 0,-2 0 0,-4 0 52,-2-2 1,0 4-1,0-6 1,0 1 14,-1-1 1,1-2 0,-2-3 0,-2 1-3,-1 2 0,-3 1 0,4-7 0,-4-1 9,-2-5 0,4 5 1,-4-7-1,1 3 22,-1 0 1,0-8-1,-4 3 1,5-1 19,1 0 1,-4 0 0,4-6 0,0 0-99,1 0 1,-7 6 0,2-1 0,-3-1-589,-3-2 0,6 0-67,1 4 715,-1 4 0,-13 7 0,-3 1 0</inkml:trace>
  <inkml:trace contextRef="#ctx0" brushRef="#br0" timeOffset="48378">13588 12784 8355,'17'6'-163,"3"0"0,1-2-224,2-2 1,7-2 0,-5 0-1,2 0 1,2 0 454,-2 0 0,6 0 0,-4 0 0,4-2-9,2-4 1,6 4-1,0-4 1,-2 4-75,-3 2 1,5 0 0,2 0 0,1 0 24,5 0 0,-1-2 0,1-2 0,-2-2-27,1 3 1,3 1 0,1 0 0,0-2 38,1-2 1,5 0-1,0 6 1,-2-2 19,-1-4 1,-3 4 0,2-5 0,5 1-5,5 0 1,-2 0 0,0 6 0,0 0-24,0 0 0,2-6 1,6 1-1,-2 1-17,-4 2 0,8-4 0,-6 0 0,0 2 0,2 2 1,-6 2 0,2-2 0,0-2 4,-2-1 0,6-1 0,-4 4-8,4-4 0,-4 4 0,0-4 0,0 4 1,0 2-8,0 0 1,-2-5 0,4-1-1,-2 2 7,2 2 1,0 2 0,0-2 0,-2-2 2,2-2 0,6-1 0,2 3 0,-3-2-1,3 2 1,0 2 0,-2 0 0,-1-2 4,-1-2 0,10-1 0,-8 3 1,1-2-19,-1 2 0,8-4 0,-10 2 0,1 3 17,1 1 0,-2-4 0,0 0 0,-2 2-4,-4 2 1,2 2-1,-6 0 1,0-2 10,0-4 1,6 4 0,-4-3 0,2 3 12,0 2 1,0-2-1,8-2 1,0-2 10,-2 2 0,4 2 1,-8 2-1,3 0-10,1 0 1,8-6-1,-12 1 1,0 1-43,2 2 0,0 2 1,4-2-1,-1-2-4,-1-2 0,4 0 0,-10 6 0,4 0-14,2 0 0,-2-2 0,-2-2 1,-2-1 20,2 1 1,2 2 0,-1 0 0,-1-2 75,-2-2 1,-1-2 0,3 5 0,-4-3-52,-2 2 1,4 0-1,-4 0 1,0-2-4,0 2 1,0 0 0,-3 1-1,1-3-5,-2 2 0,-1 2 0,-3 2 0,0-2-3,1-4 0,-1 4 0,0-4 1,1 4-3,-1 2 1,-5-1-1,-1-3 1,1-2-2,-2 2 0,3 2 0,-5 2 0,0-2-2,-1-4 1,5 4 0,-5-4-1,3 5 4,4 1 1,-5 0-1,1 0 1,-2 0 17,-5 0 0,5 0 0,-2-2 0,0-2 28,1-2 0,-5 0 0,4 6 0,-4 0-14,-2 0 1,0 0 0,0-2-1,-1-2-14,1-2 1,0 1 0,0 5-1,0 0-5,0 0 0,-2 0 0,-2 0 1,-2 0-25,2 0 0,-5-2 1,-1-2-1,-2-2 18,0 2 1,1 2 0,-5 2-1,2 0 25,3 0 0,-1-6 0,-6 1 1,3 1-11,3 2 1,-4 2 0,7 0 0,-3-2-81,0-4 0,1 4 0,-7-4-131,0 4 0,1 2 173,-1 0 1,-7-2 244,-4-4 0,-2 5-55,2-5-484,-4 4-396,5 2 710,-7 0 0,-7 8 0,-3 1 0</inkml:trace>
  <inkml:trace contextRef="#ctx0" brushRef="#br1" timeOffset="70747">2411 3580 7736,'-18'0'-1436,"9"-2"1481,3-3-23,4 3 0,4-6-75,4 8 86,-4 0 91,5 0-108,-7 0 1,2 8-14,4 3 0,-4 5-4,4 1 1,2-5 0,-3 0-12,-1 1 0,0 3 28,2 1 0,-4 1 0,4-1 6,-4 1 0,4-7 0,-1 1 1,-1 1-3,-2 3 1,-2 1 0,0 1-1,0-1 43,0 1 1,2-1-1,2 1 1,2-1-24,-2 1 1,-2-1 0,0 3 0,1 1-18,3 2 1,2 2 0,-4-3 0,2 3-21,-2 2 0,0-5 1,-1 3-1,3 0-50,-2 4 1,-2-2 0,-2 2 0,0 2-1,0 2 0,0 2 1,0 0-1,0 0 41,0 0 0,0 0 0,0 0 0,0 0 13,0 0 1,0 0-1,0 0 1,0 0 7,0 0 1,0-1-1,0 1 1,0 0-4,0 0 1,0 0 0,0-2-1,0-2 26,0-2 0,0 0 0,0 4 0,0-2-17,0-1 1,0-3-1,0 4 1,0-2-22,0 2 1,0 2 0,2 0 0,2-2 10,2-2 1,0 0-1,-6 4 1,0-2-62,0-2 0,1-5 0,3 3 0,2-2 24,-2-4 0,-2 1 1,-2-1-1,0 2 41,0-1 0,2-3 1,2-1-1,2-1 20,-2 0 1,-3 7 0,-1-1 0,2-2-15,4-1 0,-4-3 1,4 1-1,-4-1 4,-2 1 0,0 5 0,0 0 1,0-1-12,0-3 0,0-2 1,0 1-1,0-1-15,0 1 1,0-7 0,0 1-1,0 2 10,0 1 1,6 3-1,0-1 10,-3 1 1,-1-1-1,-2 1 27,0-1 0,0 0-30,0 1 1,6-1 19,0 1 1,0-1 14,-6 1 1,6-1 3,-1 1 1,1-7 17,-6 1-235,0-8-236,0 4 85,0-8 1,0 2-306,0 3 618,0-3 0,0 14 0,0-6 0</inkml:trace>
  <inkml:trace contextRef="#ctx0" brushRef="#br1" timeOffset="78034">8960 3877 8030,'12'12'-447,"-1"0"0,-7-9 0,4 5 0</inkml:trace>
  <inkml:trace contextRef="#ctx0" brushRef="#br1" timeOffset="80044">8523 3598 6079,'-9'8'-228,"-7"-6"281,4 3 1,-3-3-103,-3-2 38,9 0 20,1 0 16,8 0 317,0 0 0,0 8 0,0 4-297,0 3 1,0-3 0,0 0 0,0 1 7,0 3 0,0 1 0,0 1 0,0-1-41,0 1 0,0-1 1,0 0-1,0 3-17,0 3 0,0-3 1,0 5-1,0 0-21,0 4 1,0-2-1,0 2 1,0 1 15,0-3 1,0 10 0,0-6-1,0 0 30,0 2 0,0 0 1,0 0-1,0-2 11,0-2 0,0 0 0,0 6 0,0-2-13,0-4 1,0 2-1,0-6 1,0 2-10,0 4 0,0 0 0,0 0 0,0-3 16,0-3 0,0 6 1,0-4-1,0 2 26,0 0 0,2-5 0,2 3 0,2 0-6,-2 0 0,3-6 0,1 5 0,0-3-5,0 0 1,3 6 0,-3-5 0,2-3-34,3-2 1,1 5 0,-1-1 0,-3-2-20,-2-1 0,4 3 1,-5 0-1,1-1-6,0-3 1,0-2-1,-5 1 1,3-1 12,-2 1 0,-2 5 0,-2 0 0,0-1 3,0-3 0,0 4 0,0 1 1,0-1 10,0 2 0,-2-5 0,-2 5 0,-2-2 37,3 0 0,-5 1 1,2-7-1,2 1 8,2-1 1,2 1-1,-2-1 1,-2 1 4,-1-1 1,-1 0-1,6 1-23,0-1 0,0 1 0,0-1 0,0 1-54,0-1 0,0 1 0,0-1 0,0 1-26,0-1 1,0 1 0,0-1 43,0 0 0,0 1 1,0-1 49,0 1 0,0-1 1,0 1-33,0-1 1,0-5 0,0 0 14,0 1 1,2 1-1,2-1-72,1-1 0,3-2 0,-4 3-114,2-1 0,0-6 19,-6 5 0,0 1 88,0 5 1,0-5-122,0 0 1,-2-1-247,-4 7 1,2-1 412,-8 1 0,1-1 0,-7 1 0</inkml:trace>
  <inkml:trace contextRef="#ctx0" brushRef="#br1" timeOffset="93395">13256 716 7427,'-10'-7'-881,"3"3"1450,7-8-440,0 0 0,0 1 133,0-1-286,0 8-22,0-4 0,0 10 0,0 4 37,0 6 0,-6 9 0,0 2 1,2-1 10,2-3 0,2 5 0,0 1 0,0 0-78,0 0 0,0-2 1,0-5-1,0-1-52,0 1 1,0-6-1,0-1 1,0 3-205,0 1 1,-2-3 331,-4 0 0,4-9 0,-5 5 0</inkml:trace>
  <inkml:trace contextRef="#ctx0" brushRef="#br1" timeOffset="93811">12802 629 8248,'-8'10'-676,"6"-3"872,-5-7-141,7 0 1,2 0 0,3 0-17,7 0 1,4 0 0,3 0-1,4 0-35,6 0 1,4-2-1,2-1 1,0-3-7,0 2 0,0 0 1,0 0-1,0-2-22,0 2 0,0 3 0,0-1 1,-2-2-113,-4-2 1,2 0 0,-6 6-1,0 0-94,0 0 1,-1 0 0,-7 0-1,1 0 230,-1 0 0,1 0 0,-1 0 0,1 8 0,-1 2 0</inkml:trace>
  <inkml:trace contextRef="#ctx0" brushRef="#br1" timeOffset="94382">13640 612 7922,'18'7'-1839,"-1"-5"1676,1 4 1,-1 2 389,1-2-169,-9-1 1,1-5 71,-4 0 153,-4 0-33,6 0 1,-10 0-186,-4 0 0,4 2 0,-6 4-5,0 6 0,6-2 0,-3 1 0,1 3-77,-2 1 0,4 3 0,-4-1 3,4 1 1,2-1 0,2 1 0,2-1 10,2 1 0,2-7 1,-3 1-16,7 1 0,4-5 0,-1 0 0,-1-2-24,-3 0 0,1-1 0,5-5 0,1 0 7,-1 0 1,-5 0 0,0-2-1,1-1 13,3-3 1,-5-2 0,-1 2 66,-2-5 0,4 1 99,-7-2 0,1 6-19,-6-5-79,0 7 1,0-2-1,0 12-31,0 5 0,0-1 0,0 2-63,0 1 0,2 1 0,2 0 1,4-5 59,1-1 0,3-2 0,6-6 0,-1 0 16,0 0 0,1 0 0,-1 0 1,1 0-14,-1 0 1,7 0 0,-1 0 0,-2-2 5,-1-4 0,-5 2 1,-1-5-1,-3-1 204,3 0 0,-4-2-137,1-5 0,-7 0 0,2-1 0,-4 1-100,-2-1 0,-2 3 0,-4 1 1,-5 2-113,-5-1 1,-1 5 0,-3 0-1,-1 2-106,-2 1 1,-7-1 0,7 6 0,0 0-41,-2 0 0,5 0 1,-1 2 269,7 4 0,-1-4 0,5 5 0</inkml:trace>
  <inkml:trace contextRef="#ctx0" brushRef="#br1" timeOffset="94845">14758 716 5746,'0'-9'2229,"-8"-5"-2173,-3 8 0,-5 0 0,-1 6 0,1 2-126,4 4 1,-3-2-1,3 6 1,-3-1-16,-3 1 0,3 2 0,1 5 0,5 1 83,1-1 1,2 1 0,6-1-7,0 1 1,2-1 0,4-1 0,5-5 15,5-5 1,1 2 0,1-2 0,-1-3-7,1-1 0,5-2 0,2 0 0,0 0 4,1 0 0,3-2 0,-6-1 1,-2-3-14,-1 2 1,-3-6 0,1 0 0,-1 1 18,1 3 1,-9-4 0,-3-1 27,-4-5 0,-2-1 1,-2-1-69,-4 1 0,-9-1 1,-8 3-1,1 3-62,3 6 1,-6 4 0,-5 2 0,-2 0-75,-3 0 0,2 0 0,2 2 1,3 2-95,3 2 0,2 6 258,5-7 0,1 9 0,-1-4 0</inkml:trace>
  <inkml:trace contextRef="#ctx0" brushRef="#br1" timeOffset="95215">15893 437 8272,'0'-18'-562,"0"1"460,0 7 92,0 2 0,6 22 0,0 4 26,-2 1 0,-2 6 0,0 0 1,2 1-57,1-1 0,3 6 1,-4-4-1,2 0-27,-2-4 1,3 3 0,-1-3-1,0-2-72,2-1 0,-4-3 0,5 1-93,-1-1 1,0-5 0,-2-3 231,5-1 0,-3 6 0,0-4 0</inkml:trace>
  <inkml:trace contextRef="#ctx0" brushRef="#br1" timeOffset="95451">15561 664 8355,'-9'8'-129,"1"-6"0,10 5 0,4-7 0,5 0 0,5 0-57,1 0 1,1 0 0,1 0 0,4 0 35,7 0 1,3 0 0,2 0 0,-1 0-5,1 0 0,6 0 154,0 0 0,7-7 0,-3-3 0</inkml:trace>
  <inkml:trace contextRef="#ctx0" brushRef="#br1" timeOffset="96248">16574 629 8247,'18'0'-1235,"-9"0"1261,-1-8 1,-16 6 0,-3-4 0,-5 5 18,-1 1 1,-1 0 0,1 0 0,-1 0-23,1 0 1,0 1-1,-1 3 1,1 4-19,-1 2 1,1-1-1,1 5 1,3-2-21,1 1 1,2 3 0,-1 1 0,3 1 18,0-1 0,6 1-20,-4-1 0,12 1 0,6-3-12,3-3 1,3-4-1,-1-8 1,1 0 8,-1 0 1,1 0-1,-1 0 1,1 0-6,-1 0 1,0 0-1,1 0 1,-1-2 18,1-4 1,-1 2 0,1-6 0,-3 0 24,-3 1 1,3 3-1,-5-6 44,0-1 1,3-3 0,-7-1-15,-2-1 0,-2 7 0,-2-1-6,0-2 1,0 5-35,0-3 0,-6 6-161,0-5 117,-7 7 0,9-4 0,-6 10 27,3 4 0,1-2 108,6 7 0,0 1 1,0 5-65,0 1 1,0-1-3,0 1 1,6-1-1,1-1 1,3-5-43,4-5 1,1-2-1,3 0 1,-1 2 7,1-2 0,-1-2 1,2-2-1,3 0-37,1 0 1,2 0-1,-3-2 1,1-2-10,-2-2 0,-3-2 0,-5 4 1,-1-3 18,1-3 0,-3 4 0,2-6 23,1-1 1,-5-3 0,0-1 6,0-1 0,-6 7 1,3-1 20,-3-2 0,-2-1-1,0-2 1,-2 7 56,-3 4 0,1 4-108,-8 2 0,2 2 0,-3 4-21,1 5 1,8-1 0,-2 2 50,5 1 1,1 3 0,0 1-6,0 1 0,5-7 0,3-1 0,2 0-15,3 0 1,3-7-1,1 5 1,1-2-89,-1 0 0,1 0 1,1-6-1,3 0-248,1 0 0,0 0 353,-5 0 0,-1 0 0,1 0 0</inkml:trace>
  <inkml:trace contextRef="#ctx0" brushRef="#br1" timeOffset="96412">17011 454 8355,'-18'0'-496,"1"0"0,7-2-517,4-3 421,5 3 592,1-6 0,0 8 0,0 0 0</inkml:trace>
  <inkml:trace contextRef="#ctx0" brushRef="#br1" timeOffset="96789">17238 35 8029,'10'-8'-710,"3"5"1,-5-7 1030,2 2 1,-4 2-252,5 6 0,-5 0 1,6 2-2,1 4 1,-5 4 0,-2 7-1,-4 3-48,-2 3 1,6-2 0,-1 8-1,-1 2-16,-2 2 0,0 2 1,2 0-1,2 0-15,-2 0 1,-2 0 0,-2-2 0,2-2 17,3-2 0,-3-8 0,4 5 1,-4-3-58,-2 0 1,0 1-1,2-7 1,2 1-315,2-1 0,0 0 0,-4 1 363,3-1 0,5 1 0,8-1 0</inkml:trace>
  <inkml:trace contextRef="#ctx0" brushRef="#br1" timeOffset="97229">17709 681 6995,'18'0'-16,"-1"0"0,1 0 0,-1 0 61,1 0 0,1 0 0,3 0 0,1 0-116,-2 0 0,-1 0 0,-3-2 0,1-1 91,-1-3 0,-1-2 0,-3 4 1,-3-4 157,-2-1 1,3 3 118,-5-6-226,0 1 0,-14-1 0,-4 2-70,-3 2 0,-8 3 0,-1 5 1,3 0 17,2 0 1,-5 0-1,-1 0 1,0 2 67,0 3 1,1-1-1,7 6 1,-1 0-74,1-1 1,5 3-93,1 5 0,7 1 0,-2-1 0,6-1 0,4-3-27,2-1 1,9-6-1,1 4 1,7-3-58,4-3 0,-4 4 0,7-2 0,1-2 21,2-2 0,2 0 1,-1 2-1,1 1 141,0-1 0,0-2 0,0-2 0,8 0 0,1 0 0</inkml:trace>
  <inkml:trace contextRef="#ctx0" brushRef="#br1" timeOffset="97749">18303 769 8355,'35'0'-648,"0"-2"-81,0-4 0,-6 4 700,0-4 0,-7-2 1,1 1-1,-4-3 131,-1-4 0,-1 5 1,1-3 8,-1-2 0,-1-1 0,-5-3 54,-5 1 1,-4 5-126,-2 1 1,-8 1 0,-3-2 0,-5 7-37,-1 3 1,-1 2-1,1 0 1,-1 0 5,1 0 1,-1 0-1,-1 0 18,-4 0 1,3 5 0,-3 3-1,6 2-16,5 3 0,-2 3 0,8 1 0,3 1-92,1-1 0,2 1 1,0-1-58,0 1 0,2-1 1,3-1 65,7-5 1,-2-3 0,1-8-1,3 0 1,2 0 0,1 0 1,0 0-1,1 0 44,-1 0 1,1-2 0,-1-4 0,1-5 27,-1-5 1,-5 1-1,-2 1 1,-1 2-23,1-1 0,-6-8 0,4-3 1,-3 1-34,1-2 1,0 3 0,-6-7-1,0 0 18,0 2 1,0-6-1,0 2 1,0-6 34,0-4 0,0 3 0,0 7 0,0 1 43,0-1 1,0 6-1,0 2 1,0 3 186,0 3 0,0 0-86,0-1 0,0 6 51,0 1 1,0 9-141,0 2 1,2 8-1,2 11 1,2 2-47,-2 3 1,-2 7 0,-2 0 0,0 6-8,0 3 0,0 7 0,0-6 0,0-3-45,0-1 1,0-2 0,0 0-1,0-2-91,0-4 1,0 2 0,0-7 0,0-3-79,0-2 0,7-7 212,5 0 0,3-8 0,3 3 0</inkml:trace>
  <inkml:trace contextRef="#ctx0" brushRef="#br1" timeOffset="98073">19421 192 7074,'17'0'49,"-1"8"0,-2 4 53,-3 3 1,-7 9 0,2-1 0,-2 0-53,2 2 1,-4-3 0,5 5 0,-1 0-108,0 0 1,0-5 0,-6 3-1,2-2-11,4 0 1,-5 1-1,5-7 1,-4 1-109,-2-1 0,2-1 0,2-3 11,2-1 1,-2-1 164,-10 7 0,4-8 0,-14-3 0,7-7 0</inkml:trace>
  <inkml:trace contextRef="#ctx0" brushRef="#br1" timeOffset="98582">19159 524 7408,'17'0'-222,"-5"0"1,0 0 0,1 0 257,3 0 0,1 0 1,3 0-1,1 0-14,2 0 1,8 0 0,-3 0 0,1 0 19,0 0 0,0 0 1,6 0-1,0 0 4,0 0 0,4 0 0,-3 0 0,-3 0-52,0 0 1,-2 0 0,0 0 0,-1-2 4,1-4 1,-6 4 0,0-5-1,-2 1 10,1 0 0,-1-2 1,-6 4-1,-1-3 21,-4-3 1,3 4-19,-3-5 0,-5-1-9,-1-6 1,-4 7-18,-2-1 1,-2 6 9,-4-5 1,3 7-1,-9-2 0,-2 4 1,-1 2 74,-3 0 0,1 2 0,-1 2-22,1 2 0,1 7 0,3-1 0,1 3-47,-1 3 0,-1-6 0,2-1 0,5 3-86,-1 1 1,6 3-1,-4-1-33,4 1 0,2-7 1,2-1-1,4 0 1,6-1 1,5-5-1,4 2 1,5-4-55,1-2 1,2 2 0,6 2 169,0 2 0,0 0 0,0-6 0</inkml:trace>
  <inkml:trace contextRef="#ctx0" brushRef="#br1" timeOffset="98974">20382 489 7920,'17'-8'-609,"0"-3"0,1-5 1,-3-1 944,-3-1 1,2 1-188,-9-1 0,1 1-94,-6 0 1,-2 7-1,-3 4-38,-7 4 0,-4 2 1,-1 0-1,-1 0 45,1 0 1,0 0 0,-1 0 0,1 2-11,-1 4 1,3-2-1,1 7 1,4 3-59,3 1 1,1-3-1,6 0 1,0 1 49,0 3 1,0 1 0,2-1-1,4-3-44,5-1 1,5 0 0,1 3 0,3-1-69,3-3 1,-4-1 0,5 4-1,-5-5 62,-2-1 0,1 6 0,-1-3 9,1 5 0,-9-4 0,-3-1 49,-4 3 1,-2-4-19,0 1 1,-6-5-1,-3 4 1,-5-3-27,-5-3 1,-5-2 0,1-2 0,-6 0-35,-4 0 0,4 0 0,2 0 1,2 0-150,3 0 0,3 0-126,1 0 1,11-2-556,7-3 856,7 3 0,11-14 0,-1 6 0</inkml:trace>
  <inkml:trace contextRef="#ctx0" brushRef="#br1" timeOffset="99279">20748 227 8355,'0'-11'-173,"2"1"-344,4 2 0,-2 2 389,8 6 1,-7 2 0,5 4 192,-2 6 0,-2 3 0,-6 3 0,0-1 29,0 1 1,0 5-1,0 0 1,0 1-35,0 1 0,0-4 1,0 6-1,0-1-62,0-5 1,0 4 0,0-2 0,0-1-74,0-3 0,0-1 0,0-1 0,0 1-222,0-1 0,0 0-13,0 1 1,0-6 184,0-1 1,2-7 124,3 2 0,-3-4 0,6-2 0</inkml:trace>
  <inkml:trace contextRef="#ctx0" brushRef="#br1" timeOffset="99622">20696 454 8229,'17'0'-111,"-5"0"0,0 0 1,1 0 213,3 0 1,1-5 0,1-1 0,-1 2-226,1 2 1,1 2 0,2-2 0,3-2 118,-3-2 0,6 0 1,0 6-1,2 0 87,1 0 0,-9 0 0,4 0 0,0 0-50,4 0 0,-3-5 0,-3-1 1,-4 2 41,-1 2 0,-1 2 0,1 0 1,-1 0-91,1 0 1,-1 0-23,1 0 1,-1 0-184,1 0 1,-7 0 31,1 0 1,-6 0-589,5 0 775,-7 0 0,-4 8 0,-10 1 0</inkml:trace>
  <inkml:trace contextRef="#ctx0" brushRef="#br2" timeOffset="114542">4052 1747 6885,'10'17'93,"4"1"0,-8-1-34,-3 1 0,5-1 0,-2 0 0,0 1-37,2-1 1,-6 1 0,5-1 0,-1 1 17,0-1 0,2 1 0,-4-1 0,1 1-85,-1-1 0,-2 1 0,0-1-164,4 1 0,-4-7-271,4 1 197,-4-1 0,-2-3 283,0-8 0,-6-2 0,-2-9 0,-2-3 0,5-1 0,-7-3 0,0 1 0,3-1 0,-7 6 0,6 1 0,-1-3 0,-1-1 0,2-3 0,-1 1 0,3-1 12,0 1 0,6-1 0,-4 1 57,5-1 0,1 1 0,0 0-31,0-1 1,1 3 0,3 1 0,4 4 107,2 3 0,-4-5 1,5 4-1,3 0-100,1 1 0,-3-1 1,0 4-1,1-4 17,3-2 1,7 7 0,0-5 0,-1 2-3,-3 0 1,4 0 0,3 4 0,-1-1-40,0-3 0,-2 0 1,-3 6-1,1 0-69,2 0 0,-5 2 0,-7 2 0,1 3 33,-2 3 1,0 2 0,-7 5-27,3 1 0,0-7 0,-6 1 1,-2 2 5,-4 1 1,2 1 0,-7-3-1,-1-1 30,2 1 0,-5-3 0,3 0 0,-3 0 9,-3-1 1,1-3-1,-1 4 1,1 0-6,-1-1 1,1-5-1,1 4-7,5 0-13,-5-6 0,14 7 62,-3-3 1,3-2 143,2 8 0,2-7-99,3 7 0,-1-6 0,8 4 0,1-3 29,3-3 0,1 4 1,1 0-1,-1 0-6,1-1 1,5 1 0,0-4-1,-1 2-283,-3-2 0,-1 3 1,-1-1-1,1-2-95,-1-2 0,0 0 0,1 2-411,-1 2 679,1 0 0,-1 1 0,1 3 0</inkml:trace>
  <inkml:trace contextRef="#ctx0" brushRef="#br2" timeOffset="114973">4646 1991 8355,'10'0'-904,"-2"0"1,-6 0 997,3 0 1,-1 0-1,8 0 60,2 0 0,1-2 0,3-2-120,-1-1 1,-5-1 0,-1 4 0,3-2 7,1-2 0,-3 0 0,0 4-71,1-4 1,3-1 0,1-7 20,1 3 0,-9 5 0,-1-4 1,-2 0 64,0 1 0,0 3-60,-6-6 0,-8 6 0,-4-3 4,-3 1 1,-3 2-1,1 6 1,-1 0 13,1 0 1,5 0 0,1 2-1,-3 2 14,-2 2 1,5 5 0,1-3 0,0 2 59,1 3 0,5-3 0,-2 2 0,4 1-115,2 3 0,0-5 1,0 1-1,2 0-55,4-3 1,4 5 0,7-6-1,0 0-111,1-1 0,5-1 1,2-6-1,3 0 105,3 0 1,2 0 0,2 0-1,-2 0 87,-4 0 0,4 0 0,-6 0 0</inkml:trace>
  <inkml:trace contextRef="#ctx0" brushRef="#br2" timeOffset="115550">5345 1956 8355,'10'-8'0,"-3"-3"0,-1-5 0,0-1 0,0-1 0,-6 1-194,0-1 0,0 7-619,0-1 787,0 1 0,-2-5 0,-2 2 120,-2 3 0,-6 5 1,5-4 5,-3 3 1,4 1 0,-5 6-87,-3 0 0,-2 0 0,-1 2 5,-1 3 1,1 5-1,0 6 1,1-3-67,4-1 1,-1 0-1,7 5 40,2 0 1,2-5 0,2 0 1,0 1 0,2 1 1,4-2-19,6-7 1,3 3 0,3-2 0,-1-2 1,0-2 1,1-2 0,-1 0 0,1-2-6,-1-4 0,1 4 1,-3-6-1,-1 3 14,-2-1 0,-7-6 0,5 4 25,-2-1 1,3-3 0,-5-6 73,-2 1 1,4 5 347,-2 1-338,0 7-86,-6-4 0,0 10-11,0 4 1,0 4-1,0 7 1,0 0-13,0 1 1,0 5 0,0 1 0,0-3 1,0-2 0,0 5 0,2-1 0,1-2 27,3-1 1,0 3-1,-6 0-12,0-2 0,0-1 0,0-3 5,0 1 1,-8-3 22,-3-3 1,-5 2-1,-1-9 31,-1-1 1,1-2-1,-1-2 1,1 0-174,-1 0 1,1 0 0,-1 0-384,1 0 0,-1 0-8,1 0 1,7-2 499,5-4 0,3-3 0,2-9 0</inkml:trace>
  <inkml:trace contextRef="#ctx0" brushRef="#br2" timeOffset="115833">5554 1869 6927,'0'-10'354,"0"4"0,0 12-366,0 6 1,0 3 0,0 3-44,0-1 0,0 1 1,0-1-277,0 1 1,0-1-239,0 1 569,8-9 0,2-1 0,7-8 0</inkml:trace>
  <inkml:trace contextRef="#ctx0" brushRef="#br2" timeOffset="116017">5607 1712 8257,'-8'-18'0,"-2"1"-434,1-1 1,-1 7-21,4-1 249,4 8 1,-11-2-3,7 12 1,-2 4-1,4 7 207,-2 1 0,-7-1 0,3 1 0</inkml:trace>
  <inkml:trace contextRef="#ctx0" brushRef="#br2" timeOffset="116430">5851 1799 8355,'-2'-12'-643,"-3"1"1,1 7 701,-8-2 1,6 4 0,-5 2 32,-3 0 1,-2 6 0,1 2-1,1 1-107,3 5 0,1 2 0,-2 1 1,7 0 34,3 1 0,2-1 0,0 1 0,0-1-44,0 1 0,0-7 0,2 1-6,3 2 1,5-7-1,7-1 17,1-4 0,1-2 0,3 0 0,1 0 7,-2 0 0,-1-6 0,-3-1 0,1-1 20,-1 0 0,-1-6 0,-3 5 0,-3-3 40,-2 1 1,-2-1 0,-6-6-31,0 1 1,0-1 0,-2 3 0,-2 1-46,-2 3 1,-8-1-103,3-5 1,-5 7 0,-1 4-173,-1 4 0,7 2 0,-1 0 137,-2 0 0,5 6 158,-3 0 0,8 7 0,-4-3 0</inkml:trace>
  <inkml:trace contextRef="#ctx0" brushRef="#br2" timeOffset="116852">6061 1764 8236,'6'-11'-777,"-1"-1"959,9 8-164,-4-4 1,5 10-1,-3 4-23,-6 6 1,-2-3 0,0 3 0,1 2-2,-1 1 1,-2 3 0,-2-1-16,0 0 1,0 1 0,0-1 0,0 1-74,0-1-53,0 1 88,0-9 0,-2-1 14,-4-8 1,4-8 48,-3-3 0,3-5 0,2-1 0,2 1-9,3 5 1,3-5 0,6 6 0,-3-1-6,3-1 1,2 2-1,1-1 77,0 5 1,1-2-1,-1 2 1,1 3 86,-1 1 0,1 2 0,-1 0 0,1 0-59,-1 0 0,1 2 1,-1 1-1,1 5-111,-1 2 0,-7-4 0,-2 5 0,-3 3-226,1 1 1,0 3 0,-6-1 241,0 1 0,-16 7 0,-3 2 0</inkml:trace>
  <inkml:trace contextRef="#ctx0" brushRef="#br2" timeOffset="117796">4681 3022 7809,'-11'-6'-447,"-1"0"1,6 0 544,-6 6 0,7 2-4,-7 4 1,8-2-1,-2 7-61,4 3 1,2 2 0,0 1 0,0 0-25,0 1 0,0-6 0,0-1 16,0 3 0,8 1 0,4 1-8,3-5 1,3-3-1,-1-8 1,1 0-61,-1 0 1,1-2 0,-1-2 0,0-3 42,1-3 0,-1 4 0,1-6 10,-1-1 0,-5-1 0,-2 1 0,-1 1 0,-1-2 21,0-1 1,-2-2 0,-6-1-39,0 1 1,-2 1-1,-4 2 1,-6 3 0,-3 1 0,-3-2 1,1 7-106,-1 3 1,-1 2 0,-2 0 0,-3 2-147,3 3 1,2 5-1,-1 8 1,1-1 105,1 1 0,-3-1 151,9 1 0,-3-1 0,-3 0 0</inkml:trace>
  <inkml:trace contextRef="#ctx0" brushRef="#br2" timeOffset="118251">5188 2777 8355,'-8'-10'-106,"4"3"0,-8 7-320,-1 0 0,3 0 1,-2 0 357,-1 0 0,-1 7 0,1 5 127,1 4 1,8 7 0,-2 0 0,4-2-17,2-1 1,0 5 0,0 4 0,0 2-4,0-2 1,2 2-1,2-5 1,4-1-24,2 0 0,-5 6 1,5-4-1,0 2-5,0 1 1,-5-3 0,5 4 0,-2-4 28,-4-2 0,4 4 0,-3-5 0,1-3 22,2-2 0,-6 5 1,4-1-1,-4-2-45,-2-1 1,0-9-1,0 1-23,0 1 1,-2 3-1,-4 1 0,-4-1 1,-7-4-1,-1-7-93,1-3 1,-1-2 0,1 2-1,-1 2-102,1 2 0,-2 0 0,-3-6 0,-1 0-33,2 0 0,1 0 0,3-2 233,-1-4 0,1-4 0,-1-7 0</inkml:trace>
  <inkml:trace contextRef="#ctx0" brushRef="#br2" timeOffset="118434">4891 3336 8174,'9'-12'-216,"-1"3"1,0 1 0,2 2 271,-1-2 1,7 6-1,-4-5 1,3 1-50,3 0 1,5-2 0,2 4 0,0-2-23,0 3 1,1 1 0,-5 2-1,2 0-160,-1 0 1,3 0 0,-2 0 174,-1 0 0,5 0 0,0 0 0</inkml:trace>
  <inkml:trace contextRef="#ctx0" brushRef="#br2" timeOffset="119667">3232 4296 7944,'-10'-9'-1270,"-6"1"1209,5 8 1,1 0 0,-2 0 129,-1 0 1,-3 0-1,-1 0-30,-1 0 0,1 2 1,-1 2-1,1 4-5,0 1 0,-1-3 0,1 6-3,-1 1 1,1 3-1,1 1 1,5 1-28,5-1 0,2 1 0,0-1 0,-2 1-12,2-1 1,2 1-1,2-1 11,0 1 1,6-7-1,0 1 1,0-1 1,2-1 1,1 0 0,9-6 8,-1 2 1,1-1 0,-1-5 0,1-2-6,-1-3 0,0 3 0,1-6 1,-1 0-49,1-4 0,-7 3 0,1-3 20,2-1 0,-7-3 0,1-1 3,0-1 0,-6 1 1,4-1 30,-4 1 0,-2-1 165,0 1-12,0-1-151,0 9 1,-2 1 0,-2 10 20,-2 4 1,0-2 0,6 7-26,0 3 1,0 1-1,0 3-29,0-1 1,0 1-87,0-1 1,2-1 0,2-3 0,4-3 0,2 0-35,3-1 0,3-5 136,1 2 0,8-4 0,2-2 0</inkml:trace>
  <inkml:trace contextRef="#ctx0" brushRef="#br2" timeOffset="120049">3686 4279 8234,'-18'0'-282,"7"0"0,1-2-437,2-4 734,-5 4 1,3-5 34,-8 7 1,7 0 0,1 1-9,2 5 0,-3-2 1,5 8-1,0-1 6,-2-1 1,6 6 0,-5-5-1,1 5-6,0 1 1,0 1-1,6-1-4,0 1 1,0-1 0,0 1-22,0-1 1,2-1 0,2-3-1,4-3-17,1-2 1,3 3-1,5-5-63,1-2 0,-1 4 0,1-2 0,1-3-130,5-1 1,-5-2 0,6 0 0,-2-2-117,1-3 0,-1 1 309,-6-8 0,9 1 0,1-7 0</inkml:trace>
  <inkml:trace contextRef="#ctx0" brushRef="#br2" timeOffset="120475">4122 4262 8355,'0'-10'-975,"-2"2"1060,-3 8 1,-5 0 0,-8 0-30,1 0 1,5 2 0,1 4-69,-3 5 1,4-1 0,1 2 0,-1 1 53,0 3 1,4-1 0,-3-1-1,1-2 7,4 1 1,2 3 0,2 1-13,0 1 0,2-1-47,4 1 0,4-9 1,9-3-1,2-4-95,3-2 0,1 0 0,-2 0 0,4 0-158,0 0 1,6 0 0,-5 0 0,1 0 262,0 0 0,0-8 0,6-1 0</inkml:trace>
  <inkml:trace contextRef="#ctx0" brushRef="#br2" timeOffset="120896">4437 4349 6512,'2'10'375,"3"-5"-302,7-3 1,4-2 0,1 0-76,1 0 1,-1 0 0,0 0 0,1 0 4,-1 0 0,-5-5 1,0-1-1,-1 0-17,-1-2 0,4 4 43,-9-7 1,7-1 1,-6-6 1,-2 9-1,-10 3-16,-6 4 0,-3 2 0,-3 0 0,1 0-13,-1 0 0,1 2 0,-1 2 0,1 4 8,0 1 0,-1-3 0,1 6 1,1 1 2,4 3 1,-1-4 0,7-1-20,2 3 1,2 1 0,4 1-1,4-3-17,6-1 1,3-8 0,3 4-1,-1-3-86,1 1 1,5 0 0,0-6-1,0 0-38,3 0 1,-1 0-1,6 0 1,-4 0-184,-2 0 330,6-8 0,-4-1 0,8-9 0</inkml:trace>
  <inkml:trace contextRef="#ctx0" brushRef="#br2" timeOffset="121209">4926 4279 7327,'0'17'153,"0"1"0,0-1 0,0 1-95,0-1 0,0 1 1,0-1-1,0 1-66,0-1 1,0 6 0,2 3 0,1-1-36,3 0 1,0 0 0,-4-3 0,2 1 0,2-2 0,0 5 1,-6-3-1,0-2-69,0-1 0,0-3 0,0 1 0,0-1-106,0 0 0,0-5 0,0 0-360,0 1 577,0-5 0,0-2 0,0-12 0,-8-4 0,-2-7 0</inkml:trace>
  <inkml:trace contextRef="#ctx0" brushRef="#br2" timeOffset="121510">4926 4593 7705,'0'-35'-813,"0"6"0,0 2 753,0 2 1,0 2 0,0 5 0,0 1 188,0-1 0,0 1 0,0-1 0,0 1 0,2-1-110,3 1 1,-1 1 0,8 5 47,2 5 0,-5-2 1,3 2-1,1 2 12,3 3 1,-4 1 0,-1 0-32,3 0 1,1 0 0,3 0-63,-1 0 0,1 0 0,-1 1 29,1 5 0,-9-2 0,-1 6 56,0-2 0,-6-1-20,4-1 0,-6 4-22,-6 7 1,-4-1 0,-7-2 0,-1-5-53,1-1 1,-1 0-1,1-4 1,-1 1-61,1-1 1,-1 0 0,1 0 0,0 2-164,-1-2 0,1 0 138,-1 1 108,8-3 0,3 6 0,7-8 0</inkml:trace>
  <inkml:trace contextRef="#ctx0" brushRef="#br2" timeOffset="121825">5327 4017 8115,'10'0'-920,"0"0"873,-4 0 124,-4 0 0,11 2 0,-7 4-10,-2 5 0,-2 5 0,-2 1 0,2 1-41,4-1 1,-5 7 0,5-1-1,-4-2-9,-2-1 0,0 3 0,0 0 0,0-1-22,0-3 1,0-2 0,0 1 0,2-1-210,4 1 1,-4-6 0,4-1-316,-4 3 1,-2 1 528,0 3 0,0-9 0,0-1 0</inkml:trace>
  <inkml:trace contextRef="#ctx0" brushRef="#br2" timeOffset="122032">5257 4296 8154,'8'-9'-456,"4"3"443,3 4 0,3-4 1,-1 0-1,1 2 59,-1 3 0,1 1 0,-1 0 1,1 0-142,-1 0 1,3 0-1,1 0 1,4 0-461,2 0 1,-3 0 554,5 0 0,0-8 0,6-2 0</inkml:trace>
  <inkml:trace contextRef="#ctx0" brushRef="#br2" timeOffset="122497">5991 4192 8133,'0'-10'-681,"0"0"664,0 4 0,-2 5 138,-4-5 1,2 4 0,-7 2-42,-3 0 1,-1 0 0,-3 2-76,1 4 1,-1 3-1,1 9 1,1-1-18,5 1 0,-3-1 0,8 1 0,2-1-26,2 0 1,2 1 0,0-1-8,0 1 1,2-6-1,4-3 22,6-1 1,3 4 0,3-7-1,-1-1-50,1-2 1,-1-8 0,1-1-1,-1-1 44,1 0 0,-1-5 0,0 3 0,1-2 30,-1 1 0,1-1 0,-3-6 1,-1 1-7,-2 0 0,-9-1 0,5 1 0,-2-1 91,0 1 1,0 5 0,-6 0 375,0-1-260,0 5-173,-8 0 1,0 16-1,-3 4 1,5 3-2,4 3 0,2-7 0,0 1 0,0 2-126,0 1 1,0-3 0,0-1-239,0 3 1,2 0-1,4-3 89,5-5 1,-3-2 0,0 0 0,-1 2 246,5-3 0,-4-1 0,7-9 0,-5-3 0</inkml:trace>
  <inkml:trace contextRef="#ctx0" brushRef="#br2" timeOffset="122947">6235 4279 8032,'10'-17'-972,"4"5"0,-6 0 983,1-1 1,-5-3-1,4 1 12,0 3 1,-4-2 0,5 7 117,-1-3 1,0 6 50,-2-2 1,-3 4 46,9 2 1,-8 2-116,2 4 0,-2-2 0,0 8-64,1 1 1,1 3 0,-4 1-23,4 1 0,-4-1 1,4 1-63,-4-1 1,-2-5 0,2-3-146,3-1 0,-3 0-31,4-2 162,-4-4 0,4 3 0,0-10 49,-2-7 1,3-4 0,-1-1 0,0 1-4,2 5 1,-4-5-1,5 5 1,1-5-19,0-1 1,0-1 0,3 1-1,-1 1 13,1 5 0,3-3 1,1 8-1,1 2 36,-1 2 0,-5-3 0,0-1 0,1 2 28,3 2 1,1 2 0,-1 2 0,-3 2 168,-1 2 0,-1 7-209,7-1 0,-8 3 0,-5 3-186,-3-1 1,-2 1 0,0-1 34,0 1 0,0-7 1,-2-1-1,-1 0-183,-3-1 1,0-3-1,4 4 307,-4-2 0,4 5 0,-13-11 0,5 6 0</inkml:trace>
  <inkml:trace contextRef="#ctx0" brushRef="#br2" timeOffset="123680">7021 4035 8281,'10'-18'-287,"-4"1"1,-4 5-121,-2 0 386,0 8 1,-2-3 66,-4 7 1,-2 2 0,-5 1 19,1 3 0,2 8 0,-3-2 15,1 3 1,6 3 0,-3-1 0,1 2-80,4 5 1,2-5 0,2 4-1,0-3-18,0-3 1,0 1 0,0-1 36,0 1 0,2-1-1,4 1 1,4-3-1,7-3 12,0-6 0,1 1 0,1-1 0,3-2 2,1-2 0,2-2 1,-3 0-1,1-2-15,-2-4 1,4 4 0,1-6 0,-1 3-18,0-1 1,-2-6 0,-5 4 0,-1 1-19,1-1 1,-1-6 0,1 5 0,-3-3-7,-3 0 0,-2 3 1,-7-5-1,5 2 16,2-1 1,-6-3 0,2-1-12,-4-1 1,-2 1 0,0-1-60,0 1 1,0 0 32,0-1 0,-8 6 0,-4 3 16,-3 1 0,3 2 1,0 6 20,-1 0 1,-3 0-1,1 2-2,3 4 0,-3 4 0,5 7 0,0 1 0,2-1 1,6 0-1,-1 1 32,-3-1 1,0 1 0,6-1 0,0 1 29,0-1 1,0 1-1,2-3 30,4-3 1,-2 3 0,7-3-1,3 2 16,1-3 0,3-3 0,1-6-9,4 4 0,-3-4 0,3 4 0,-3-5 14,-3-1 1,6-1 0,1-3 0,-1-2-56,2 2 1,-4-4 0,7 2-1,-3 1-37,-4-3 0,-1 6 0,-3-4 1,0 4-87,1 2 1,-6 0-352,-1 0 0,-5 0-696,6 0 1120,-8 0 0,-12 0 0,-12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0.441"/>
    </inkml:context>
    <inkml:brush xml:id="br0">
      <inkml:brushProperty name="width" value="0.08571" units="cm"/>
      <inkml:brushProperty name="height" value="0.08571" units="cm"/>
    </inkml:brush>
  </inkml:definitions>
  <inkml:trace contextRef="#ctx0" brushRef="#br0">18 592 6717,'-10'0'-457,"2"0"0,10 0 419,4 0 38,-4 0 0,21 8 0,-4 2 0</inkml:trace>
  <inkml:trace contextRef="#ctx0" brushRef="#br0" timeOffset="1442">210 365 6154,'0'-11'-109,"0"-1"0,0 6 115,0-5 29,0 7 1,0-6 108,0 4-111,0 4 1,0-4-9,0 12 0,0 4 1,0 7-15,0 1 1,0-1 0,0 1 0,0-1 12,0 1 0,0-1 0,0 1-8,0-1 1,7-1-1,3-3 1,2-3-4,-1-2 0,1 3 0,6-5-15,-1-2 0,0 0 0,1 0 4,-1 2 0,1-1 1,-1-5-1,-1-2-6,-5-3 0,5 1 1,-4-6-1,1 0-5,-1 1 1,3-3-1,-3-5-7,4-1 1,-5 3-1,-1 1 1,-2 2 1,-4-1 0,-1 5 0,1 0 10,2 0 0,0 7 1,-8-5 40,-4 12 1,4-3 0,-4 9-5,4 2 1,2 1 0,0 3-21,0-1 1,8-5 0,4-3-1,3-1-14,3-4 1,1 0-1,3 0 1,3 2 1,2-2 1,-4-3 0,4-1 0,-1 0-8,-5 0 1,-2-5 0,-1-3-1,-1 0 32,1 0 1,-7-5 0,-1 1-5,-2-3 1,-2-3 0,-6-1-34,0-5 0,-8 1 0,-4-2 1,-3 7-67,-3 3 0,1 1 0,1 1 1,3 3 17,1 2 0,1-3 1,-7 5-83,1 2 0,-1 2-63,1 2 204,7 8 0,-6 2 0,7 7 0</inkml:trace>
  <inkml:trace contextRef="#ctx0" brushRef="#br0" timeOffset="1692">1170 313 6309,'-8'10'-25,"7"5"1,-7-3 15,0 3 0,6-3 0,-4 0-29,4 1 1,2 3-100,0 1 0,8-7 137,4-4 0,3-4 0,3-2 0</inkml:trace>
  <inkml:trace contextRef="#ctx0" brushRef="#br0" timeOffset="1855">1065 51 7407,'-17'-18'-508,"-1"1"0,7 7 273,-1 4 1,8 6 234,-1 6 0,3 4 0,2 7 0,15 1 0,4-1 0</inkml:trace>
  <inkml:trace contextRef="#ctx0" brushRef="#br0" timeOffset="2134">1450 103 6457,'11'6'-13,"1"0"0,-8 8 0,2-3 0,-4 5 2,-2 1 0,0 3 0,0 1 1,0 2-13,0-1 0,0-3 1,0-2-1,0 1 48,0-1 0,0 1 1,0-1-28,0 1 1,0-7-1,0 1-12,0 2 0,5-5-324,1 3 338,0-8 0,-6 4 0,0-8 0</inkml:trace>
  <inkml:trace contextRef="#ctx0" brushRef="#br0" timeOffset="2767">1380 278 7569,'-18'-8'-295,"9"6"0,-1-5 135,4 7 0,6 0 94,0 0 0,2 0 0,10 0 0,1 0 43,3 0 0,1 0 0,1 0 0,1 0 14,4 0 0,-3 0 0,3 0 0,-4 0 5,-1 0 0,-1 0 0,1 0 0,-1 0 6,1 0 0,-1 0 1,1-2-1,-1-2 0,1-2 1,-3-2-1,-1 2 1,-3-3-5,3-1 1,-4-6 0,-1 5 2,-1-5 1,-2 5 0,-6-1 17,0-2 37,0 7-62,-8-1 0,4 8 0,-5 2 4,1 4 0,2 3 0,6 9 1,0-1 0,0 1 0,0-1 3,0 1 1,0-1 0,0 1-1,0-1 4,0 0 0,0 1 0,0-1 1,0 1-5,0-1 1,6 1-21,0-1 1,0 1-1,-5-3 15,5-3-6,-4-4 1,8-8 11,-4 0 1,-2-8-1,5-4-2,-1-3 1,4 3 0,-4 0 0,-1-1-1,1-3 0,4-1 0,-5-1 0,3 3-1,4 3 1,-5-3 0,3 5 0,0-2 30,-3 1 0,7 7 0,-4-4 0,3 2-8,3 0 1,-1 1 0,0 5-1,1 0 11,-1 0 0,1 0 1,1 0 12,5 0 1,1 7-1,4 5-18,-6 4 1,-9 1-1,-5 0-13,-1 1 0,0-1 0,-4 1 0,2-1-35,-2 1 1,-2-1 0,-2 1-1,-2-1-56,-4 1 1,2-7 0,-6 1-1,2 1-335,5 3 410,-7-6 0,8 5 0,-6-5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2.617"/>
    </inkml:context>
    <inkml:brush xml:id="br0">
      <inkml:brushProperty name="width" value="0.08571" units="cm"/>
      <inkml:brushProperty name="height" value="0.08571" units="cm"/>
    </inkml:brush>
  </inkml:definitions>
  <inkml:trace contextRef="#ctx0" brushRef="#br0">1083 0 6711,'-18'0'0,"1"2"0,-1 2 0,3 4 0,-1 0 0,1 1 0,-4 1 0,-3 4 0,-1 1 0,-2 3 0,-1-1 0,-1 2 0,2 3 0,-2 1 0,0-2 0,-2 1 0,-1 1 0,1 4 0,-4 2 0,-3 0 0,-5 3 0,2-1 0,0 0 0,0-2 0,-1 2 0,-1 2 0,0 2 0,0 2 0,3 1 0,1 1 0,4-4 0,2-4 0,3 0 0,3 0 0,4 0 0,1-4 0,5-1 0,1-5 0,3-2 0,7-1 0,-4-1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539"/>
    </inkml:context>
    <inkml:brush xml:id="br0">
      <inkml:brushProperty name="width" value="0.08571" units="cm"/>
      <inkml:brushProperty name="height" value="0.08571" units="cm"/>
    </inkml:brush>
  </inkml:definitions>
  <inkml:trace contextRef="#ctx0" brushRef="#br0">0 0 6640,'18'0'-93,"-1"0"0,1 0 0,-1 0 120,1 0 0,-1 0 0,2 0 0,3 0 59,1 0 1,6 0 0,-4 0-76,3 0 0,1 0 0,6 0 0,0 0 0,0 0 8,-1 0 0,1 6 0,2 0 0,2-2-143,2-2 0,0-1 1,-7 3-1,1 2 29,0-2 1,0 4-1,0-2 95,0-3 0,0 7 0,0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898"/>
    </inkml:context>
    <inkml:brush xml:id="br0">
      <inkml:brushProperty name="width" value="0.08571" units="cm"/>
      <inkml:brushProperty name="height" value="0.08571" units="cm"/>
    </inkml:brush>
  </inkml:definitions>
  <inkml:trace contextRef="#ctx0" brushRef="#br0">0 0 8355,'18'0'-736,"-1"0"590,1 0 0,-1 0 1,1 0 86,-1 0 1,3 0 0,1 0 0,4 0 104,2 0 1,4 0 0,8 0 0,2 0-137,-2 0 0,5 0 0,3 0 0,3 2 121,3 4 1,-1-4-1,2 4 1,5-2-44,5 1 0,-4-3 0,0 6 1,-4-2-78,-3 0 0,3 5 0,-11-3 0,-1 0-42,-3 0 1,-4 3 0,-4-3 0,-2 0 130,-2 0 0,-8 5 0,5-3 0,-9 7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645"/>
    </inkml:context>
    <inkml:brush xml:id="br0">
      <inkml:brushProperty name="width" value="0.08571" units="cm"/>
      <inkml:brushProperty name="height" value="0.08571" units="cm"/>
    </inkml:brush>
  </inkml:definitions>
  <inkml:trace contextRef="#ctx0" brushRef="#br0">8 35 8185,'-8'10'-93,"8"-4"0,10-4 1,7-2 21,7 0 0,3-2 1,10-2-1,2-2-169,1 2 1,13-3-1,-5 1 1,3 2 307,5 2 1,-4-4 0,8 0-1,1 2-57,3 2 1,4 2 0,1 0-1,1 0-53,0 0 1,4 0-1,-2 0 1,-2 2 29,3 4 1,-3-4 0,6 4-1,-4-4-49,-3-2 0,1 0 0,0 0 0,0 0 66,0 0 1,4 0-1,-3 0 1,-3 0-5,0 0 0,-6 6 0,0 0 1,-3-3-82,-9-1 1,3 0-1,-9 2 1,1 2-38,-4-2 0,-7 4 0,-2-3 117,-3-1 0,-8 6 0,4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231"/>
    </inkml:context>
    <inkml:brush xml:id="br0">
      <inkml:brushProperty name="width" value="0.08571" units="cm"/>
      <inkml:brushProperty name="height" value="0.08571" units="cm"/>
    </inkml:brush>
  </inkml:definitions>
  <inkml:trace contextRef="#ctx0" brushRef="#br0">78 0 7707,'-17'0'-1458,"-1"6"1741,1 0 0,5 0-227,1-6 0,9 0-187,2 0 1,9 0-1,15 0 1,3 0 101,0 0 0,6 0 0,-2 0 0,6 0 27,4 0 0,13-2 0,-2-2 0,5-2 13,3 2 0,2 2 0,10 2 0,1 0-8,3 0 1,2 0 0,-3 0 0,5 0 7,-1 0 1,7 0-1,-7 0 1,3 0-35,-1 0 1,-7 0-1,2 2 1,-8 2 8,-10 2 0,0 6 1,-13-7-1,-1 1-361,-3 2 375,-12-6 0,4 13 0,-6-5 0</inkml:trace>
  <inkml:trace contextRef="#ctx0" brushRef="#br0" timeOffset="806">2226 157 7922,'18'0'-467,"-1"0"0,-5 0 1,0 0-1,3 0 553,6 0 0,-1 0 0,5 0 0,-2 0-21,1 0 0,7 0 1,-2 0-1,4-2-124,2-3 1,3 3 0,-1-4 0,-4 4 38,0 2 0,0 0 0,2 0 0,-2 0 12,-4 0 1,2 0 0,-5 0-1,-1 0-60,0 0 1,0 0-1,-3 0-6,1 0 1,0 0 73,-5 0 0,-1 0 0,1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6.845"/>
    </inkml:context>
    <inkml:brush xml:id="br0">
      <inkml:brushProperty name="width" value="0.08571" units="cm"/>
      <inkml:brushProperty name="height" value="0.08571" units="cm"/>
    </inkml:brush>
  </inkml:definitions>
  <inkml:trace contextRef="#ctx0" brushRef="#br0">1311 0 6613,'0'12'8,"-2"-2"42,-4-3 1,2 5 0,-8-4-1,-1 1 6,-3 5 1,3-4 0,-3 1 0,-3 3-30,-1 2 1,-5 3-1,0 2 1,-2 3-9,-4-3 1,-4 6-1,-6 2 1,-4 4-47,1 2 0,-7 0 0,5 0 1,-5-2-7,-1-4 1,5 4 0,1-4 0,-3 4-40,-1 2 1,-1 0 0,3-2 0,1-2 39,-1-2 0,5 0 0,2 4 0,4-4-137,2-5 0,8-5 1,6-2-1,5-1 169,5-4 0,-1 3 0,-5-5 0</inkml:trace>
  <inkml:trace contextRef="#ctx0" brushRef="#br0" timeOffset="387">1206 646 6259,'-2'-9'212,"-4"3"-123,-6 4 0,3 2 1,-3 0-20,-1 0 1,3 0-1,-2 0 1,-1 0-48,-3 0 1,-1 0 0,-1 0-1,-1 2-20,-5 4 1,-3 3 0,-8 9 0,0-1 2,0 1 0,-7-1 0,-5 1 0,-3-1-101,-3 1 0,1 5 0,-2 2 0,-3 2 76,-1 4 1,0-3 0,6-1 0,1-2-8,5-4 1,-3 7-1,8-1 1,2 2 1,3 0 0,8-8 1,7 3-1,6-5-267,3-2 291,8 1 0,-11-1 0,5 1 0</inkml:trace>
  <inkml:trace contextRef="#ctx0" brushRef="#br0" timeOffset="670">1031 961 8355,'18'0'-680,"-9"0"1,-3 0 0,-12 0 696,-5 0 1,-3 2 0,-1 2 0,-1 3 1,-3 3 1,-8 0 0,1 3 0,-1-1-41,-4 2 0,-4 7 0,-4 2 0,-1-1-59,1-3 0,-4-2 1,0 1-1,1-1-76,-1 1 156,-5 7 0,11-6 0,-6 7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0.414"/>
    </inkml:context>
    <inkml:brush xml:id="br0">
      <inkml:brushProperty name="width" value="0.08571" units="cm"/>
      <inkml:brushProperty name="height" value="0.08571" units="cm"/>
      <inkml:brushProperty name="color" value="#E71224"/>
    </inkml:brush>
  </inkml:definitions>
  <inkml:trace contextRef="#ctx0" brushRef="#br0">36 192 8355,'17'0'-476,"-7"0"1,0 0-1,-7 2 1,3 4 563,-2 6 0,0 1 0,0 1 0,2-2 9,-2 1 1,-2 3-1,0 1-44,3 1 0,-3-1 0,6 0 0,-2 1-74,0-1 0,1 1 0,-3-1 0,2 1 1,0-1 16,2 1 0,-6-7 1,4 1-75,-5 2 0,-1 1-397,0 3 272,0-1 1,-1-7 202,-5-4 0,-4-4 0,-7-2 0</inkml:trace>
  <inkml:trace contextRef="#ctx0" brushRef="#br0" timeOffset="491">1 419 7924,'0'-17'-384,"0"-1"0,0 1 0,0-1 0,0 1 0,0 0 362,0-1 0,0 1 0,0-1 0,2 3 60,4 3 1,-4-4 0,3 5 0,-1-3 96,2 3 0,-2-5-28,8 4 1,-1 3 0,7-1-71,-1 2 0,1-3 0,-1 5 0,1 2-20,-1 2 0,0 2 0,1 0 0,-1 0 5,1 0 1,-1 0-1,1 0-50,-1 0 1,1 2 34,-1 4 1,-1 3-1,-5 9 1,-5-1-9,-4 1 1,-2-1 0,0 1 0,0-1 2,0 1 0,0-1 0,-2-1 0,-2-3-9,-2-1 1,-7-2 0,1 3 0,-3-3-25,-3-2 0,1 3 1,-1-5-1,1-2 25,-1-2 1,1 4 0,-1 0 3,1-3 1,0 5-16,-1-2 175,8 0-64,3-6 0,14 0 1,5 0-3,4 0 1,1 0 0,0 0-1,1 0-46,-1 0 1,1 2 0,1 2 0,1 3-3,-3 3 1,10-4 0,-9 4-117,1-3 0,1 5 1,-3-4-120,0 2 0,1-7 0,-1 3-510,1-4 701,-1-2 0,9 8 0,1 2 0</inkml:trace>
  <inkml:trace contextRef="#ctx0" brushRef="#br0" timeOffset="961">664 367 8355,'12'0'-680,"0"0"1,-1 0 673,7 0 1,-7 0-1,1 0 57,2 0 1,1-6-54,3 0 1,-1-1-1,1 3 27,-1-2 0,-5 0 1,-3 4-177,-1-4 1,4 2 109,-6-7 0,-1 5 79,-5-6 0,-1 8-39,-5-1 1,-4 3 0,-7 2 22,-1 0 0,1 0 1,-1 2-1,1 1 13,-1 3 1,1 8 0,-1-4 0,3 1 35,3 1 0,-1-6 0,7 5 1,2 3 46,2 1 0,2 3 0,0-1-85,0 1 1,0-1 0,2-1-1,4-3-44,5-1 0,5-8 0,-1 4 0,1-3 10,1 1 0,-3 0 1,9-6-1,-1 0-117,1 0 0,4 0 0,8 0 0,0 0-298,0 0 0,2-6 416,3 0 0,5-15 0,7 2 0</inkml:trace>
  <inkml:trace contextRef="#ctx0" brushRef="#br0" timeOffset="1888">1503 262 8123,'-6'-11'-1227,"-2"1"1142,-2 2 1,1 0-1,-5 4 1,3-1 146,-3 1 1,-2 2 0,1 0 0,1-2-20,3-2 0,-1 0 0,-5 6 0,-1 0 14,1 0 0,1 2 0,3 2 0,1 4-55,-2 2 1,-1-1-1,-1 5 1,3-2 13,1 1 0,8 3 0,-2 1-28,4 1 0,2-7 0,0 1-13,0 1 1,8-5 0,4-2 0,3-4 16,3-2 0,-1 0 0,1 0 1,-1 0 1,1 0 0,5 0 1,0 0-1,-1-2-7,-3-4 1,-2 2 0,1-5-24,-1 1 0,-5-4 0,-2 4 57,-3-1 0,1-1 1,-4-4 63,2 3 0,0 5 64,-6-6-37,0 8-80,0-3 1,0 9 0,0 3-15,0 7 0,2 2 0,2 1 0,3 1-19,3 3 0,-4 2 1,4-3-1,-1 1 10,1 5 1,0-3 0,3 6 0,-3-2-27,-2-3 1,3 3-1,-5-2 1,0 1 17,2 1 1,-6-6-1,4 4 1,-3-3 4,3-3 0,-4 1 0,4-1 0,-4 1-5,-2-1 1,-6-5 0,-2-2-1,1-1 3,-1 1 1,-6-6-1,3 2 1,-5-4-7,-1-2 0,-1 0 0,1 0 1,-1 0-73,1 0 1,-1 0 0,1 0 59,-1 0 0,7-6 0,1-2 0,2-2-32,4-3 0,2 3 1,2-2-1,0-1-46,0-3 1,0-1 0,2-1 0,4 1 27,6-1 0,1 1 0,1-1 0,-2 1-15,1 0 1,1-7 0,-1 1 0,-1 2 60,2 1 0,-5-3 1,1 0-1,0 1 32,-1 3 1,1 1 0,4 1-1,-5-1 13,-1 1 0,6 0 1,-3-1-3,5 1 0,-1-1 0,-1 3 1,-4 1-11,-3 2 0,5 7 0,-4-5 0,0 0-4,-1 0 0,1 7 1,-4-5-1,4 2 20,2 0 0,-5 0 0,5 4 114,-2-3-101,-2 3 1,-6-4 18,0 12 0,0-2 0,-2 5 1,-2 1 59,-2 0 0,0 1 1,6 7-13,0-1 1,0 1 0,0-1-82,0 1 1,6-1-1,2-1 1,1-3-10,5-1 0,-4-6 0,1 3-15,3-1 1,1-2 0,3-6-406,-1 0 1,1 0 0,-1 0-414,1 0 812,-1-8 0,1-2 0,-1-7 0</inkml:trace>
  <inkml:trace contextRef="#ctx0" brushRef="#br0" timeOffset="2070">1922 0 8177,'-18'0'0,"1"0"-723,-1 0 0,1 0 636,0 0 1,-1 0-88,1 0 0,7 2-208,4 4 382,4-4 0,2 13 0,0-5 0</inkml:trace>
  <inkml:trace contextRef="#ctx0" brushRef="#br0" timeOffset="2480">2184 140 7706,'17'0'-1230,"-5"0"1491,0 0 0,-9-2-144,3-4 1,-12 4-47,-5-4 0,-5 4 0,1 4 0,1 2-83,3 2 1,-1 8 0,-4-3 0,3 3 8,1-2 1,6 7 0,-3-4 10,1 5 0,2-5 1,6 9-55,0-5 1,8-3-1,3-5 1,5-5 17,1-4 0,1-2 0,1 0 1,3 0 1,1 0 1,6 0-1,-4-2 1,1-2 41,-1-2 0,-2-7 0,-6 1 0,1-1 15,-1 1 1,-1-4 0,-2 5 34,-3-5 0,-7-1 0,2-1-68,-4 1 0,-4 1 0,-2 3 0,-4 3-80,-1 2 1,3-3 0,-6 5 44,-2 2 0,-1 2 1,-3 2-367,1 0 0,0 6 403,-1 0 0,1 7 0,-1-3 0</inkml:trace>
  <inkml:trace contextRef="#ctx0" brushRef="#br0" timeOffset="2908">2568 140 8120,'18'0'-484,"-1"-2"599,0-4 1,-1 2-1,-2-5-327,-3 1 1,1 2 0,5 6 295,1 0 1,-7 0-1,1 0 10,2 0 1,1 2-98,3 4 1,-3 3 0,-1 9-13,-3-1 1,-7-5-1,2 0 1,-2 1 30,2 3 1,-4-5 0,4 1-232,-5 2 1,-8-7 114,-5-1 0,2 2 78,-1-2 0,7-2 35,-2-10 1,4-4 0,2-7-33,0-1 1,0 7-1,2-1 2,4-2 1,4-1-1,7-1 1,0 3 11,1 1 0,-1 8 0,1-2 1,-1 4 14,1 2 0,1 0 1,3 0-1,1 0 0,-2 0 1,-1 0 0,-3 0-1,1 2-20,-1 4 1,-1-2 0,-3 8 0,-3 1-3,-2 3 0,-3 3 1,-5 3-1,0 1-465,0-2 477,0 6 0,-7 1 0,-3 6 0</inkml:trace>
  <inkml:trace contextRef="#ctx0" brushRef="#br0" timeOffset="3400">2149 1100 7703,'-12'0'-473,"1"0"1,5 0 617,-6 0 1,6 0 40,-5 0 1,7 8-302,-2 4 1,4 3 122,2 3 1,6-7 0,2-1 0,1-2-35,5-4 0,1-2 0,3-2 27,-1 0 0,9 0 1,-1-2-9,-4-4 1,2 2 0,-11-6 0,2 1 28,-3-1 1,-1 4 0,-6-5 0,2-3 54,-2-2 0,-2 5 1,-2-1-1,0-1-46,0-3 0,0 4 1,-2 3-1,-4 1-31,-6 4 0,-3 2 0,-3 2-165,1 0 0,-1 0 0,1 2 0,1 4 52,5 6 0,-3-3 0,8 3 1,0 1 112,-1 3 0,5 1 0,-6 1 0</inkml:trace>
  <inkml:trace contextRef="#ctx0" brushRef="#br0" timeOffset="3783">2638 891 8029,'6'-12'-918,"0"1"1,-1-1 1344,-5-6 1,-2 9-257,-3 3 0,1 4-138,-8 2 1,6 0 0,-3 2-1,-1 4-24,0 5 1,6 5 0,-2 1 0,5 3-45,1 3 1,0-2 0,0 9 0,0-1 8,0-2 1,5 6-1,3-4 1,2 4 18,3 2 0,-3 0 1,2-2-1,1-2 9,3-2 0,-1-2 1,-1 4-1,-4-4 5,-3-1 1,5-3 0,-4-4 0,0 3-9,-1 1 0,-1 0 0,-6-5 0,0-1-25,0 1 1,0-7 0,-2 1-29,-4 1 0,3-3 0,-9 0 0,-2-2-103,-1-5 1,3-1-1,0-2 1,-1 0-26,-3 0 0,-3 0 0,-2 0 182,-3 0 0,1-7 0,6-3 0</inkml:trace>
  <inkml:trace contextRef="#ctx0" brushRef="#br0" timeOffset="3924">2463 1362 8073,'18'0'-1092,"-7"-2"1022,1-3 0,0 3 0,5-6 0,3 2 149,3 0 0,-2-5 1,6 3-1,0 0-24,1 0 0,-1 3-55,2 5 0,4-8 0,-6-2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5.753"/>
    </inkml:context>
    <inkml:brush xml:id="br0">
      <inkml:brushProperty name="width" value="0.08571" units="cm"/>
      <inkml:brushProperty name="height" value="0.08571" units="cm"/>
      <inkml:brushProperty name="color" value="#E71224"/>
    </inkml:brush>
  </inkml:definitions>
  <inkml:trace contextRef="#ctx0" brushRef="#br0">437 403 7966,'-9'-8'-536,"-5"4"1,6-8 533,-1-1 0,3 5 0,-6 0 90,-2 1 0,5 5 0,-3-4-15,-1 4 1,3 2 0,-2 0-78,-1 0 0,-3 0 1,-1 0-1,-1 0 21,1 0 0,-1 8 0,-1 3 0,-3 5-29,-1 1 1,-2 3-1,4 1 1,-3 2 2,3-1 0,4-3 1,3 0-1,4 3 6,2 1 1,3-6-1,5-5 1,0 2 10,0 1 0,2 3 0,3-1-8,7 1 1,4-9 0,1-3 0,1-2 1,-1 2 1,0-4 0,1 4 0,-1-4-67,1-2 1,-1-2-1,1-4-12,-1-6 0,1-1 0,-3-1 0,-1 2 64,-3-1 0,-5 3 0,4-2 0,-2-1 46,-4-3 1,0 5 0,-1-1 13,3-2 1,0-1 191,-6-3-71,0 9-253,0 1 1,0 10 75,0 4 0,0-2 1,2 7-1,2 3-30,2 1 1,5-3-1,-3-2 1,2-1-163,3 1 1,3-6 0,1 2 0,1-2 199,-1 2 0,9-5 0,1 7 0</inkml:trace>
  <inkml:trace contextRef="#ctx0" brushRef="#br0" timeOffset="338">979 333 8030,'-18'0'-963,"7"0"0,-1 0 1245,-2 0 1,-1 0-51,-3 0 1,7 0-136,-1 0 1,6 0-1,-3 2 1,-1 2-80,0 1 0,6 3 1,-4-4-1,3 4 35,-1 2 0,-6-5 1,6 7 12,3 2 1,1 1 0,2 3-34,0-1 1,0 1 0,0-1-46,0 0 1,7-5-1,5-2 0,3-2 1,3 3-1,1-5 1,3-2-181,1-2 0,0-2 1,-3 0-1,1 0-209,2 0 1,6 0 400,-5 0 0,7 0 0,-4 0 0</inkml:trace>
  <inkml:trace contextRef="#ctx0" brushRef="#br0" timeOffset="798">1555 333 8355,'10'0'-567,"-3"0"0,-8 0 0,-3-2 808,-2-4 1,-8 4-1,3-4-269,-5 4 0,4 2 0,1 0 0,-3 0 138,-1 0 1,-3 0 0,3 2-36,3 4 0,-2-2 0,7 8-12,-3 1 1,6 3-1,-2 1-93,4 1 1,2-1 0,0 1 0,0-1-37,0 1 1,2-7 0,4-1-8,6-2 0,3 3 0,3-5 1,1-2-124,4-2 1,-3-2 0,5 0 0,-2 0 195,1 0 0,14-8 0,-1-2 0</inkml:trace>
  <inkml:trace contextRef="#ctx0" brushRef="#br0" timeOffset="1193">1869 420 8355,'0'18'0,"2"-9"-804,4-3 629,-4-4 0,14-2 0,-5 0 175,5 0 1,1-6 0,1-2-122,-1-1 0,1 5 1,-1-4 104,1 0 1,-9 4 0,-1-5-47,0 1 0,-4-4 0,5 5 90,-1-3 0,-2 4 40,-6-6 1,-8 9-14,-3-3 1,-5 4 0,-1 2-26,-1 0 0,1 6 0,-1 1 0,3 3 19,3 4 0,-4 1 0,5 3-27,-5-1 0,7 1 0,3-1 0,4 1-5,2-1 0,2-5 0,4-3 1,3 1 9,1 0 1,11-6-1,-1 1 1,3-3-97,2-2 0,6 0 0,-2 0 69,4 0 0,2-7 0,0-3 0</inkml:trace>
  <inkml:trace contextRef="#ctx0" brushRef="#br0" timeOffset="1732">2516 298 8156,'-10'8'-56,"-6"-6"1,14 7-164,-3-3 0,3 4 0,2 7 271,0 1 1,0-1 0,0 1 0,2-1-30,3 1 1,-3-1 0,6 2 0,-2 3-31,0 1 0,1 0 1,-3-5-1,2-1-61,-2 1 0,0 5 1,0 0-86,2-1 1,-1-3-1,-5-1-86,0-1-188,0-7 321,0-3 1,0-8-1,-1-3 62,-5-2 0,4-8 0,-6 3 0,2-5 28,0-1 1,-5-7-1,5 1 1,0 2 31,-2 1 1,4-3-1,-5 0 1,1-1-30,4-1 1,2 6 0,2-4 0,0 3 91,0 3 1,2-1-1,4 3 1,6 1-25,3 2 0,3 7 0,-1-5 1,0 2-21,1 4 0,5-3 0,2 1 0,1 2 36,-1 2 0,4 2 0,-6 0 0,-1 0-28,-3 0 1,-2 0 0,1 2-39,-1 4 0,-7-2 0,-4 7 34,-4 3 1,-2-5 0,-2 1 0,-4 0-9,-6 0 1,-3-1 0,-3 5 0,-1-4-28,-4-3 0,3 5 0,-5-4 1,2-1 17,0 1 1,1 0 0,9-4 0,1 2-229,-2-2 1,5-2 205,-3-2 0,0 0 0,-5 0 0</inkml:trace>
  <inkml:trace contextRef="#ctx0" brushRef="#br0" timeOffset="2024">3057 88 8355,'10'0'-891,"5"0"0,-13 2 993,4 4 1,-4 4 0,0 7 58,4 1 0,-4 1 0,3 2 0,-1 3-80,2-3 0,-4-2 0,4 1 0,-2 1-100,2 3 0,-5-1 0,5-6 0,-2 1 48,2-1 0,-4 1 0,4-1-482,-4 1 1,-2-1-537,0 1 989,0-1 0,0-7 0,0-3 0</inkml:trace>
  <inkml:trace contextRef="#ctx0" brushRef="#br0" timeOffset="2215">2970 368 8288,'17'-10'-68,"1"4"0,-1 2 0,2 0 0,3-1-102,1 1 1,2 2 0,-3 0-1,3-2 124,2-2 1,-4 0-1,4 6 1,1 0-1020,-1 0 1065,2 0 0,6 0 0,0 0 0</inkml:trace>
  <inkml:trace contextRef="#ctx0" brushRef="#br0" timeOffset="2678">3808 245 8355,'0'-9'-460,"-6"-1"1,-2 6 281,-1-2 1,3 1 0,-6 5 279,-1 0 1,-3 0 0,-1 0 14,-1 0 1,1 0 0,-1 1-68,1 5 1,-1 4-1,3 7 1,1 1-104,2-1 0,9 1 0,-3-1 0,4 1 7,2-1 0,0-5 0,0 0-17,0 1 1,2 1-1,4-3 1,3-3 2,1 0 0,6-6 0,-5 4 29,5-4 0,-1-4 0,-1-2 0,-3-4 2,3-2 1,2 4 0,-1-5 0,-1-1 8,-3 2 0,-1-5 0,4 3 1,-5-3 35,-1-3 1,-2 7 0,-4-1-18,4-2-21,-4-1 249,5 5 0,-7 4-88,0 12 0,0 4 1,0 7-147,0 1 0,0-1 1,2-1-1,2-3-185,2-1 1,2 0-34,-2 5 1,3-1 141,9-5 0,-7-3 83,1-8 0,0 0 0,5 0 0</inkml:trace>
  <inkml:trace contextRef="#ctx0" brushRef="#br0" timeOffset="3131">4105 245 8355,'0'-17'-2269,"2"5"2411,4 1 1,-3 7-1,7-4 26,-2 0 1,0 6 0,-3-3 17,7 3 0,-2 2 0,1 2-108,3 3 0,2 3 0,-1 6 1,-1-3-90,-3 3 0,-7-4 0,4 1 1,-2 3-118,0 1 1,-1 3-1,-5-1 61,0 1 0,0-7 34,0 1 0,0-6 1,-2 4-15,-3-3 29,3-1 0,-6-8-27,8-4 1,0-3 0,0-9 12,0 1 1,2-1 0,2 1-1,4 1-4,1 5 0,3-5 0,3 5 0,-1-3 21,-2 2 1,1-1-1,9 7 1,1 2 63,-2 2 0,-1-4 1,-3 0-1,1 3 47,-1 1 0,0 2 0,1 0 1,-1 2-32,1 3 0,-1-3 0,1 6 1,-1 0-14,1 3 0,-3-1 0,-3 2 0,-4-1-200,-1-1 0,-5 6 0,4-5-205,-4 5 1,-2-4-289,0-1 641,0 1 0,0-2 0,0-3 0</inkml:trace>
  <inkml:trace contextRef="#ctx0" brushRef="#br0" timeOffset="3821">5048 71 8181,'10'-8'-511,"-3"-2"55,-7-7 550,0-1 0,-2 9-174,-3 3 0,-5 4 0,-6 4 106,5 4 0,-3-2 0,6 7 0,1 3 29,-1 1 0,-4 3 0,6-1 0,2 1-24,3-1 1,1 7-1,0-1 1,0-2 10,0-1 0,0-3 0,0 0 0,0 1-126,0-1 1,1 1 86,5-1 0,4-1 1,7-4 2,1-7 1,-1 3 0,1-2 0,-1-2 7,1-2 1,-1-2 0,1-2 0,-1-2-25,1-2 0,-1-6 1,2 5-1,3-1 3,1 0 0,0-5 0,-5 3 0,-3-2 1,-3 1 1,4-1 0,-5-6 0,3 1 2,-3 0 1,3 5 0,-8 0 0,0-1-5,1-3 1,-5-1 0,4-1 0,-4 1-60,-2-1 0,0 7 61,0-1 1,-8 2 0,-3-1 6,-5 5 1,5 4 0,-1 4-1,-2 2-36,-1 2 1,-3 5 0,1-3-13,-1 2 1,1 1-1,1 7 62,5-1 0,-3 1 0,8-1-19,2 1 1,3-1-1,1 1 1,1-3 70,5-3 1,-2 3-1,8-3-2,1 3 0,3-5 0,-1-2 1,-1-2-27,-2 0 0,-1-1 0,7-5 1,1 0-8,4 0 0,-3 0 1,5 0-1,-2 0-8,1 0 1,-1 0 0,-4 0 0,3 0 24,1 0 1,0-2-1,-5-1-2,-1-3 1,1-2 0,-1 4-278,1-2-63,-9-7 1,-1 9-728,-8-8 1019,0 8 0,0-11 0,0 5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29.9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419 88 8093,'10'-8'-1907,"-2"6"1822,-8-6 1,0 7 104,0-5 0,2 2-32,4-8 51,-4 8 1,5-5 162,-7 3-35,0 4-25,0-6-141,0 8-28,0 0 115,0-8-65,8 6 260,-6-5-119,6 7 1,-6 0 0,2 2-175,1 3 0,1-1 1,-6 8-3,0 1 0,6 3 1,0 1-1,-2 1 39,-2-1 1,-2 3 16,0 3 0,0-4 0,2 7 0,2-3-26,1 0 1,1 1 0,-6-7 0,2 2 12,4 5 0,-4-3 0,4 6 0,-4 0-23,-2 1 0,0-5 0,2 6 0,1 0-29,3-2 1,0 6 0,-6-4-1,2 4-1,4 2 0,-4 0 0,4 0 0,-4 0-31,-2 0 1,0 2 0,1 2 0,3 1 13,2-1 0,0-2 1,-6-2-1,0 0 26,0 0 1,0 0 0,0 0-1,0-2 57,0-4 1,0 4 0,0-4 0,0 2-36,0-2 1,0 4 0,0-4 0,2 4 11,4 2 0,-4-6 0,4 0 0,-5 2-9,-1 2 1,0-4 0,2 1-1,2-1-14,2-2 1,0 6-1,-4-4 1,2 2-1,2-2 1,-1 2 0,-5-6 0,2 1-10,4-1 1,-4 4 0,4-4 0,-4 0 4,-2 1 0,0 3 1,2-4-1,2 0 1,2 0 0,-1 1 0,-5-5 0,0 2 26,0-1 0,6-3 1,0-2-1,-2 1 47,-2-1 1,-2 1 0,0-1 0,0 1-20,0-1 0,6 1 0,-1-1 21,-1 1 1,-2-1 15,-2 1 0,0-1-18,0 0 0,0-5 1,0 0 45,0 1 0,0-3 85,0 2-144,-7-8-139,5 3-605,-6-7 447,8 0 1,6-7 241,-1-5 0,9-4 0,-4-1 0</inkml:trace>
  <inkml:trace contextRef="#ctx0" brushRef="#br1" timeOffset="62762">664 1066 7092,'2'-16'-221,"4"3"267,5 1 1,-1 8-7,2-2 0,-7 5 0,7 1 0,2 0 0,1 0-56,3 0 1,1 0 0,4 0 0,5 0 5,-1 0 1,6 0-1,-4 0 1,4 0-16,2 0 1,0 0 0,0 0 0,-1 1-39,1 5 0,0-4 1,2 4-1,2-4 34,2-2 1,0 2-1,-5 2 1,3 2-260,2-2 0,-2 3 288,-10-1 0,4 0 0,-6-6 0</inkml:trace>
  <inkml:trace contextRef="#ctx0" brushRef="#br1" timeOffset="63081">734 1537 8137,'7'10'-657,"5"-4"536,4-4 0,3-2 0,2-2 1,3-2 163,-3-2 0,6 0 0,2 6 0,4 0-31,2 0 0,6 0 0,2 0 1,-1 0 21,1 0 0,4 0 0,-5 0 0,1 0-152,0 0 0,3 0 1,-5 0-1,-4 2-106,-6 4 1,2-2 0,-6 6-1,0-1 224,-3 1 0,1-4 0,-2 6 0,0-1 0,-5 7 0</inkml:trace>
  <inkml:trace contextRef="#ctx0" brushRef="#br1" timeOffset="63353">1013 1939 7705,'-25'10'-813,"6"3"0,-5-7 1265,5-2 0,7 4-280,1-2 0,9 5 1,2-5-208,9-2 1,7-2-1,3-2 1,5 0-9,5 0 0,9 0 0,5 0 0,2 0 26,3 0 0,3 0 0,1-2 0,1-2-5,-1-2 1,6 1 0,-2 5 0,-3 0-99,-5 0 0,-3 0 0,3 0 0,-3 0-60,-2 0 0,-8 0 0,-8 0 180,-2 0 0,6 7 0,-4 3 0</inkml:trace>
  <inkml:trace contextRef="#ctx0" brushRef="#br1" timeOffset="63566">1223 2306 8355,'-16'12'-202,"5"-1"-136,3-7 258,8 4 0,4-8 1,5-2-1,11-2 151,5-2 1,6-2 0,10 5 0,5-5-207,5-2 0,1 4 0,3-3 0,3 1 152,6 4 1,10 2 0,1 2-18,-1 0 0,6-8 0,-1-2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6.68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1503 0 5852,'-10'0'233,"2"0"0,10 0-116,4 0 0,-2 0-78,8 0 1,-7 6-45,7 0 0,-6 6 0,4-5 12,-3 3 1,-1-4 72,-6 5 0,0 1-15,0 6 0,0-7 0,0 1-4,0 1 1,0 3 0,0 1-24,0 1 0,0-1 1,0 1-15,0-1 0,2 1 1,2-1-1,2 1 1,-2-1 1,-2 1-1,0-1 1,1 1 0,3-1 0,2 0 0,-4 1 0,2-1-22,-2 1 1,3-1-1,-1 1 1,-2-1-20,-2 1 0,4 5 1,0 0-1,-3-1-3,-1-3 0,4 4 0,0 1 0,-2-3 12,-2-2 0,-2 5 0,0-1 0,0-2 0,0-1 1,0 3 0,0 0 0,0-1 16,0-3 1,0-2 0,0 1 0,0-1-3,0 1 0,0-1 1,0 1-1,0-1 26,0 1 0,0-1 1,0 1-1,2-1-23,4 1 0,-4-1 0,5 1 0,-1-1-3,0 0 1,2 1-1,-2-1-9,5 1 1,-3-1 0,0 1-8,0-1 0,-5 1 1,7-1-1,-2 1 3,-4-1 1,-2 1 0,0-1 0,2 0 1,1 1 1,1-1-1,-6 1 1,2-1 0,4 1 1,-4 5 0,4 0 0,-4-1 0,-2-3 0,5-1 0,1-1 0,-2 1 0,-2-1 1,4 0 0,0 1 25,-2-1 0,3 1-3,-1-1 1,6 1-1,-6-1-13,-2 1 1,-3-1-1,-1 1-9,0-1 0,0 1 1,0-1-1,0 0-3,0 1 0,0-1 0,0 1-4,0-1 1,0 1 0,0-1-1,0 1 36,0-1 0,0 1 1,2-1-1,2 1-24,2-1 0,2 1 0,-4-1-2,2 0 0,-1-5 1,-3 0-12,4 1 0,-4 3 0,4 1 1,-4 1 0,-2-1 1,0 1-1,0-1 2,0 1 0,0-1 0,0 1 3,0-1 0,0 0 0,0 1 1,0-1 1,0-5-1,0 0 1,0 1 1,0-3-4,0 2 0,0-1 51,0 7 0,2-7-17,4 1 0,-4 0 39,3 5 0,-3 1 0,-2-1-28,0 1 0,0-1 0,0 0-33,0 1 1,0-1 0,0 1 9,0-1 0,0 1 32,0-1 1,0 1 11,0-1 1,0-5-25,0-1 1,0-5-44,0 6 1,2-8 11,4 2-649,-4-4-135,6-2 775,-8 0 0,0-8 0,0-2 0</inkml:trace>
  <inkml:trace contextRef="#ctx0" brushRef="#br1" timeOffset="70230">1555 664 7400,'0'-18'-1153,"-2"9"1218,-4 3 1,-3 4-31,-9 2 1,7 0-1,-1 0 1,-2 0-1,-1 0 15,-3 0 0,1 6 0,-1 2 1,-1 1-45,-4 5 1,1 1 0,-7 5 0,-2 1-8,-2 2 1,-2 8-1,0-1 1,0 3 10,1 1 0,-3 1 1,-2 0-1,-2 0-10,2 0 0,4-2 0,4 0 0,2-2-45,-2 0 0,-2 6 0,0-8 1,2 2-75,2-2 1,2 2 0,-4-5 0,4-1 43,1 0 1,3-2 0,6-5 0,1-1 74,4 1 0,-3-7 0,3 1 0,-3 0 0,-3 5 0</inkml:trace>
  <inkml:trace contextRef="#ctx0" brushRef="#br1" timeOffset="70574">1415 1013 7706,'18'0'-1620,"-3"-2"1762,-3-4 69,4 4-164,-15-5 1,1 9 0,-11 3 0,-5 5-4,-5 0 1,-5 11 0,1-3 0,-6 3-54,-4 4 0,-8 2 0,-1 8 0,-3 0-62,-4 0 0,-1 6 1,-4 2-1,-3-1 69,-1 1 1,-2 4-1,4-5 1,-2 1-113,1 0 0,5 3 1,3-5-1,5-4 114,1-6 0,4 2 0,10-4 0,-4 4 0,6 2 0</inkml:trace>
  <inkml:trace contextRef="#ctx0" brushRef="#br1" timeOffset="70885">1450 1520 7920,'18'0'-1736,"-10"0"1787,-8 0 1,-8 5-1,-10 3-31,1 2 0,-6 2 0,-3 5 0,-3 1-68,-8-1 1,1 6-1,-11 2 1,-2 3 40,-1 3 1,-4 2 0,-3 4 0,-3 1-4,-2 3 0,-2 6 0,-4-5 1,2 1-39,2 0 0,2 3 0,-4-3 0,4-2 8,2-4 1,-2 1 0,7-8-1,7 1 29,3-2 1,5-2 0,7-6 0,3 1 10,7-7 0,4 3 0,1-9 0,1 9 0</inkml:trace>
  <inkml:trace contextRef="#ctx0" brushRef="#br1" timeOffset="71203">1119 2079 8029,'27'-6'0,"-4"0"-1636,-4 2 1992,-1-6-319,-8 1 1,-10-1 0,-12 4 0,-4 4-15,-1 2 0,-3 6 0,-1 2 0,-4 1 3,-2 5 0,-4 3 0,-8 5 0,-4 3-79,-1 2 1,-3 0 0,-5 4 0,-1-1-13,1 1 1,-1 2 0,1 1 0,0 1-6,-1 0 0,7-6 0,1-1 1,2-1 20,5 0 1,3-6 0,6 3-1,5-5-74,5-2 0,3 1 123,5-1 0,3-7 0,8 6 0,0-7 0</inkml:trace>
  <inkml:trace contextRef="#ctx0" brushRef="#br1" timeOffset="71427">961 2463 8148,'27'0'-137,"-9"0"0,-12 0 0,-12 0 0,-6 0-41,-3 0 1,-5 6-1,-1 1 1,-4 3 140,-2 4 0,-2 1 0,-6 5 0,2 1-3,4 2 0,-8 2 0,6-3 1,0 1-178,-2-2 0,0 5 0,-2-1 217,0 2 0,0-6 0,0 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8.852"/>
    </inkml:context>
    <inkml:brush xml:id="br0">
      <inkml:brushProperty name="width" value="0.08571" units="cm"/>
      <inkml:brushProperty name="height" value="0.08571" units="cm"/>
    </inkml:brush>
  </inkml:definitions>
  <inkml:trace contextRef="#ctx0" brushRef="#br0">88 227 7426,'-18'6'-222,"1"0"1,5 5-1,3-3 1,1 2-1,2 1 188,-2-1 1,6 6 0,-4-5 38,5 5 1,1 1 0,1-1 0,3-3-12,2-1 0,8-6 1,-3 4-1,5-3 9,1-3 1,1 4 0,-1-2 0,1-2 13,-1-2 0,1-2 0,-1 0 0,1 0-11,-1 0 1,1-2 0,-1-2 0,1-4-10,-1-2 1,-5 5 0,-1-7-3,3-2 0,-4-1 0,-1-3 0,-1 1 1,-4-1 0,-4 7 1,-6-1-1,-6 0 1,-3 3 1,-3-7-1,1 7 1,0-1 2,-1 4 0,-5 2 0,-1 0 0,1-2-12,-2 3 0,6 1 0,-5 2 0,5 2-43,1 3 0,7-3 0,1 6-60,2 0 1,2-4 114,6 7 0,8 1 0,2 5 0</inkml:trace>
  <inkml:trace contextRef="#ctx0" brushRef="#br0" timeOffset="499">909 0 7569,'-18'0'-489,"1"2"0,-1 2 1,1 4 518,-1 1 0,3 3 0,1 5 0,5 1-3,1-1 1,2 1 0,6-1-1,0 1-5,0-1 0,0 3 1,0 1-1,0 4-43,0 2 0,0 0 0,0 5 0,0-3 26,0 2 0,0-4 0,2 2 1,2 2-1,2 2 1,-1-4 0,-5 0-1,2 2 1,4 2 1,-4-6 0,4-1 0,-4-3-5,-2 0 1,0 2 0,0-3 0,-2 1-3,-4-2 0,2-7 0,-7-2 0,-3-1 2,-1-1 0,-3 4 0,1-9 0,-1-1-3,1-2 0,-3-2 0,-1 0 0,-2 0-2,1 0 1,1 0-1,0-2 1,-3-2-45,3-1 1,2-7 0,3 4 0,2-2-83,3-3 0,5-1 129,-6 3 0,8-13 0,-3 5 0</inkml:trace>
  <inkml:trace contextRef="#ctx0" brushRef="#br0" timeOffset="962">455 297 6098,'0'10'274,"0"-3"-242,0-7 0,7 0 0,5 0-17,4 0 0,1 0 0,0 0 0,3 0-28,3 0 0,-1 0 0,7 0 0,0 0 8,-2 0 1,6 0 0,-4 0 0,2 0 3,-2 0 1,4 0-1,-4 0 1,2 0-4,-2 0 1,2 0 0,-5 2 0,-1 2-35,0 2 1,4 0 0,-5-6 0,-3 2-236,-2 4 273,-9-4 0,5 13 0,-5-5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3.640"/>
    </inkml:context>
    <inkml:brush xml:id="br0">
      <inkml:brushProperty name="width" value="0.08571" units="cm"/>
      <inkml:brushProperty name="height" value="0.08571" units="cm"/>
    </inkml:brush>
  </inkml:definitions>
  <inkml:trace contextRef="#ctx0" brushRef="#br0">263 420 6487,'6'-12'-261,"-1"1"395,-1-3 0,4-1 62,-2-3 0,0 1-33,-6-1 1,-2 7 0,-4 1-161,-6 2 1,-3 2-1,-3 6 1,1 0 57,-1 0 1,1 8-1,-3 4 1,-1 3-136,-2 3 1,-6 5-1,5 0 1,3 1 49,2 1 1,7-6 0,2 5 0,3-5 21,3-2 1,2 1 0,2-1 0,0 1 6,0-1 0,2-5 0,4-2-4,5-3 1,5-1-1,1-6 1,1 0-49,-1 0 1,-5 0 0,-1-2 0,3-4-14,1-5 0,3-3 0,-3-1 0,-1-1 38,-2-3 0,-3-3 0,5 5 1,-4-1 193,-3 1 1,5 0-116,-6-1 1,6 6 234,-7 1 1,7 9-301,-6 2 0,2 2 0,-5 9 0,3 3-74,-2 2 0,4-5 0,-2 1 0,0 1-182,1 3 0,3-4 0,8-1-169,-1 3 433,8-6 0,-5 7 0,5-5 0</inkml:trace>
  <inkml:trace contextRef="#ctx0" brushRef="#br0" timeOffset="315">926 315 8355,'-7'-15'-301,"-5"3"0,-4 2 0,-1 7 1,0-3 283,-1 2 1,1 2-1,-1 2 123,1 0 1,-1 0 0,1 0 0,1 2-17,5 4 1,-5 1-1,6 7 1,-1-4-11,-1-3 1,6 7-1,-3-2 1,-1 3-48,0 3 1,6-1-1,-2 1-29,4-1 1,2 1-1,0-1 1,0 0-3,0 1 1,2-3-1,2-1 1,4-2-47,2 1 1,1-3-1,7 0 1,-1-3-142,1-3 1,1-2-1,3-2 1,1 0 49,-2 0 0,4 0 0,1 0 1,-1 0 134,0 0 0,6-7 0,-4-3 0</inkml:trace>
  <inkml:trace contextRef="#ctx0" brushRef="#br0" timeOffset="725">1206 350 7922,'11'0'-1257,"1"0"1489,-8 0 0,6-2-29,-4-4 0,-5 3 186,5-9-361,-4 8 0,-10-4 0,-3 8-36,-5 0 0,-1 2 0,-1 4 43,1 6 0,-1 3 1,3 3-1,1-1-30,3 1 1,7-1 0,-2 1-39,4-1 1,2 0-1,0 1 1,2-3-83,4-3 1,3 2 0,9-8 0,-1-3 22,1-1 1,5 4-1,2 0 1,3-2-12,3-2 1,-4-2 102,2 0 0,8-8 0,7-2 0</inkml:trace>
  <inkml:trace contextRef="#ctx0" brushRef="#br0" timeOffset="1618">1677 438 7922,'-17'9'-845,"-1"1"1,1-6 1654,-1 2-601,9-1-103,1 3 0,16-6 1,3 4-113,5-4 1,1-10 0,1-2-84,-1 1 0,1-1 1,-3 4-1,-1-3 26,-2-1 0,-3-6 1,5 7-1,-4-3 32,-3 0 0,1 1 75,-2-7 0,-6 3-11,0 3 1,-2 4 0,-10 8-25,-1 0 1,-3 8-1,-1 4 1,1 3-7,5 3 1,-3-1 0,6 3-4,-1 3 1,5 2 0,-2 4-36,4-6 1,4-3 0,4-5 14,5-3 1,5-4 0,1-8 0,1 0-52,-1 0 1,6 0 0,3 0 0,-1 0 14,0 0 0,4-6 0,-3-2 0,-1-1 7,0-5 1,4 4-1,-6-1 1,-1-3 7,-3-2 0,-1-1 0,-3 0 0,-1-1 33,-3 1 0,-1-1 0,2 1 145,-7-1 0,-3 1 99,-2-1 1,-2 9-8,-3 3 1,1 4-181,-8 2 0,6 6 1,-3 1-1,1 3-41,4 4 0,2 7 1,2 2-1,0 1-3,0 1 1,0-4-1,0 6 1,0 1-11,0-1 0,0-4 0,0 4 1,0-2-14,0-3 0,6 3 0,0-2 11,-2-1 1,-1-5-1,1-3-135,2-3 112,0-7 1,-6 2 0,0-12 11,0-5 0,0-5 0,0-1 0,0-3-33,0-3 1,0 1 0,0-5 0,0 0-24,0 0 1,0-2 0,0-6-1,0 2 39,0 4 1,0-2-1,0 6 1,0-1 39,0 1 1,6 2 0,2 7 0,1 3 65,5 1 1,-4 6 0,1-3-1,3 1-37,1 4 1,-3 2 0,0 2 32,1 0 1,3 0-1,1 0 67,1 0 1,-7 0-81,1 0 1,-2 2 0,1 4-18,-5 5 0,-4-1 0,-2 2 0,0 1-61,0 3 1,-6 1 0,-2-1-1,-1-3 26,-5-1 1,4-2 0,-1 3-239,-3-1 0,1-6 0,-1 4-117,2-3 1,7-1 352,-7-6 0,8 0 0,-4-8 0,8-1 0</inkml:trace>
  <inkml:trace contextRef="#ctx0" brushRef="#br0" timeOffset="1849">2533 71 8313,'18'-18'-295,"-7"9"322,1 3 0,-1 12 0,5 5-39,-4 5 0,1 1 0,-7 3 1,-2 1 77,-2 2 1,4 6 0,0-3 0,-3 1-152,-1 4 0,-2-4 0,0 0 0,0-2-189,0-3 0,-2-3 0,-1-1 0,-3-1-121,2 1 1,0-1 394,-2 0 0,-4 1 0,-7-1 0</inkml:trace>
  <inkml:trace contextRef="#ctx0" brushRef="#br0" timeOffset="2010">2516 315 7954,'17'-9'-125,"1"3"0,-1 4 1,0 0-1,1-2-196,-1-2 1,7 0 0,-1 6 320,-2 0 0,7-7 0,-1-3 0</inkml:trace>
  <inkml:trace contextRef="#ctx0" brushRef="#br0" timeOffset="2430">3232 193 8355,'-8'10'-480,"-4"-4"434,5-4 0,-9-4 0,4-2-45,-3-2 1,-5 0 0,-1 6 0,-4 0 143,-2 0 0,5 6 0,-3 2 1,2 1 37,0 5 0,-7 1 0,7 3 0,2 1-74,1 5 0,5-5 0,3 4 1,6-3-116,4-3 0,2 1 0,0-1-12,0 1 1,2-3-1,4-3 1,6-6 38,3-5 0,3-1 0,1 0 0,3 0 29,1 0 1,6-5-1,-4-3 1,0-2 22,1-3 1,-3-3-1,-4-1 1,3-1 30,1 1 0,0-7 0,-5 1 1,-3 2-6,-3 1 1,3-3-1,-5 0 163,0 1 1,0 9 176,-5 1 0,-1 8-198,8-1 1,-8 5-1,2 5-129,-4 7 1,-2 4 0,0 1-1,0 0-212,0 1 1,0-1 0,0 1-113,0-1 1,0 1 0,1-3-177,5-3 1,-2-2 479,8-5 0,-1-3 0,7 6 0</inkml:trace>
  <inkml:trace contextRef="#ctx0" brushRef="#br0" timeOffset="2851">3563 228 8279,'10'-17'-34,"0"1"1,-6 2 46,2 3-472,7 7 485,-3-4 0,2 16 0,-3 4 0,-1 3 17,-4 3 0,-2-1 0,-2 0 1,0 1-3,0-1 0,0 1 0,0-1 0,0 1-333,0-1 1,0 1 108,0-1 87,0-7 0,0-2 0,0-10 0,0-4 30,0-6 1,2-3 0,4-3 0,3 1 46,1-1 0,6 1 1,-5-3-1,5-1 24,1-2 1,6 0-1,1 5 1,-1 3-18,2 3 1,-5-2 0,3 8 0,-4 3 175,-1 1 1,-1 2 0,1 0 0,-1 0 38,1 0 0,-1 0 1,-1 2-1,-3 1-80,-1 3 0,-6 8 0,3-2-285,-1 3 0,4 3 0,-6-1-239,-3 0 1,-1 1 0,-2-1 400,0 1 0,-7-1 0,-3 1 0</inkml:trace>
  <inkml:trace contextRef="#ctx0" brushRef="#br0" timeOffset="3547">4489 123 6503,'0'-17'-164,"0"5"1,0 0 327,0-1 1,0 3 0,-2 0-77,-4 3 0,4-1 42,-3 2 0,-5 4-49,-2-4 1,3 4-1,-3 2-88,-2 0 1,5 6 0,-3 2 0,0 2 7,3 3 1,-7 5 0,6 3 0,-1 2 15,-1-1 1,8-1 0,-2 0 0,4 3 18,2-3 1,0-2 0,0-1-1,2-3-4,4-3 1,-2 2 0,8-7 0,1 3 27,3 4 0,1-7 0,3 1 0,1-2-59,2 0 0,3 0 1,-5-6-1,4 0-11,2 0 1,-3 0 0,3 0 0,-2 0 29,-4 0 1,5-6 0,-3-2 0,-2 0 29,-1 1 1,-1-7-1,2 2-52,3-3 1,-1-3 0,-6 1 0,-1-1-31,-4 1 1,1-6-1,-5-1 1,0 3-54,-1 2 0,1-5 0,-4 1 0,2 2-14,-2 1 0,-2 3 44,-2-1 0,-2 9 0,-4 3 37,-6 4 0,-9 2 1,-2 0-1,1 2 29,3 4 0,1 1 0,1 9 0,0-2-10,-1-1 0,6 12 0,1-7 0,-1 1 109,2 1 0,3-3 1,7 1-1,0-1-55,0 1 0,0-1 1,0 0 10,0 1 1,7-1-1,5-1 1,4-4-11,1-7 0,2 3 1,3-2-1,1-2-17,-2-2 1,5-2-1,-3 0 1,0 0 0,1 0-1,-1 0 1,0 0 189,2 0-261,-5-8 0,5 6 1,-10-6-1,-1 2-41,-2 1 0,-6-3 0,3 2-301,-1-6-21,-2 5 1,-14-7 0,-4 8-1,-5 2 395,-6 2 0,-5-5 0,-6-3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2.524"/>
    </inkml:context>
    <inkml:brush xml:id="br0">
      <inkml:brushProperty name="width" value="0.08571" units="cm"/>
      <inkml:brushProperty name="height" value="0.08571" units="cm"/>
    </inkml:brush>
  </inkml:definitions>
  <inkml:trace contextRef="#ctx0" brushRef="#br0">36 278 8355,'0'17'-112,"0"-5"-514,0 0 1,0-1 553,0 7 0,2-3 0,3-3 92,7-6 0,3-4 0,3-2 54,-1 0 1,3-2 0,1-2 0,2-4-6,-1-2 0,-3-1 0,-1-5 0,-3 3 32,-3 1 1,1 0 0,-7-5-78,-2-1 1,4 1 0,-4-1-36,-6 1 0,-4 5 1,-8 3-1,3 1-58,-3 4 0,-7 2 0,-2 2 0,1 0-36,3 0 1,-4 2-1,-1 2 1,3 4-89,1 1 1,3 3 0,0 5 39,-1 1 1,8-1 0,5 1 152,3-1 0,9-7 0,3-2 0</inkml:trace>
  <inkml:trace contextRef="#ctx0" brushRef="#br0" timeOffset="317">525 86 8355,'0'-18'-267,"0"1"1,0 5 380,0 0 0,-2 9 0,-2-5-510,-2 0 0,-2 6 389,2-4 0,4 12 1,-3 8 82,3 7 1,2 0 0,0 9 0,0 1-14,0 2 1,0 3 0,0 3-1,0 4-4,0 2 1,2-7 0,1 5 0,5-2-39,2 0 1,0-1 0,3-3 0,-3 0-46,-2-2 0,3 4 0,-5-10 0,0 2-127,2-2 0,-6-4 1,3-5-69,-3 3 0,-2-4 1,0 5 41,0-5 0,-5-7 0,-3-3 177,-2-1 0,6-2 0,-11-22 0,5-3 0</inkml:trace>
  <inkml:trace contextRef="#ctx0" brushRef="#br0" timeOffset="448">455 575 7924,'-10'-26'-915,"2"13"0,10-5 1267,4 3 0,0-1 0,9 1 0,5 1-93,-1 3 1,6 1-1,1-4 1,1 5-646,4 1 0,2-4 1,2 6 385,0 3 0,0-7 0,0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19.865"/>
    </inkml:context>
    <inkml:brush xml:id="br0">
      <inkml:brushProperty name="width" value="0.08571" units="cm"/>
      <inkml:brushProperty name="height" value="0.08571" units="cm"/>
    </inkml:brush>
  </inkml:definitions>
  <inkml:trace contextRef="#ctx0" brushRef="#br0">105 245 7142,'0'12'-231,"0"-1"0,0 3 257,0 1 1,0 3-1,0-1 1,0 1-38,0-1 1,0 7 0,2-1-1,2-2-33,2-1 0,0 3 0,-4 0 1,2-1 12,2-3 1,-1-2-1,-5 1 4,0-1 0,0-5 1,-2-2-69,-3-3 0,1-1 29,-8-6 1,6-2-1,-3-3 13,1-7 1,2-4 0,4-1-1,-2-1 50,-2 1 0,-1-6 0,3-3 0,-4 1 36,-2 0 1,4 0 0,-3 3 0,-1-3 15,0-2 1,6 6 0,-1-5-1,3 3 70,2 0 1,0 0-1,0 5 1,2 1-79,3-1 1,3 1 0,6-1-1,-3 1-7,3-1 0,7 7 0,3-1 0,-3 0 9,-2 3 1,1-1 0,1 6 0,2-2-7,-1 2 0,-1 3 0,0 1 0,3 0-40,-3 0 0,-7 0 0,-3 0 1,1 1-4,-2 5 1,3-2-1,-7 8 1,0 1-4,2 3 0,-6 1 0,3 3 0,-3 1 2,-2 2 0,0 1 0,0-5 0,-2 2-34,-3 3 1,1-1 0,-8-6 0,0 1 5,3-1 1,-7-5 0,5 0 0,-5-1 8,-1-1 0,-7 6 1,1-7-1,2 1 49,1-4 0,3 2-2,-1-3 0,7 1 29,-1-6 0,10 0 55,2 0 0,8 0 0,9 2 0,1 2-42,-1 2 1,7 0 0,1-6 0,0 2-48,0 3 1,0-3 0,-3 6 0,1-2-35,-2 0 1,5 0 0,-3-4-1,0 1-190,2 3 0,-5 0 1,3-4-1,-3 2-533,-3 2 741,0 0 0,9-6 0,1 0 0</inkml:trace>
  <inkml:trace contextRef="#ctx0" brushRef="#br0" timeOffset="397">821 490 8355,'-9'9'-1794,"1"-3"1773,8-12 0,2 4 0,2-5 0,4 1 101,1 0 1,3-2 0,5 4 0,1-3-28,-1-3 0,1 4 0,-1-4 0,1 1 1,-1-1 1,1 4 0,-1-6-64,1-1 0,-7 5 1,-1 0 25,-2 1 1,-2 3-20,-6-8 1,-2 6 0,-4-3 0,-6 1 1,-3 2 0,-3 6-1,1 0 1,-1 0 1,1 6-1,-1 0 1,1-1 13,-1 3 0,7 0 0,-1 6 0,0-3-21,3 3 1,-1-5 0,6 3 0,-2 2-90,2 1 1,2 3-1,4-1 88,4 1 0,4-7 0,9-1 0,3-2-150,1-4 0,8 3 0,-2-1 1,4-2 157,2-2 0,8-2 0,1-8 0,9-1 0</inkml:trace>
  <inkml:trace contextRef="#ctx0" brushRef="#br0" timeOffset="1221">1572 437 8355,'28'-11'0,"-5"-1"-97,-4-2 1,-1 1 0,-3-1-173,-3 3 0,-2-1 0,-6-6 1,1 1 337,-1-1 1,-2 1-1,-4 2-38,-4 3 0,-3-2 0,-11 8 1,-1 3 0,-2 1 1,-3 2 0,5 0 0,-4 0-131,-2 0 1,3 2-1,-3 1 1,2 5 60,4 2 1,-5 2 0,3 5 0,4 0 23,5 1 1,-1-3 0,5-1 0,0-2 62,4 1 0,4 3-36,2 1 1,2-1 0,4-5 0,6-5-54,3-4 1,3-2 0,-1 0 0,1 0-20,-1 0 1,7 0 0,-1 0-1,-2-2 50,-1-4 1,-3 3-1,1-9 1,-1 0 6,0 3 0,1-7 0,-3 4 0,-1-1-9,-2 1 1,-7-3 0,5 3 392,-2-4-321,-2 7 0,-4 1-56,4 8 1,-5 2 3,5 4 0,-4 3 1,-4 11-1,-2 1-3,-1 3 1,-3 7 0,4-4 0,-2 2-16,2 0 1,2 0 0,2 6 0,0-2 22,0-4 0,0 4 1,0-6-1,0 0-9,0-3 0,-2 1 1,-2-2-1,-1-1-5,1-3 0,2-2 0,0-1 0,-2-2-34,-2-3 1,0-5-1,4 4-35,-3-3 1,1-1 18,-8-6 1,8-2-1,-2-3 32,4-7 0,2-6 1,0-3-1,2-2-2,4 1 0,2-3 0,6 0 1,-3 0-22,3 0 1,1-7 0,3 5 0,-1-2-6,1 0 1,-1 6-1,1-4 1,-1-1 30,1 1 0,-1 6 1,0-2-1,-1 3-6,-4 3 1,3-1-1,-5 1 1,2-1 39,-1 1 0,-5-1 0,6 1 0,-1 0-18,-1-1 0,4 1 0,-7-1 1,1 1 18,0-1 0,0 3 1,-5 1 77,3 2 1,0 7 9,-6-7-68,0 8 1,0 4 0,0 12 52,0 3 0,-6 3 1,0-1-1,3 1-35,1-1 1,2 3 0,0 1 0,0 2-24,0-1 0,0-3 1,0-2-24,0 1 0,7-3 1,3-1 3,0-2 0,5-8 0,-5 3 0,2-1-71,-1 0 1,1 0 0,5-6-253,1 0 1,-1 0-1,1 0 306,-1 0 0,1-8 0,-1-2 0</inkml:trace>
  <inkml:trace contextRef="#ctx0" brushRef="#br0" timeOffset="1383">1974 53 8355,'-17'-2'0,"-1"-4"-53,1-5 1,1 1 0,3 0-395,1 2 1,6 3 187,-5 5 0,5 0 1,-4 2 258,2 3 0,2-3 0,6 6 0</inkml:trace>
  <inkml:trace contextRef="#ctx0" brushRef="#br0" timeOffset="1765">2411 123 8355,'9'0'-1118,"-3"-6"1070,-12 0 0,3 0 65,-9 6 1,0 2-1,-3 4 64,3 6 1,-1-3-1,5 3 1,0 2-125,0 1 1,2 3-1,6-1 26,0 1 1,0-7-1,2-1 45,4-2 1,4 3-1,7-5 30,1-2 0,-1-4 0,1-4 0,-1-4-1,1-1 0,-1 3 1,1-6-1,-1 1-13,1 1 0,-3-6 0,-3 5 0,-5-5-22,1-1 1,-6-1 0,4 1 0,-4-1-77,-2 1 1,0-1 0,-2 3-1,-4 1-123,-5 3 1,-5 7 0,-1-2 0,-1 4 60,1 2 1,-1 0 0,1 0 0,-1 2-690,1 4 805,-1 4 0,1 7 0,-1 0 0</inkml:trace>
  <inkml:trace contextRef="#ctx0" brushRef="#br0" timeOffset="2155">2690 88 7706,'25'0'-1623,"-5"0"1514,3 0 1,-4 0 0,-1 0 182,-1 0 0,-5 0 933,0 0-940,-8 0 0,3 8 0,-5 1 0,2 3-64,2 0 1,0-1 0,-6 7 4,0-1 1,0-5 0,0 0-144,0 1 93,0 3 9,-8 1 69,6-7 1,-6-10-1,10-12-33,4-3 1,-2 3-1,8 0 1,-1-1 0,-1-3 1,6-1 0,-5 1 0,5 3-5,1 1 0,1 2 1,-1-1-1,1 5 72,-1 4 0,2 2 0,3 0 0,1 0 10,-2 0 1,5 0 0,-3 2 0,0 4-161,2 5 0,-11 7 0,2 5 1,-7 6 1,-5 4 0,-4 8 1,-6 2-1,-5-1 76,-5 1 0,-17 6 0,-4-5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4.459"/>
    </inkml:context>
    <inkml:brush xml:id="br0">
      <inkml:brushProperty name="width" value="0.08571" units="cm"/>
      <inkml:brushProperty name="height" value="0.08571" units="cm"/>
    </inkml:brush>
  </inkml:definitions>
  <inkml:trace contextRef="#ctx0" brushRef="#br0">18 315 6209,'0'-12'-119,"0"1"1,5 5 107,1-6 0,0 6-24,-6-5 6,0 7 0,-2-4 98,-4 8 0,2 0 362,-7 0-217,7 0 1,-4-2-79,8-4 0,8 2 0,3-5-67,5 1 1,1-4 0,1 5 0,-1-1-25,1 0 0,-1 0 0,1 4 0,-1-3 25,1-3 1,5 0 0,2-3 0,0 1-27,1-2 0,3 5 0,-4-3 0,0 0-69,0 3 1,6-5 0,-3 6-1,-1 1-95,-4-1 1,-3-4-1,-3 6 1,0 3-238,1 1 0,-1 2 220,1 0 137,-8 0 0,-3 0 0,-7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507"/>
    </inkml:context>
    <inkml:brush xml:id="br0">
      <inkml:brushProperty name="width" value="0.08571" units="cm"/>
      <inkml:brushProperty name="height" value="0.08571" units="cm"/>
    </inkml:brush>
  </inkml:definitions>
  <inkml:trace contextRef="#ctx0" brushRef="#br0">36 315 8355,'8'-17'-649,"-4"7"666,7 4 1,-5 4 0,4 4 26,-3 4 1,1 4-1,-4 7 1,4 0-41,2 1 0,-5-1 1,5 3-1,0 1 36,0 2 1,-7 7 0,3-5 0,-2 0-180,2 0 0,-4-2 0,4-5 60,-4-1 297,-2 1-208,-8-8 1,0-5 0,-5-8 0,3-5-38,2-2 0,-6-4 0,5-7 0,-3-2-6,0 2 1,1-5 0,-5 1 0,3 0 46,1 0 0,6-6 1,-3 1-1,1-3-20,4-1 1,2 1-1,2 1 1,0 5 122,0 2 0,8-4 1,5 6-1,7 1-32,3 3 1,8 1 0,-2 3 0,4 1-31,2 3 1,0 5-1,0-4 1,0 2-117,0 5 1,0 1-1,-2 2 1,-4 0-61,-6 0 0,-3 0 0,-3 2 66,0 3 1,-5 5-1,-2 10 1,-2 1-17,-5 2 0,-3 2 0,-5-3 0,-7 1 36,-4-2 0,-1-1 1,0-3-1,-1 1 63,1-1 0,-3 1 0,-1-1 0,-2-1-14,1-5 1,-3 3-1,2-8 1,1-1-11,3 3 0,7-6 0,1 4 114,-3-4-99,6 6 0,2-6 49,12 3 1,-2-3 0,8 0 15,1 4 0,3-2 0,1 6 0,1-1 2,-1 1 0,1-4 1,1 4-1,3-3 11,1-3 1,0 4-1,-3-2 1,1 0-47,2 1 0,2-5 1,-3 4-1,1-4-71,-2-2 1,5 0 0,-3 0 0,-2 0-86,-1 0 1,-3 0 0,1-2 0,-1-2 67,0-1 1,-5-7 0,0 4-395,1-2 0,-3-1 311,2-7 1,-8 1 0,1-1-1,-3 1 17,-2-1 0,0 7 0,0-1 146,0-1 1,0-3 0,-2 1 249,-3 3 319,3 4-486,-6 8 0,10 2 0,4 2 0,5 4 2,5 1 1,-1-3 0,-1 6 0,-2 0-53,1-3 1,3 5 0,-1-6 0,-1-1-290,-3 1 1,1 4 0,4-4-306,-5 1 0,5-5-81,-5 2 0,5-4 599,1-2 0,-7-8 0,-2-2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659"/>
    </inkml:context>
    <inkml:brush xml:id="br0">
      <inkml:brushProperty name="width" value="0.08571" units="cm"/>
      <inkml:brushProperty name="height" value="0.08571" units="cm"/>
    </inkml:brush>
  </inkml:definitions>
  <inkml:trace contextRef="#ctx0" brushRef="#br0">156 158 8355,'-18'-23'0,"1"3"0,-1 3-3,1 3 0,-1 1 0,3-5 0,1 3 9,2 3 1,9 2 0,-5 6-260,0-1-186,6-1 1,-4 8 0,10 3-378,2 7 816,8 4 0,-5 1 0,9 1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246"/>
    </inkml:context>
    <inkml:brush xml:id="br0">
      <inkml:brushProperty name="width" value="0.08571" units="cm"/>
      <inkml:brushProperty name="height" value="0.08571" units="cm"/>
    </inkml:brush>
  </inkml:definitions>
  <inkml:trace contextRef="#ctx0" brushRef="#br0">105 158 7922,'29'0'-369,"1"0"1,-9-6-1,0-2 1,-5-1 544,-5-5 0,-1 4 0,4 1 0,-5-1-7,-1 0 1,-2-2-71,-6-5 0,0 0 1,-2 1 10,-4 4 1,-3 5 0,-9 7 0,1 0-87,-1 0 1,1 0-1,-3 0 1,-1 2 41,-2 3 0,-3 5 1,5 8-1,-2-1-82,1 0 1,9 1-1,3-1 1,2 1-39,4-1 1,3-5 0,1 0 0,0 1-50,0 3 0,7-5 1,5-1-15,3-2 0,9 0 0,-1-5 0,-2 3-20,-1-2 1,3-4 0,0-4 0,-1-3 93,-3-3 1,4 4-1,1-6 1,-5-1 71,-5-3 0,1 1 1,-3 1-1,1 3 211,-1-3 1,-2 4-1,-6-1 102,1-3 0,1 4-159,-6-1 0,-2 7-125,-3-2 0,1 4-130,-8 2 0,8 2 1,-2 4 48,4 5 0,2 5 0,0 3 0,2 3 6,4 1 1,-2 0-1,8-3 1,1 1 13,3 2 1,-1 3 0,-1-5 0,-2 2 46,1-1 0,-3-3 0,1-2 1,1 1-20,-2-1 0,-2 1 0,-8-1-22,0 1 0,0-7-2,0 1 0,-6-6 0,-2 4 0,-2-3-22,-3-3 0,-3-2 0,-1-2 0,-1 0-104,1 0 1,-1 0-1,1-2 1,-1-2-133,1-2 1,-1-5-1,3 3 1,1-2-240,3-3 1,5 1 495,-6-5 0,8 3 0,-3-11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717"/>
    </inkml:context>
    <inkml:brush xml:id="br0">
      <inkml:brushProperty name="width" value="0.08571" units="cm"/>
      <inkml:brushProperty name="height" value="0.08571" units="cm"/>
    </inkml:brush>
  </inkml:definitions>
  <inkml:trace contextRef="#ctx0" brushRef="#br0">35 18 8253,'-16'-2'-898,"5"-4"1150,3 4-128,8-6 1,2 8-1,4 2-34,5 4 1,-1-2-1,2 8 1,-1 1-132,-1 3 0,4 7 0,-6 2 1,-1 1 12,1-1 0,4 4 0,-6-4 0,-3 0 12,-1 1 1,4-3 0,0-6 0,-2 1-27,-2-1 1,-2 1-146,0-1 142,0 1 1,2-9 0,2-5 13,1-8 0,1-5 0,-4-9 19,4 1 0,-4-7 0,6-1 0,-2 0 8,-1 0 0,7 0 1,-6 3-1,0-1 119,1 2 1,3 1 0,8 5-45,-1 3 0,1-2 1,-1 9-1,0 1-25,1 2 0,1 2 0,3 0 0,1 0-49,-2 0 0,1 6 0,-1 1 0,2 3-63,-1 4 1,-9-5 0,-1 3-493,1 2 1,3 1-195,1 3 752,-7-9 0,6 7 0,-7-7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926"/>
    </inkml:context>
    <inkml:brush xml:id="br0">
      <inkml:brushProperty name="width" value="0.08571" units="cm"/>
      <inkml:brushProperty name="height" value="0.08571" units="cm"/>
    </inkml:brush>
  </inkml:definitions>
  <inkml:trace contextRef="#ctx0" brushRef="#br0">1 140 8355,'0'-27'0,"0"4"0,0 3-516,0 3 352,0 7 1,0-6 209,0 5 1,2 3 48,4 2 0,-3 4 1,9 4-79,2 4 1,-5-2-1,1 10 1,0 3-22,-1 4 1,3 3 0,4-5-1,-3 2-152,-1 3 0,-2 1 1,3-4-1,-1 2 96,1-1 0,-5-3 1,-2-1-1,-2-1-770,2 1 830,-4-9 0,5 7 0,-7-6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098"/>
    </inkml:context>
    <inkml:brush xml:id="br0">
      <inkml:brushProperty name="width" value="0.08571" units="cm"/>
      <inkml:brushProperty name="height" value="0.08571" units="cm"/>
    </inkml:brush>
  </inkml:definitions>
  <inkml:trace contextRef="#ctx0" brushRef="#br0">18 193 8355,'-10'-2'-33,"4"-4"0,5 2 0,2-7 0,3-3 0,4 0-83,2 3 0,3-5 0,9 7 0,3-3 128,2 0 1,2 3 0,4-5 0,-2 2-486,-2-1 0,0 5 473,6 2 0,0-4 0,0 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6.576"/>
    </inkml:context>
    <inkml:brush xml:id="br0">
      <inkml:brushProperty name="width" value="0.08571" units="cm"/>
      <inkml:brushProperty name="height" value="0.08571" units="cm"/>
    </inkml:brush>
  </inkml:definitions>
  <inkml:trace contextRef="#ctx0" brushRef="#br0">35 192 6863,'-11'0'-405,"-1"0"0,8-2 347,-2-4 0,4 3 43,2-9 1,6 6 0,2-4 94,2 3 1,1-5 0,7 6-64,-1 2 0,-5 2 1,0 2-1,1 0 67,3 0 1,1 0 0,1 0 0,-1 0-67,1 0 0,-1 2 0,0 2 0,1 4-38,-1 2 1,-5-5-1,-2 7 1,-1 0-10,1-3 0,-6 7 0,2-4 18,-4 3 1,-2 3 0,0-1 6,0 1 1,0-1 3,0 0 0,-2-7 0,-4-4-4,4-4 1,-6-4-17,8-4 1,0-4 0,0-7-2,0 0 0,0-1 1,0 1 9,0-1 0,6 1 1,2 1-1,2 3 9,3 1 0,-3 2 0,2-3 0,1 3 2,3 2 1,1-3-1,1 5 1,-1 2 1,1 2 0,-1 2 0,0 0 0,1 0 21,-1 0 0,-5 0 1,0 0-1,1 0 8,3 0 0,1 8 0,1 1-19,-1 1 0,-5 6 0,-1-5-23,3 5 1,-4 1 0,-1 1 0,-1-1 1,-4 1 0,-2-7 1,-2 1 2,0 1 0,-2-3 0,-4 0 2,-5-2 1,1-3 42,-2-5 0,8-1-24,-1-5 0,3-4 0,2-7-11,0-1 1,5 1 0,3-1 0,2-1-6,3-5 1,9 5 0,1-2 0,-2 5 8,-1 5 1,-3 1 0,1-2 0,-1 4 6,1 1 1,-1 5-1,1-4 1,-1 4-11,1 2 0,-1 6 0,2 2 0,3-1-5,1 1 0,0 6 0,-5-3-50,-1 5 1,-7 1 0,-2 1-17,0-1 1,-7 1-1,5-1 1,-4 1 12,-2-1 1,0 1-1,0-1 53,0 0 0,0 1 0,0-1 0</inkml:trace>
  <inkml:trace contextRef="#ctx0" brushRef="#br0" timeOffset="467">1433 227 7569,'11'-8'-297,"1"-3"0,-6 3 1,3 0-1,1 2 0,-2-1 241,0-3 0,3 4 0,-5-6 27,-2-1 1,0 3 0,0-1 43,1-3 1,-1 4 36,-9-1 0,-5 5 0,-8-4-36,1 2 0,-1 3 1,1 5-1,0 0 10,-1 0 1,1 0-1,-3 0 1,-1 0 33,-2 0 0,-1 5 0,7 3 0,-1 2-1,1 3 1,-1-3 0,3 2-1,1 1-28,3 3 0,7-5 1,-2 1-1,4 2-30,2 1 0,0 3 1,0-1 20,0 1 0,8-7 0,3-1 0,5 0-83,1-1 0,7-5 0,1 4 0,0-2-67,0 0 1,6-1 0,-1-5 0,3 0 127,1 0 0,9 0 0,2 0 0</inkml:trace>
  <inkml:trace contextRef="#ctx0" brushRef="#br0" timeOffset="954">2026 140 7569,'16'-2'0,"-3"-2"-742,-1-2 475,-8 0 1,6 4 81,-5-3 0,-3 1 178,4-8 1,-12 8 0,-5-2 37,-5 4 1,-1-3-1,-3-1 1,-1 2-9,-2 2 1,-2 2 0,3 0 0,-1 0 15,2 0 1,-5 0-1,3 0 1,2 2-19,1 4 1,3-2 0,-1 5 0,3 1-15,3 0 1,-1-4 0,7 5-5,2 3 0,2 1 1,2 3 7,0-1 1,2-1 0,2-3 0,4-3-18,1-2 1,3 3 0,5-5 8,1-2 0,-1-2 0,1-2 1,-1 0-24,1 0 0,-1 0 0,3 0 0,1-2-11,2-4 0,0-3 1,-5-9 10,-1 1 0,-7 5 0,-4 0 1,-2 1 20,2 1 31,-4-5 1,3 7-9,-10-4 0,3 6-20,-4 12 1,4-2 0,2 8 3,0 1 1,0-3-1,2 2-33,4 1 1,3 3 0,9-1-292,-1-3 316,1 3 0,7-13 0,2 6 0</inkml:trace>
  <inkml:trace contextRef="#ctx0" brushRef="#br0" timeOffset="1382">2271 105 7227,'-10'0'-130,"2"2"-202,8 4 0,2 1 0,2 7 338,2-2 1,0-1 78,-6 7 0,0-1-70,0 1 1,0-1 2,0 1 1,0-7-134,0 1 94,0-8 1,0 2 12,0-12 0,0-4 0,2-7 1,2-1 1,1 1 0,9-1 1,-4 1-1,1-1 12,1 1 1,0-1-1,3 1 1,-1-1-7,-3 1 1,-1 5 0,4 1 0,-3-1-2,3 2 0,1-3 0,3 7 18,-1 2 0,1 2 1,-1 4 25,1 4 0,-1-2 1,1 7-1,-3 3-9,-3 2 0,3 1 0,-3 0 0,4 1-23,1-1 1,-5 3 0,-3 1 0,-1 2-67,-4-1 1,4-3-1,-2-1 1,-3-1 54,-1 1 0,-9 7 0,-3 2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717"/>
    </inkml:context>
    <inkml:brush xml:id="br0">
      <inkml:brushProperty name="width" value="0.08571" units="cm"/>
      <inkml:brushProperty name="height" value="0.08571" units="cm"/>
    </inkml:brush>
  </inkml:definitions>
  <inkml:trace contextRef="#ctx0" brushRef="#br0">16 88 8355,'0'-12'-29,"-2"3"96,-4 1 1,4-6 54,-4 3 1,6-3-79,6 2 1,-2 5-1,6 8-4,-3 5 0,7-2 1,-4 10-1,1 3-117,1 5 0,-6 3 0,5-4 1,1 4-75,-2 3 0,3-5 1,-5 6-1,0 0-80,0-2 1,-3 4 0,-3-6 0,2 1-106,2-1 1,0-2 0,-6-3 335,0 3 0,0-4 0,0 7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618"/>
    </inkml:context>
    <inkml:brush xml:id="br0">
      <inkml:brushProperty name="width" value="0.08571" units="cm"/>
      <inkml:brushProperty name="height" value="0.08571" units="cm"/>
    </inkml:brush>
  </inkml:definitions>
  <inkml:trace contextRef="#ctx0" brushRef="#br0">1 420 8355,'0'-18'-65,"0"1"1,2 7 0,3 2 0,7 3 0,4-3 102,1-2 0,1 4 0,1-3 0,2-1-188,3 0 0,7 0 1,-2-3-1,4 3 0,2 2 1,0-5 0,-1 3-1,1-2 5,0 1 0,0 5 0,0-4 1,-2 1 9,-4-1 1,2 6-1,-5-4 1,-1 0 138,0-3 0,4 3 0,-6 0 1,-1 2 64,-3 1 1,-7-7-1,-2 4 655,-3-1-401,-1 5 0,-8-10-219,-4 8 1,2 0 0,-7 6 0,-3 0-67,-1 0 0,3 0 0,0 0 0,-1 2 1,-3 4 0,-1 4 0,-1 5 0,1-1 2,-1-2 0,1-1 0,1 7 0,3-1-20,1 1 1,8 5-1,-1 0 25,3-1 0,2-3 0,0-2-55,0 1 1,2-3 0,3-1 0,7-4-74,4-2 0,1-3 0,0-5 0,1 0-34,-1 0 1,1 0 0,-1 0-1,1-2 66,-1-3 0,1 1 0,-1-8 1,1 0 13,-1 3 1,1-7 0,-1 5 0,-1-5 47,-5-1 0,3-1 0,-8 1 1,-1 1 52,3 4 0,-6-3 0,4 3-14,-4-3 1,-2 3-1,0 0 1,-2 1 88,-4 1 174,4 2 1,-8 8 26,5 0-295,3 0 0,-6 2-38,8 4 1,0 4 0,0 7-16,0 1 1,6-7-1,2 1 4,1 2 1,-3-5-1,6 1-10,1-2 0,-3 0 1,2-5-30,1 3 1,3 0 0,-1-8-27,-3-4 1,3 2 0,-3-5 0,4-1 0,-1 0-3,-3-3 0,3-3 1,-3-1 28,3-1 1,-3 1-1,-2-1 1,-2 1 50,-5-1 1,-1 7-1,-2-1 89,0-1 1,0 3 0,-2 0 0,-3 2 1,1 3 15,-8 5-71,8 0 0,-4 7 0,8 5-76,0 4 1,2 1-1,4 0-144,6 1 1,-2-3 0,-1-1 0,1-4-134,0-3 0,-5 1 0,7-4 10,2 2 1,-5 0 297,3-6 0,0 8 0,5 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811"/>
    </inkml:context>
    <inkml:brush xml:id="br0">
      <inkml:brushProperty name="width" value="0.08571" units="cm"/>
      <inkml:brushProperty name="height" value="0.08571" units="cm"/>
    </inkml:brush>
  </inkml:definitions>
  <inkml:trace contextRef="#ctx0" brushRef="#br0">18 35 8094,'-8'-17'-1654,"6"7"1587,-5 2 0,9 10-11,3 4 78,-3-4 0,14 13 0,-6-5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066"/>
    </inkml:context>
    <inkml:brush xml:id="br0">
      <inkml:brushProperty name="width" value="0.08571" units="cm"/>
      <inkml:brushProperty name="height" value="0.08571" units="cm"/>
    </inkml:brush>
  </inkml:definitions>
  <inkml:trace contextRef="#ctx0" brushRef="#br0">1 88 8287,'0'-18'-210,"0"1"318,0-1 0,0 7 254,0-1 1,2 8-161,4-2 0,-2 4 0,5 4 0,1 2-111,0 2 1,1 8-1,5-3 1,-3 5-173,-1 1 0,-6 3 0,4 1 0,-1 4-47,1 2 1,-6 0 0,4 3-1,-2-5 13,-1 0 1,3-4-1,-4 7 1,2-1-28,-2 0 0,-2-6 1,-2 4-1,0-1-721,0-1 1,2 0 862,3-5 0,-3-1 0,6 1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435"/>
    </inkml:context>
    <inkml:brush xml:id="br0">
      <inkml:brushProperty name="width" value="0.08571" units="cm"/>
      <inkml:brushProperty name="height" value="0.08571" units="cm"/>
    </inkml:brush>
  </inkml:definitions>
  <inkml:trace contextRef="#ctx0" brushRef="#br0">1 158 7923,'11'0'-1699,"1"0"2072,1 0 0,-3 0 0,2 0-391,1 0 1,3 0-1,-1-2 1,-1-2-61,-2-2 0,-1-2 0,7 4 119,-1-2 0,1-5 1,-1 3-37,1-2 0,-7 4 0,-1-5 202,-2-3 0,-2-1-25,-6-3 0,-2 7 1,-4 1-72,-6 2 1,-3 2-1,-3 6 1,1 2 7,-1 4 1,1-2-1,-1 8 1,1-1-40,-1-1 0,7 6 0,1-5 0,0 5-90,1 1 0,5 1 0,-2-1-122,4 1 1,4-1 0,4-1 0,5-5-112,5-5 1,1 2-1,1-2 1,1-3-121,5-1 1,-3 4-1,6 0 363,-2-2 0,14-10 0,-2-4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938"/>
    </inkml:context>
    <inkml:brush xml:id="br0">
      <inkml:brushProperty name="width" value="0.08571" units="cm"/>
      <inkml:brushProperty name="height" value="0.08571" units="cm"/>
    </inkml:brush>
  </inkml:definitions>
  <inkml:trace contextRef="#ctx0" brushRef="#br0">227 714 8355,'10'-17'0,"-4"-1"0,-4 1 0,-4 2 0,-4 3 0,-4 4 0,-7 8 0,-1 0-10,1 0 1,-1 0 0,1 0-14,-1 0 1,1 6 0,-1 2-1,1 1 1,1 5 37,5 1 0,-3 3 0,6-1 0,1 1-67,-1-1 1,2 7 0,6-1 0,2-4 4,4-5 1,-2 1-1,7-5 1,3 0-15,2-4 0,3 1 0,2-1 1,3-2-154,-3-2 1,4-4 0,0-4-1,1-3 160,-1-1 0,-2-10 1,-5 5-1,-1-2 71,0-5 1,1 1-1,-1 3 1,-1-1 20,-4-4 0,-5 1 0,-5-5 0,2 0-9,2 0 0,0-2 0,-8-6 0,-2 2-45,-2 4 1,-5-10 0,3 4 0,-2-2 25,-4 0 0,-1-4 0,-1 1 0,3 1 69,1 2 0,2 4 0,-3 2 1,3 4-1,2 2 1,-3 7-1,5 6 302,2-1-448,-6 5 1,8 2 113,-3 12 0,3 4 1,2 7-1,2 1 30,3-1 0,-1 7 0,6 1 0,0 2-4,-1 4 1,1 8 0,4 3 0,-3 1-51,3 0 1,-4 3-1,-1-3 1,1 0 0,0-1 0,-1 1 0,5-4 0,-4 2-348,-2-2 1,-1-3 0,-3-1-1,2 0 324,-2 0 0,-2 0 0,-2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346"/>
    </inkml:context>
    <inkml:brush xml:id="br0">
      <inkml:brushProperty name="width" value="0.08571" units="cm"/>
      <inkml:brushProperty name="height" value="0.08571" units="cm"/>
    </inkml:brush>
  </inkml:definitions>
  <inkml:trace contextRef="#ctx0" brushRef="#br0">0 18 8176,'0'-10'434,"2"2"0,4 10-401,6 4 1,-3 4 0,1 7 0,0 1-115,-1-1 0,-3 7 0,6 1 1,-1 0 42,-1 0 1,6 6 0,-7-4 0,3 1-213,0-5 0,-7 2 1,5-2-1,-2-1-536,-4-3 0,-2-1 786,-2-1 0,0 1 0,0-1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824"/>
    </inkml:context>
    <inkml:brush xml:id="br0">
      <inkml:brushProperty name="width" value="0.08571" units="cm"/>
      <inkml:brushProperty name="height" value="0.08571" units="cm"/>
    </inkml:brush>
  </inkml:definitions>
  <inkml:trace contextRef="#ctx0" brushRef="#br0">0 330 8355,'0'-9'-97,"0"-1"-263,0 4 1,2 4 263,4-4 0,-2 4 0,8 2 1,1 0 152,3 0 1,1 0 0,1 0 0,-1 0 27,1 0 1,-1 0 0,2 0 0,3 0-49,1 0 0,6-2 0,-4-1 0,1-3-31,-1 2 1,6-6 0,-4 0 0,2-1-23,0-1 1,-2 2-1,5-3 1,-5 1-35,-2-1 0,4-3 0,-4-1 0,-1-1-7,-5 1 1,2 5 0,-9 0 85,3-1 1,-5-3 126,-4-1 1,-4 5 0,-4 3-95,-4 1 1,2-4 0,-7 6 31,-3 2 1,-7 4 0,-3 4 0,3 4-29,2 2 0,1 1 1,1 7-1,-1-1-69,1 1 1,5-1-1,2 1 1,3-1-78,3 1 0,2-1 1,2 1-1,0-1-143,0 1 0,0-1 1,2 0-23,4 1 0,3-3 0,9-1 0,-1-4 17,1-3 1,-1-1 0,1-6 0,1 0 227,4 0 0,5-7 0,6-3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237"/>
    </inkml:context>
    <inkml:brush xml:id="br0">
      <inkml:brushProperty name="width" value="0.08571" units="cm"/>
      <inkml:brushProperty name="height" value="0.08571" units="cm"/>
    </inkml:brush>
  </inkml:definitions>
  <inkml:trace contextRef="#ctx0" brushRef="#br0">185 53 8355,'-8'-15'-102,"-4"3"185,-3 4 0,-3 6-60,1-4 0,5 4 0,1-3 176,-3 3 1,4 2-61,-1 0 0,5 6 0,-4 1-356,2 3 0,2 2 1,6 5 132,0 1 0,0-1 0,2 0 0,4 1-8,6-1 0,1-5 0,1 0 0,-2 1 54,1 3 1,3-5-1,1-1 1,1 0 4,-1 0 0,1 1 75,-1 7 1,-1-1 0,-3-1 0,-3-3-28,-2-1 1,-2-6-1,-6 5 4,0 3 1,0-4-1,-2-1 1,-4-1 36,-6-4 0,-3 0 1,-3 0-1,1 2-39,-1-3 1,1 5 0,-1-2 0,1-2-83,-1-2 0,-5-2 1,0 0-241,1 0 0,9 0 86,1 0 0,10 0 0,0-2 36,6-4 1,10 2 0,-1-7-1,7-3 183,3-2 0,0-1 0,-5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480"/>
    </inkml:context>
    <inkml:brush xml:id="br0">
      <inkml:brushProperty name="width" value="0.08571" units="cm"/>
      <inkml:brushProperty name="height" value="0.08571" units="cm"/>
    </inkml:brush>
  </inkml:definitions>
  <inkml:trace contextRef="#ctx0" brushRef="#br0">36 18 7706,'-8'-9'169,"-4"3"-45,5 4 0,-1 4 1,8 4-4,0 5 1,2 5 0,4 1 0,3 1-92,1-1 1,4 3-1,-7 3 1,1 4-91,0 0 1,4 4 0,-7-7-1,-1-1 64,-2 2 1,-2-6 0,0 5 0,0-5-721,0-1 1,0-1-286,0 1 1001,0-1 0,0 0 0,0 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5:28:55.151"/>
    </inkml:context>
    <inkml:brush xml:id="br0">
      <inkml:brushProperty name="width" value="0.08571" units="cm"/>
      <inkml:brushProperty name="height" value="0.08571" units="cm"/>
    </inkml:brush>
  </inkml:definitions>
  <inkml:trace contextRef="#ctx0" brushRef="#br0">228 138 7378,'17'-5'0,"1"-1"0,-1-8 0,1 4 0</inkml:trace>
  <inkml:trace contextRef="#ctx0" brushRef="#br0" timeOffset="520">368 86 6713,'0'-12'-332,"0"1"0,-8 7 329,-4-2 0,-3-2 0,-3 2 20,1 3 1,5-5 0,0 2 0,-1 2-2,-3 2 1,-1 2 0,-1 0 0,1 0-2,-1 0 0,-1 0 0,-2 2 0,-3 2 6,3 2 0,2 5 1,1-3 22,1 2 1,1 2-25,5 5 1,3 0-1,8 1-11,0-1 0,0-5 0,2-2 1,4-1 5,5 1 1,5-6 0,1 4-6,1 0 0,-1-7 0,1 5 0,-1-4-5,1-2 0,-1-8 1,0-1 4,1-1 1,-6-5 0,-3 3 0,1-2-5,0 3 0,-5-5 0,5 5 0,-2-5-13,-4-1 1,-2 5-1,-2 0 1,0-1 1,0 3 54,0-2-43,0 8 0,0-1 2,0 10 1,0-1 0,2 6 0,2 0 2,1-1 1,3 1-1,-4 4 1,4-5 10,2-1 0,1 4 0,7-4-15,-1 1 1,1-5 0,-1 2-3,0-4 0,1-2 1,-1 0-61,1 0 0,-1 0 0,1 0-61,-1 0 0,-5-6 0,0 0-95,1 2 0,-3 2 211,1 2 0,1-7 0,6-3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608"/>
    </inkml:context>
    <inkml:brush xml:id="br0">
      <inkml:brushProperty name="width" value="0.08571" units="cm"/>
      <inkml:brushProperty name="height" value="0.08571" units="cm"/>
    </inkml:brush>
  </inkml:definitions>
  <inkml:trace contextRef="#ctx0" brushRef="#br0">1 175 7920,'0'-17'-78,"7"-1"0,3 3 1,8 1-1,-1 4 117,0 3 1,7-5 0,1 4 0,4 1 278,8-1-318,6-6 0,9-3 0,0-10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3.525"/>
    </inkml:context>
    <inkml:brush xml:id="br0">
      <inkml:brushProperty name="width" value="0.08571" units="cm"/>
      <inkml:brushProperty name="height" value="0.08571" units="cm"/>
    </inkml:brush>
  </inkml:definitions>
  <inkml:trace contextRef="#ctx0" brushRef="#br0">1 664 8316,'15'-2'0,"-1"-4"0,-2-3 0,1-3 0,3 0 0,1 1-373,1 1 0,-7 2 1,-1 6 324,-2-3 1,5 1-1,-1-8 74,4-2 1,1 5 0,0-1 37,1 2 1,-1-5 0,1 1 0,1-2-20,5 3 1,1-11 0,6 5 0,-2-4 13,2-5 0,2 7 0,2-6 0,-2 2-47,-4-1 0,4-5 1,-4 4-1,2 0-2,-2-1 1,2-3-1,-5 6 1,-1 2-42,0 1 0,-2 3 0,-5-1 19,-1 1 0,1 1 0,-3 3-203,-3 1 1,3 8-199,-3-2 1,-2 5 412,1 1 0,-7 0 0,12 0 0,-7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233"/>
    </inkml:context>
    <inkml:brush xml:id="br0">
      <inkml:brushProperty name="width" value="0.08571" units="cm"/>
      <inkml:brushProperty name="height" value="0.08571" units="cm"/>
    </inkml:brush>
  </inkml:definitions>
  <inkml:trace contextRef="#ctx0" brushRef="#br0">0 11 8355,'10'-2'-815,"-4"-4"738,-4 4 0,0 2 0,3 11 170,7 5 1,-2 1 0,1 1 0,5-1-38,5 1 1,-1 5 0,3 2 0,-4 3-53,-1 3 1,-1 0 0,1 0 0,-1-2-16,1 2 1,-7 2 0,1 0-1,0-2 46,-3-2 1,5-6-1,-6 4 1,-1-1-11,1-5 0,4-2 0,-4-1-5,1-1 1,-3-1 0,4-3-51,-2-1 1,5-8-1,-1 2-1,3-4 0,3-2 0,-1 0 0,1 0-81,-1 0 1,1-6 0,-1-2 0,1 0-25,-1 1 1,1-1 0,-1 4-1,0-4-196,1-2 0,-1 5 332,1-7 0,-1 0 0,1-5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999"/>
    </inkml:context>
    <inkml:brush xml:id="br0">
      <inkml:brushProperty name="width" value="0.08571" units="cm"/>
      <inkml:brushProperty name="height" value="0.08571" units="cm"/>
    </inkml:brush>
  </inkml:definitions>
  <inkml:trace contextRef="#ctx0" brushRef="#br0">0 400 8242,'18'0'-1070,"-8"-2"929,-5-4 1,-1 3 278,2-9 1,-2 6-1,8-4-1,1 3 0,-3-5 0,0 4 0,-1 0-134,1 1 1,-4-5-1,4 4 1,-1 1-15,1-1 0,-6-6 1,4 4-1,-3-1 33,1-1 0,0 6-138,-6-5 1,-2 1 112,-4-2 0,2 5 0,-7 7 0,-3 0-20,-1 0 1,-3 5 0,1 3 0,1 2 45,5 4 1,-5 1 0,6 2 0,1 1-9,3-1 0,4 1 1,2-1-1,2 1-11,4-1 1,5 1 0,11-1 21,1 1 0,2-9 0,-3-3 0,1-2-40,-2 2 0,4-4 0,-1 4 0,-1-4-22,2-2 0,-3-2 0,5-2 1,-2-4-87,-4-2 1,1 1 0,-1-5 0,2 2 108,-1-1 1,-3-9 0,-2-3-1,1 0 49,-1 0 1,-1-4 0,-2 3 0,-5-1-15,-1-4 1,-2 4-1,-6 0 1,0 2 74,0 3 0,-2 3 0,-4 3 21,-6 5 1,-3-3-12,-3 8 0,1 2-108,-1 10 1,7 4-1,1 7 1,2 1 0,3-1 0,5 1 1,0-1-118,0 1 1,0 5-1,0 2 1,0 2 125,0 5 1,2-5-1,1 2 1,5 2 38,2 2 1,0 2-1,3-2 1,-1-2-21,1-2 0,3-8 0,1 4 1,1-3-19,-1-5 0,1 5 0,1-11 1,2 3-34,3-3 1,-1-3 0,-5-6-1,-1 2 8,0 2 1,7 0 0,-1-6 0,-2-2-77,-1-4 0,-5 2 1,-1-8-1,-2 1 52,1 1 1,-3-5 0,0 3 0,-3-4 0,-3-1 0,-2-2 1,-2-3-1,0-1-2,0 2 1,0-5-1,-2 3 1,-4 2-9,-5 1 0,1-3 0,-2 0 1,-1 3 22,-3 7 1,5-3 0,-1 6-135,-2 1 1,5 1-47,-3 8 0,6 0 205,-5 0 0,7-8 0,-4-1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5.892"/>
    </inkml:context>
    <inkml:brush xml:id="br0">
      <inkml:brushProperty name="width" value="0.08571" units="cm"/>
      <inkml:brushProperty name="height" value="0.08571" units="cm"/>
    </inkml:brush>
  </inkml:definitions>
  <inkml:trace contextRef="#ctx0" brushRef="#br0">35 749 8355,'-17'0'-746,"7"0"0,2-7 796,8-5 0,0 2 68,0-1 0,6 5 0,2-4-22,2 2 0,3 1 0,9 3 0,1-2-39,-2 2 0,7-4 1,1 0-1,4 1-35,2-1 1,-1-4 0,1 5 0,0-1-123,0 0 1,-6-4 0,-1 5 0,-3-1 48,-4 0 0,4-6 0,-1 3 0,-3-5-7,-2-1 1,-3-1-1,-4 1 1,-7-2-40,-3-5 0,-2 3 0,-2-8 0,-3 0 66,-7 2 0,-4-6 0,-1 3 0,-1-3 40,1-2 0,-1 6 1,1 2-1,0 2 98,-1 4 0,6-3 0,3 5 277,1 3-444,-6 3 1,11 3 72,-9 4 1,8 12-1,-2 6 1,4 5 2,2 7 0,0-3 0,0 8 0,2 2 7,4 2 1,-2 2-1,8 0 1,-1 0 61,-1 0 0,5 0 0,-3 0 0,4 0-44,1-1 1,0-1 0,1-2 0,-1-3-53,1-3 1,-3-2 0,-1-5 0,-2-1-233,1 1 0,3-1-79,1 0 0,-7-5 1,-2-2 321,-1-2 0,-5-3 0,6-5 0,-8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063"/>
    </inkml:context>
    <inkml:brush xml:id="br0">
      <inkml:brushProperty name="width" value="0.08571" units="cm"/>
      <inkml:brushProperty name="height" value="0.08571" units="cm"/>
    </inkml:brush>
  </inkml:definitions>
  <inkml:trace contextRef="#ctx0" brushRef="#br0">0 105 8088,'8'-11'41,"3"-1"1,5 6 0,3-3 0,3-1-101,1 0 0,8 4 0,-2-3 0,2-1-113,-2 0 0,4 6 0,-4-1 0,4 3-288,2 2 1,-6 0 459,1 0 0,-9 7 0,4 3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513"/>
    </inkml:context>
    <inkml:brush xml:id="br0">
      <inkml:brushProperty name="width" value="0.08571" units="cm"/>
      <inkml:brushProperty name="height" value="0.08571" units="cm"/>
    </inkml:brush>
  </inkml:definitions>
  <inkml:trace contextRef="#ctx0" brushRef="#br0">0 1 7458,'12'7'200,"-2"5"1,-1 4-151,1 1 1,-6 1-1,4-1 1,-1 2-55,5 5 1,-2-3-1,1 6 1,1 0 31,-2 1 0,5-5 0,-3 4 0,2-2-296,-3-3 0,3-3 0,-6-2 0,-1 1-672,1-1 940,-2 1 0,-6-1 0,0 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438"/>
    </inkml:context>
    <inkml:brush xml:id="br0">
      <inkml:brushProperty name="width" value="0.08571" units="cm"/>
      <inkml:brushProperty name="height" value="0.08571" units="cm"/>
    </inkml:brush>
  </inkml:definitions>
  <inkml:trace contextRef="#ctx0" brushRef="#br0">1 420 8355,'11'6'-37,"1"0"110,-8 0 1,12-8 0,-5-2-220,5-2 1,1-6 0,3 5 0,1-1 108,2 0 0,6 2 1,-3 4-1,1-2-216,4-1 1,-4-7 0,2 6 0,2 0 129,2-1 1,2 3 0,0-6 0,0 0 15,0 1 0,6 3 0,-1-6 1,-1 0 93,-2 3 0,-2-7 0,-2 5 0,-2-5 71,-2-1 1,-8 1 0,3 2-1,-5 3 317,-1-3 1,-3-1-18,-3-3 0,1 1-186,-7-1 1,-2 9 0,-10 3-110,-5 4 0,-5 2 0,-1 0 0,-1 0-18,1 0 1,-1 0 0,1 0 0,-1 2-4,1 4 1,1 3 0,3 9-1,1-1-50,-2 1 0,5 5 1,-1 0-1,2 1-12,4 1 1,0-6 0,1 6-1,-3-1-2,2-1 1,4 0 0,4-5 0,4-3 24,1-3 0,-3 1 0,6-7 0,1-2-149,3-2 1,1-2 0,1 0 0,-1 0 55,1 0 1,-1-2-1,1-4 63,-1-5 1,-1-5 0,-3-1 0,-3-1 41,-2 1 0,-3-1 1,-5 1-1,2-1-2,4 1 0,-4-1 0,4 1 1,-4 0 0,-2-1 0,0 1 0,0-1 74,0 1 1,-2 7 0,-2 2 239,-2 0-331,0 7 0,5-7-32,-5 8 0,4 2 108,-4 4 0,4 3 0,2 9 3,0-1 0,0 1 0,2-1 42,4 1 1,-2-3-1,7-1-86,3-3 1,1-1 0,3 2-1,-1-5-66,1 1 0,1-6 0,3 4 0,1-4 26,-2-2 0,6 0 0,0-2 0,3-2-69,-1-2 0,-6-7 0,4 3 0,-2-2-78,-3 1 0,-3-1 0,-1-5 0,-3-1 148,-3 1 0,1-1 0,-7 1 0,-2-1 7,-2 1 1,-2-1-1,0 1 1,-2 1 17,-4 5 1,2-5 0,-7 6 144,-3 1 0,-1 1 0,-3 8-113,1 0 0,5 0 1,2 2-62,3 4 0,1 3 1,6 9-22,0-1 0,0-5 0,0 0 0,0 1-18,0 3 0,8-5 1,1 1-1,3 0-164,-1-3 0,1 5 0,6-8-92,-1-2 0,1 3 1,-1-1-68,0-2 1,1-2 372,-1-2 0,-7 0 0,-2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602"/>
    </inkml:context>
    <inkml:brush xml:id="br0">
      <inkml:brushProperty name="width" value="0.08571" units="cm"/>
      <inkml:brushProperty name="height" value="0.08571" units="cm"/>
    </inkml:brush>
  </inkml:definitions>
  <inkml:trace contextRef="#ctx0" brushRef="#br0">51 1 8275,'-17'0'-442,"-1"0"-2,8 0 0,5 0 1,9 2 443,1 3 0,9-3 0,-4 6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872"/>
    </inkml:context>
    <inkml:brush xml:id="br0">
      <inkml:brushProperty name="width" value="0.08571" units="cm"/>
      <inkml:brushProperty name="height" value="0.08571" units="cm"/>
    </inkml:brush>
  </inkml:definitions>
  <inkml:trace contextRef="#ctx0" brushRef="#br0">0 18 8346,'12'-6'150,"-1"0"1,-5 0 0,6 6-61,1 0 0,-3 8 0,2 4 0,1 3-49,3 3 1,-1 1 0,-1 5 0,-2 5-108,1 4 0,-3 2 0,2 1 0,-1 1-160,-1-2 1,4 10-1,-9-12 1,1 0 29,2-2 0,-6-4 0,6 2 0,-3-6 42,1-3 1,6-3-1,-6 1 1,0-1 153,1 1 0,3-9 0,7-1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546A4-6CD0-4E8A-8C86-6C00493BE9FA}" type="datetimeFigureOut">
              <a:rPr lang="en-IN" smtClean="0"/>
              <a:t>10-10-2020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A177B-C8FA-4B04-9DB1-35250DEDBAFC}" type="slidenum">
              <a:rPr lang="en-IN" smtClean="0"/>
              <a:t>‹#›</a:t>
            </a:fld>
            <a:endParaRPr lang="en-IN"/>
          </a:p>
        </p:txBody>
      </p:sp>
    </p:spTree>
    <p:extLst>
      <p:ext uri="{BB962C8B-B14F-4D97-AF65-F5344CB8AC3E}">
        <p14:creationId xmlns:p14="http://schemas.microsoft.com/office/powerpoint/2010/main" val="905490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Simple random sampling is easier to perform on small than on large populations. The</a:t>
            </a:r>
          </a:p>
          <a:p>
            <a:r>
              <a:rPr lang="en-US" sz="1200" b="0" i="0" u="none" strike="noStrike" kern="1200" baseline="0" dirty="0">
                <a:solidFill>
                  <a:schemeClr val="tx1"/>
                </a:solidFill>
                <a:latin typeface="+mn-lt"/>
                <a:ea typeface="+mn-ea"/>
                <a:cs typeface="+mn-cs"/>
              </a:rPr>
              <a:t>process of numbering all the members of the population and selecting items is cumbersome</a:t>
            </a:r>
          </a:p>
          <a:p>
            <a:r>
              <a:rPr lang="en-IN" sz="1200" b="0" i="0" u="none" strike="noStrike" kern="1200" baseline="0" dirty="0">
                <a:solidFill>
                  <a:schemeClr val="tx1"/>
                </a:solidFill>
                <a:latin typeface="+mn-lt"/>
                <a:ea typeface="+mn-ea"/>
                <a:cs typeface="+mn-cs"/>
              </a:rPr>
              <a:t>for large populations.</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7</a:t>
            </a:fld>
            <a:endParaRPr lang="en-IN"/>
          </a:p>
        </p:txBody>
      </p:sp>
    </p:spTree>
    <p:extLst>
      <p:ext uri="{BB962C8B-B14F-4D97-AF65-F5344CB8AC3E}">
        <p14:creationId xmlns:p14="http://schemas.microsoft.com/office/powerpoint/2010/main" val="2908835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a random sample of size 35 were taken from a finite population of only 500, the sample</a:t>
            </a:r>
          </a:p>
          <a:p>
            <a:r>
              <a:rPr lang="en-US" sz="1200" b="0" i="0" u="none" strike="noStrike" kern="1200" baseline="0" dirty="0">
                <a:solidFill>
                  <a:schemeClr val="tx1"/>
                </a:solidFill>
                <a:latin typeface="+mn-lt"/>
                <a:ea typeface="+mn-ea"/>
                <a:cs typeface="+mn-cs"/>
              </a:rPr>
              <a:t>mean would be less likely to deviate from the population mean than would be the case</a:t>
            </a:r>
          </a:p>
          <a:p>
            <a:r>
              <a:rPr lang="en-US" sz="1200" b="0" i="0" u="none" strike="noStrike" kern="1200" baseline="0" dirty="0">
                <a:solidFill>
                  <a:schemeClr val="tx1"/>
                </a:solidFill>
                <a:latin typeface="+mn-lt"/>
                <a:ea typeface="+mn-ea"/>
                <a:cs typeface="+mn-cs"/>
              </a:rPr>
              <a:t>if a sample of size 35 were taken from an infinite population.</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235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research produces </a:t>
            </a:r>
            <a:r>
              <a:rPr lang="en-US" sz="1200" b="0" i="1" u="none" strike="noStrike" kern="1200" baseline="0" dirty="0">
                <a:solidFill>
                  <a:schemeClr val="tx1"/>
                </a:solidFill>
                <a:latin typeface="+mn-lt"/>
                <a:ea typeface="+mn-ea"/>
                <a:cs typeface="+mn-cs"/>
              </a:rPr>
              <a:t>measurable </a:t>
            </a:r>
            <a:r>
              <a:rPr lang="en-US" sz="1200" b="0" i="0" u="none" strike="noStrike" kern="1200" baseline="0" dirty="0">
                <a:solidFill>
                  <a:schemeClr val="tx1"/>
                </a:solidFill>
                <a:latin typeface="+mn-lt"/>
                <a:ea typeface="+mn-ea"/>
                <a:cs typeface="+mn-cs"/>
              </a:rPr>
              <a:t>data such as weight, distance, time, and income,</a:t>
            </a:r>
          </a:p>
          <a:p>
            <a:r>
              <a:rPr lang="en-US" sz="1200" b="0" i="0" u="none" strike="noStrike" kern="1200" baseline="0" dirty="0">
                <a:solidFill>
                  <a:schemeClr val="tx1"/>
                </a:solidFill>
                <a:latin typeface="+mn-lt"/>
                <a:ea typeface="+mn-ea"/>
                <a:cs typeface="+mn-cs"/>
              </a:rPr>
              <a:t>the sample mean is often the statistic of choice. However, if research results in </a:t>
            </a:r>
            <a:r>
              <a:rPr lang="en-US" sz="1200" b="0" i="1" u="none" strike="noStrike" kern="1200" baseline="0" dirty="0">
                <a:solidFill>
                  <a:schemeClr val="tx1"/>
                </a:solidFill>
                <a:latin typeface="+mn-lt"/>
                <a:ea typeface="+mn-ea"/>
                <a:cs typeface="+mn-cs"/>
              </a:rPr>
              <a:t>countable</a:t>
            </a:r>
          </a:p>
          <a:p>
            <a:r>
              <a:rPr lang="en-US" sz="1200" b="0" i="0" u="none" strike="noStrike" kern="1200" baseline="0" dirty="0">
                <a:solidFill>
                  <a:schemeClr val="tx1"/>
                </a:solidFill>
                <a:latin typeface="+mn-lt"/>
                <a:ea typeface="+mn-ea"/>
                <a:cs typeface="+mn-cs"/>
              </a:rPr>
              <a:t>items such as how many people in a sample choose Dr. Pepper as their soft drink or how</a:t>
            </a:r>
          </a:p>
          <a:p>
            <a:r>
              <a:rPr lang="en-US" sz="1200" b="0" i="0" u="none" strike="noStrike" kern="1200" baseline="0" dirty="0">
                <a:solidFill>
                  <a:schemeClr val="tx1"/>
                </a:solidFill>
                <a:latin typeface="+mn-lt"/>
                <a:ea typeface="+mn-ea"/>
                <a:cs typeface="+mn-cs"/>
              </a:rPr>
              <a:t>many people in a sample have a flexible work schedule, the sample proportion is often the</a:t>
            </a:r>
          </a:p>
          <a:p>
            <a:r>
              <a:rPr lang="en-IN" sz="1200" b="0" i="0" u="none" strike="noStrike" kern="1200" baseline="0" dirty="0">
                <a:solidFill>
                  <a:schemeClr val="tx1"/>
                </a:solidFill>
                <a:latin typeface="+mn-lt"/>
                <a:ea typeface="+mn-ea"/>
                <a:cs typeface="+mn-cs"/>
              </a:rPr>
              <a:t>statistic of choice.</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97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320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Rewriting this expression yields the confidence interval formula for estimating </a:t>
            </a:r>
            <a:r>
              <a:rPr lang="en-US" dirty="0"/>
              <a:t>µ</a:t>
            </a:r>
            <a:r>
              <a:rPr lang="en-US" sz="1200" b="0" i="0" u="none" strike="noStrike" kern="1200" baseline="0" dirty="0">
                <a:solidFill>
                  <a:schemeClr val="tx1"/>
                </a:solidFill>
                <a:latin typeface="+mn-lt"/>
                <a:ea typeface="+mn-ea"/>
                <a:cs typeface="+mn-cs"/>
              </a:rPr>
              <a:t> with large sample sizes if the population standard deviation is known.</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058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It is not certain that the population mean is in the interval unless we have a 100% confidence interval that is infinitely wide. </a:t>
            </a:r>
          </a:p>
          <a:p>
            <a:pPr>
              <a:buFont typeface="Arial" panose="020B0604020202020204" pitchFamily="34" charset="0"/>
              <a:buChar char="•"/>
            </a:pPr>
            <a:r>
              <a:rPr lang="en-US" dirty="0"/>
              <a:t>If we want to construct a 95% confidence interval, the level of confidence is 95%, or .95.</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695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indicates that, if the company researcher were to randomly select 100 samples</a:t>
            </a:r>
          </a:p>
          <a:p>
            <a:r>
              <a:rPr lang="en-US" sz="1200" b="0" i="0" u="none" strike="noStrike" kern="1200" baseline="0" dirty="0">
                <a:solidFill>
                  <a:schemeClr val="tx1"/>
                </a:solidFill>
                <a:latin typeface="+mn-lt"/>
                <a:ea typeface="+mn-ea"/>
                <a:cs typeface="+mn-cs"/>
              </a:rPr>
              <a:t>of 85 calls and use the results of each sample to construct a 95% confidence interval,</a:t>
            </a:r>
          </a:p>
          <a:p>
            <a:r>
              <a:rPr lang="en-US" sz="1200" b="0" i="0" u="none" strike="noStrike" kern="1200" baseline="0" dirty="0">
                <a:solidFill>
                  <a:schemeClr val="tx1"/>
                </a:solidFill>
                <a:latin typeface="+mn-lt"/>
                <a:ea typeface="+mn-ea"/>
                <a:cs typeface="+mn-cs"/>
              </a:rPr>
              <a:t>approximately 95 of the 100 intervals would contain the population mean. It also indicates</a:t>
            </a:r>
          </a:p>
          <a:p>
            <a:r>
              <a:rPr lang="en-US" sz="1200" b="0" i="0" u="none" strike="noStrike" kern="1200" baseline="0" dirty="0">
                <a:solidFill>
                  <a:schemeClr val="tx1"/>
                </a:solidFill>
                <a:latin typeface="+mn-lt"/>
                <a:ea typeface="+mn-ea"/>
                <a:cs typeface="+mn-cs"/>
              </a:rPr>
              <a:t>that 5% of the intervals would not contain the population mean.</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finite population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820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finite correction factor takes into account the fact that the population is only</a:t>
            </a:r>
          </a:p>
          <a:p>
            <a:r>
              <a:rPr lang="en-US" sz="1200" b="0" i="0" u="none" strike="noStrike" kern="1200" baseline="0" dirty="0">
                <a:solidFill>
                  <a:schemeClr val="tx1"/>
                </a:solidFill>
                <a:latin typeface="+mn-lt"/>
                <a:ea typeface="+mn-ea"/>
                <a:cs typeface="+mn-cs"/>
              </a:rPr>
              <a:t>800 instead of being infinitely large. The sample, n = 50, is a greater proportion of the</a:t>
            </a:r>
          </a:p>
          <a:p>
            <a:r>
              <a:rPr lang="en-US" sz="1200" b="0" i="0" u="none" strike="noStrike" kern="1200" baseline="0" dirty="0">
                <a:solidFill>
                  <a:schemeClr val="tx1"/>
                </a:solidFill>
                <a:latin typeface="+mn-lt"/>
                <a:ea typeface="+mn-ea"/>
                <a:cs typeface="+mn-cs"/>
              </a:rPr>
              <a:t>800 than it would be of a larger population, and thus the width of the confidence</a:t>
            </a:r>
          </a:p>
          <a:p>
            <a:r>
              <a:rPr lang="en-IN" sz="1200" b="0" i="0" u="none" strike="noStrike" kern="1200" baseline="0" dirty="0">
                <a:solidFill>
                  <a:schemeClr val="tx1"/>
                </a:solidFill>
                <a:latin typeface="+mn-lt"/>
                <a:ea typeface="+mn-ea"/>
                <a:cs typeface="+mn-cs"/>
              </a:rPr>
              <a:t>interval is reduced.</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433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variable of interest is </a:t>
            </a:r>
            <a:r>
              <a:rPr lang="en-US" sz="1200" b="1" i="0" kern="1200" dirty="0">
                <a:solidFill>
                  <a:schemeClr val="tx1"/>
                </a:solidFill>
                <a:effectLst/>
                <a:latin typeface="+mn-lt"/>
                <a:ea typeface="+mn-ea"/>
                <a:cs typeface="+mn-cs"/>
              </a:rPr>
              <a:t>categorical</a:t>
            </a:r>
            <a:r>
              <a:rPr lang="en-US" sz="1200" b="0" i="0" kern="1200" dirty="0">
                <a:solidFill>
                  <a:schemeClr val="tx1"/>
                </a:solidFill>
                <a:effectLst/>
                <a:latin typeface="+mn-lt"/>
                <a:ea typeface="+mn-ea"/>
                <a:cs typeface="+mn-cs"/>
              </a:rPr>
              <a:t>, the population parameter that we will infer about is the </a:t>
            </a:r>
            <a:r>
              <a:rPr lang="en-US" sz="1200" b="1" i="0" kern="1200" dirty="0">
                <a:solidFill>
                  <a:schemeClr val="tx1"/>
                </a:solidFill>
                <a:effectLst/>
                <a:latin typeface="+mn-lt"/>
                <a:ea typeface="+mn-ea"/>
                <a:cs typeface="+mn-cs"/>
              </a:rPr>
              <a:t>population proportion (p)</a:t>
            </a:r>
            <a:r>
              <a:rPr lang="en-US" sz="1200" b="0" i="0" kern="1200" dirty="0">
                <a:solidFill>
                  <a:schemeClr val="tx1"/>
                </a:solidFill>
                <a:effectLst/>
                <a:latin typeface="+mn-lt"/>
                <a:ea typeface="+mn-ea"/>
                <a:cs typeface="+mn-cs"/>
              </a:rPr>
              <a:t> associated with that variable.</a:t>
            </a:r>
          </a:p>
          <a:p>
            <a:r>
              <a:rPr lang="en-US" sz="1200" b="0" i="0" kern="1200" dirty="0">
                <a:solidFill>
                  <a:schemeClr val="tx1"/>
                </a:solidFill>
                <a:effectLst/>
                <a:latin typeface="+mn-lt"/>
                <a:ea typeface="+mn-ea"/>
                <a:cs typeface="+mn-cs"/>
              </a:rPr>
              <a:t>When the variable of interest is </a:t>
            </a:r>
            <a:r>
              <a:rPr lang="en-US" sz="1200" b="1" i="0" kern="1200" dirty="0">
                <a:solidFill>
                  <a:schemeClr val="tx1"/>
                </a:solidFill>
                <a:effectLst/>
                <a:latin typeface="+mn-lt"/>
                <a:ea typeface="+mn-ea"/>
                <a:cs typeface="+mn-cs"/>
              </a:rPr>
              <a:t>quantitative</a:t>
            </a:r>
            <a:r>
              <a:rPr lang="en-US" sz="1200" b="0" i="0" kern="1200" dirty="0">
                <a:solidFill>
                  <a:schemeClr val="tx1"/>
                </a:solidFill>
                <a:effectLst/>
                <a:latin typeface="+mn-lt"/>
                <a:ea typeface="+mn-ea"/>
                <a:cs typeface="+mn-cs"/>
              </a:rPr>
              <a:t>, the population parameter that we infer about is the </a:t>
            </a:r>
            <a:r>
              <a:rPr lang="en-US" sz="1200" b="1" i="0" kern="1200" dirty="0">
                <a:solidFill>
                  <a:schemeClr val="tx1"/>
                </a:solidFill>
                <a:effectLst/>
                <a:latin typeface="+mn-lt"/>
                <a:ea typeface="+mn-ea"/>
                <a:cs typeface="+mn-cs"/>
              </a:rPr>
              <a:t>population mean (μ)</a:t>
            </a:r>
            <a:r>
              <a:rPr lang="en-US" sz="1200" b="0" i="0" kern="1200" dirty="0">
                <a:solidFill>
                  <a:schemeClr val="tx1"/>
                </a:solidFill>
                <a:effectLst/>
                <a:latin typeface="+mn-lt"/>
                <a:ea typeface="+mn-ea"/>
                <a:cs typeface="+mn-cs"/>
              </a:rPr>
              <a:t> associated with that variable.</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376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we are not using the true standard deviation of sample proportion, the correct divisor of the standard error of sample proportion is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a:t>
            </a:r>
          </a:p>
          <a:p>
            <a:r>
              <a:rPr lang="en-US" sz="1200" b="0" i="0" u="none" strike="noStrike" kern="1200" baseline="0" dirty="0">
                <a:solidFill>
                  <a:schemeClr val="tx1"/>
                </a:solidFill>
                <a:latin typeface="+mn-lt"/>
                <a:ea typeface="+mn-ea"/>
                <a:cs typeface="+mn-cs"/>
              </a:rPr>
              <a:t>However, for large sample sizes, the effect is negligible. Although technically the minimal sample size for the techniques</a:t>
            </a:r>
          </a:p>
          <a:p>
            <a:r>
              <a:rPr lang="en-US" sz="1200" b="0" i="0" u="none" strike="noStrike" kern="1200" baseline="0" dirty="0">
                <a:solidFill>
                  <a:schemeClr val="tx1"/>
                </a:solidFill>
                <a:latin typeface="+mn-lt"/>
                <a:ea typeface="+mn-ea"/>
                <a:cs typeface="+mn-cs"/>
              </a:rPr>
              <a:t>presented in this section is </a:t>
            </a:r>
            <a:r>
              <a:rPr lang="en-US" sz="1200" b="0" i="1" u="none" strike="noStrike" kern="1200" baseline="0" dirty="0">
                <a:solidFill>
                  <a:schemeClr val="tx1"/>
                </a:solidFill>
                <a:latin typeface="+mn-lt"/>
                <a:ea typeface="+mn-ea"/>
                <a:cs typeface="+mn-cs"/>
              </a:rPr>
              <a:t>n*p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n*q </a:t>
            </a:r>
            <a:r>
              <a:rPr lang="en-US" sz="1200" b="0" i="0" u="none" strike="noStrike" kern="1200" baseline="0" dirty="0">
                <a:solidFill>
                  <a:schemeClr val="tx1"/>
                </a:solidFill>
                <a:latin typeface="+mn-lt"/>
                <a:ea typeface="+mn-ea"/>
                <a:cs typeface="+mn-cs"/>
              </a:rPr>
              <a:t>greater than 5, in actual practice sample sizes of several hundred</a:t>
            </a:r>
          </a:p>
          <a:p>
            <a:r>
              <a:rPr lang="en-US" sz="1200" b="0" i="0" u="none" strike="noStrike" kern="1200" baseline="0" dirty="0">
                <a:solidFill>
                  <a:schemeClr val="tx1"/>
                </a:solidFill>
                <a:latin typeface="+mn-lt"/>
                <a:ea typeface="+mn-ea"/>
                <a:cs typeface="+mn-cs"/>
              </a:rPr>
              <a:t>are more commonly used. As an example, for and of .50 and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300, the standard error of is .02887 using</a:t>
            </a:r>
          </a:p>
          <a:p>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and .02892 using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 a difference of only .00005.</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8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error occurs when, by chance, the sample does not represent the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stratified random sampling is generally more costly than simple random sampling because each unit of the population must be assigned to a stratum before the random selection process begins.</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8</a:t>
            </a:fld>
            <a:endParaRPr lang="en-IN"/>
          </a:p>
        </p:txBody>
      </p:sp>
    </p:spTree>
    <p:extLst>
      <p:ext uri="{BB962C8B-B14F-4D97-AF65-F5344CB8AC3E}">
        <p14:creationId xmlns:p14="http://schemas.microsoft.com/office/powerpoint/2010/main" val="3902822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Estimating the variance is important in many other instances in business. For example,</a:t>
            </a:r>
          </a:p>
          <a:p>
            <a:r>
              <a:rPr lang="en-US" sz="1200" b="0" i="0" u="none" strike="noStrike" kern="1200" baseline="0" dirty="0">
                <a:solidFill>
                  <a:schemeClr val="tx1"/>
                </a:solidFill>
                <a:latin typeface="+mn-lt"/>
                <a:ea typeface="+mn-ea"/>
                <a:cs typeface="+mn-cs"/>
              </a:rPr>
              <a:t>variations between airplane altimeter readings need to be minimal. It is not enough just</a:t>
            </a:r>
          </a:p>
          <a:p>
            <a:r>
              <a:rPr lang="en-US" sz="1200" b="0" i="0" u="none" strike="noStrike" kern="1200" baseline="0" dirty="0">
                <a:solidFill>
                  <a:schemeClr val="tx1"/>
                </a:solidFill>
                <a:latin typeface="+mn-lt"/>
                <a:ea typeface="+mn-ea"/>
                <a:cs typeface="+mn-cs"/>
              </a:rPr>
              <a:t>to know that, on the average, a particular brand of altimeter produces the correct altitude.</a:t>
            </a:r>
          </a:p>
          <a:p>
            <a:r>
              <a:rPr lang="en-US" sz="1200" b="0" i="0" u="none" strike="noStrike" kern="1200" baseline="0" dirty="0">
                <a:solidFill>
                  <a:schemeClr val="tx1"/>
                </a:solidFill>
                <a:latin typeface="+mn-lt"/>
                <a:ea typeface="+mn-ea"/>
                <a:cs typeface="+mn-cs"/>
              </a:rPr>
              <a:t>It is also important that the variation between instruments be small.</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33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chi-square distribution is not symmetrical, and its shape will vary according to the </a:t>
            </a:r>
            <a:r>
              <a:rPr lang="en-IN" sz="1200" b="0" i="0" u="none" strike="noStrike" kern="1200" baseline="0" dirty="0">
                <a:solidFill>
                  <a:schemeClr val="tx1"/>
                </a:solidFill>
                <a:latin typeface="+mn-lt"/>
                <a:ea typeface="+mn-ea"/>
                <a:cs typeface="+mn-cs"/>
              </a:rPr>
              <a:t>degrees of freedom</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15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Many times the statistic computed on the sample is not an accurate estimate of the population parameter because the sample was not representative of the population. This </a:t>
            </a:r>
            <a:r>
              <a:rPr lang="en-US" b="1" dirty="0"/>
              <a:t>result</a:t>
            </a:r>
            <a:r>
              <a:rPr lang="en-US" dirty="0"/>
              <a:t> is </a:t>
            </a:r>
            <a:r>
              <a:rPr lang="en-US" b="1" dirty="0"/>
              <a:t>caused</a:t>
            </a:r>
            <a:r>
              <a:rPr lang="en-US" dirty="0"/>
              <a:t> </a:t>
            </a:r>
            <a:r>
              <a:rPr lang="en-US" b="1" dirty="0"/>
              <a:t>by</a:t>
            </a:r>
            <a:r>
              <a:rPr lang="en-US" dirty="0"/>
              <a:t> sampling error.</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9</a:t>
            </a:fld>
            <a:endParaRPr lang="en-IN"/>
          </a:p>
        </p:txBody>
      </p:sp>
    </p:spTree>
    <p:extLst>
      <p:ext uri="{BB962C8B-B14F-4D97-AF65-F5344CB8AC3E}">
        <p14:creationId xmlns:p14="http://schemas.microsoft.com/office/powerpoint/2010/main" val="4163883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parameter is a fixed number that describes a population, such as a percentage, proportion, mean, or standard deviation. In reality, we do not know these numbers because we cannot examine the entire population.</a:t>
            </a:r>
          </a:p>
          <a:p>
            <a:r>
              <a:rPr lang="en-US" sz="1200" b="0" i="0" kern="1200" dirty="0">
                <a:solidFill>
                  <a:schemeClr val="tx1"/>
                </a:solidFill>
                <a:effectLst/>
                <a:latin typeface="+mn-lt"/>
                <a:ea typeface="+mn-ea"/>
                <a:cs typeface="+mn-cs"/>
              </a:rPr>
              <a:t>A statistic is a known number that describes a sample, but it can change from sample to sample.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28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inferential statistics process, a researcher selects a random sample from the population,</a:t>
            </a:r>
          </a:p>
          <a:p>
            <a:r>
              <a:rPr lang="en-US" sz="1200" b="0" i="0" u="none" strike="noStrike" kern="1200" baseline="0" dirty="0">
                <a:solidFill>
                  <a:schemeClr val="tx1"/>
                </a:solidFill>
                <a:latin typeface="+mn-lt"/>
                <a:ea typeface="+mn-ea"/>
                <a:cs typeface="+mn-cs"/>
              </a:rPr>
              <a:t>computes a statistic on the sample, and reaches conclusions about the population</a:t>
            </a:r>
          </a:p>
          <a:p>
            <a:r>
              <a:rPr lang="en-US" sz="1200" b="0" i="0" u="none" strike="noStrike" kern="1200" baseline="0" dirty="0">
                <a:solidFill>
                  <a:schemeClr val="tx1"/>
                </a:solidFill>
                <a:latin typeface="+mn-lt"/>
                <a:ea typeface="+mn-ea"/>
                <a:cs typeface="+mn-cs"/>
              </a:rPr>
              <a:t>parameter from the statistic. In attempting to analyze the sample statistic, it is</a:t>
            </a:r>
          </a:p>
          <a:p>
            <a:r>
              <a:rPr lang="en-US" sz="1200" b="0" i="0" u="none" strike="noStrike" kern="1200" baseline="0" dirty="0">
                <a:solidFill>
                  <a:schemeClr val="tx1"/>
                </a:solidFill>
                <a:latin typeface="+mn-lt"/>
                <a:ea typeface="+mn-ea"/>
                <a:cs typeface="+mn-cs"/>
              </a:rPr>
              <a:t>essential to know the distribution of the statistic.</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66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compute and assign the probability of occurrence of a particular value of a sample mean, the researcher must know the distribution of the sample means</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951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mean of the sample means is </a:t>
            </a:r>
            <a:r>
              <a:rPr lang="en-IN" sz="1200" b="0" i="0" u="none" strike="noStrike" kern="1200" baseline="0" dirty="0">
                <a:solidFill>
                  <a:schemeClr val="tx1"/>
                </a:solidFill>
                <a:latin typeface="+mn-lt"/>
                <a:ea typeface="+mn-ea"/>
                <a:cs typeface="+mn-cs"/>
              </a:rPr>
              <a:t>the population mean.</a:t>
            </a:r>
          </a:p>
          <a:p>
            <a:r>
              <a:rPr lang="en-US" sz="1200" b="0" i="0" u="none" strike="noStrike" kern="1200" baseline="0" dirty="0">
                <a:solidFill>
                  <a:schemeClr val="tx1"/>
                </a:solidFill>
                <a:latin typeface="+mn-lt"/>
                <a:ea typeface="+mn-ea"/>
                <a:cs typeface="+mn-cs"/>
              </a:rPr>
              <a:t>and the standard deviation of the sample means (called the standard error of the mean) is the standard deviation of the population divided by the square root of the sample size.</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948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736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mean of the sample means is </a:t>
            </a:r>
            <a:r>
              <a:rPr lang="en-IN" sz="1200" b="0" i="0" u="none" strike="noStrike" kern="1200" baseline="0" dirty="0">
                <a:solidFill>
                  <a:schemeClr val="tx1"/>
                </a:solidFill>
                <a:latin typeface="+mn-lt"/>
                <a:ea typeface="+mn-ea"/>
                <a:cs typeface="+mn-cs"/>
              </a:rPr>
              <a:t>the population mean.</a:t>
            </a:r>
          </a:p>
          <a:p>
            <a:r>
              <a:rPr lang="en-US" sz="1200" b="0" i="0" u="none" strike="noStrike" kern="1200" baseline="0" dirty="0">
                <a:solidFill>
                  <a:schemeClr val="tx1"/>
                </a:solidFill>
                <a:latin typeface="+mn-lt"/>
                <a:ea typeface="+mn-ea"/>
                <a:cs typeface="+mn-cs"/>
              </a:rPr>
              <a:t>and the standard deviation of the sample means (called the standard error of the mean) is the standard deviation of the population divided by the square root of the sample </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831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119698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410203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109244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101600" y="3352801"/>
            <a:ext cx="2743200" cy="1979613"/>
          </a:xfrm>
          <a:prstGeom prst="rect">
            <a:avLst/>
          </a:prstGeom>
          <a:noFill/>
          <a:ln w="9525">
            <a:noFill/>
            <a:miter lim="800000"/>
            <a:headEnd/>
            <a:tailEnd/>
          </a:ln>
        </p:spPr>
      </p:pic>
      <p:grpSp>
        <p:nvGrpSpPr>
          <p:cNvPr id="3" name="Group 11"/>
          <p:cNvGrpSpPr>
            <a:grpSpLocks/>
          </p:cNvGrpSpPr>
          <p:nvPr userDrawn="1"/>
        </p:nvGrpSpPr>
        <p:grpSpPr bwMode="auto">
          <a:xfrm>
            <a:off x="-101600" y="5257800"/>
            <a:ext cx="2946400" cy="685800"/>
            <a:chOff x="76200" y="2209800"/>
            <a:chExt cx="2209800" cy="685800"/>
          </a:xfrm>
        </p:grpSpPr>
        <p:sp>
          <p:nvSpPr>
            <p:cNvPr id="11" name="TextBox 10"/>
            <p:cNvSpPr txBox="1"/>
            <p:nvPr userDrawn="1"/>
          </p:nvSpPr>
          <p:spPr>
            <a:xfrm>
              <a:off x="76200" y="2209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5413"/>
              <a:ext cx="1905000" cy="230187"/>
            </a:xfrm>
            <a:prstGeom prst="rect">
              <a:avLst/>
            </a:prstGeom>
            <a:noFill/>
          </p:spPr>
          <p:txBody>
            <a:bodyPr>
              <a:spAutoFit/>
            </a:bodyPr>
            <a:lstStyle/>
            <a:p>
              <a:pPr algn="ctr" fontAlgn="auto">
                <a:spcBef>
                  <a:spcPts val="0"/>
                </a:spcBef>
                <a:spcAft>
                  <a:spcPts val="0"/>
                </a:spcAft>
                <a:defRPr/>
              </a:pPr>
              <a:r>
                <a:rPr lang="en-US" sz="900" spc="-150"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821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1396317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8839201" y="-1"/>
            <a:ext cx="2924257" cy="692697"/>
          </a:xfrm>
          <a:prstGeom prst="rect">
            <a:avLst/>
          </a:prstGeom>
        </p:spPr>
      </p:pic>
      <p:grpSp>
        <p:nvGrpSpPr>
          <p:cNvPr id="4" name="Group 18"/>
          <p:cNvGrpSpPr/>
          <p:nvPr userDrawn="1"/>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grpSp>
        <p:nvGrpSpPr>
          <p:cNvPr id="5"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sp>
        <p:nvSpPr>
          <p:cNvPr id="27" name="Content Placeholder 18"/>
          <p:cNvSpPr>
            <a:spLocks noGrp="1"/>
          </p:cNvSpPr>
          <p:nvPr>
            <p:ph sz="quarter" idx="10" hasCustomPrompt="1"/>
          </p:nvPr>
        </p:nvSpPr>
        <p:spPr>
          <a:xfrm>
            <a:off x="406400" y="152400"/>
            <a:ext cx="84328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202554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99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59" name="PlaceHolder 2"/>
          <p:cNvSpPr>
            <a:spLocks noGrp="1"/>
          </p:cNvSpPr>
          <p:nvPr>
            <p:ph type="subTitle"/>
          </p:nvPr>
        </p:nvSpPr>
        <p:spPr>
          <a:xfrm>
            <a:off x="609600" y="1600200"/>
            <a:ext cx="10972320" cy="4525920"/>
          </a:xfrm>
          <a:prstGeom prst="rect">
            <a:avLst/>
          </a:prstGeom>
        </p:spPr>
        <p:txBody>
          <a:bodyPr lIns="91440" tIns="91440" rIns="91440" bIns="91440" anchor="t" anchorCtr="0"/>
          <a:lstStyle/>
          <a:p>
            <a:pPr algn="ctr"/>
            <a:endParaRPr lang="en-IN" sz="3200" b="0" strike="noStrike" spc="-1" dirty="0">
              <a:latin typeface="Arial"/>
            </a:endParaRPr>
          </a:p>
        </p:txBody>
      </p:sp>
    </p:spTree>
    <p:extLst>
      <p:ext uri="{BB962C8B-B14F-4D97-AF65-F5344CB8AC3E}">
        <p14:creationId xmlns:p14="http://schemas.microsoft.com/office/powerpoint/2010/main" val="2861647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609600" y="1600200"/>
            <a:ext cx="1097232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207300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3" name="PlaceHolder 2"/>
          <p:cNvSpPr>
            <a:spLocks noGrp="1"/>
          </p:cNvSpPr>
          <p:nvPr>
            <p:ph type="body"/>
          </p:nvPr>
        </p:nvSpPr>
        <p:spPr>
          <a:xfrm>
            <a:off x="60960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3"/>
          <p:cNvSpPr>
            <a:spLocks noGrp="1"/>
          </p:cNvSpPr>
          <p:nvPr>
            <p:ph type="body"/>
          </p:nvPr>
        </p:nvSpPr>
        <p:spPr>
          <a:xfrm>
            <a:off x="623232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891504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958658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3086619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527520" y="274680"/>
            <a:ext cx="8160480" cy="3941280"/>
          </a:xfrm>
          <a:prstGeom prst="rect">
            <a:avLst/>
          </a:prstGeom>
        </p:spPr>
        <p:txBody>
          <a:bodyPr lIns="0" tIns="0" rIns="0" bIns="0" anchor="ctr"/>
          <a:lstStyle/>
          <a:p>
            <a:pPr algn="ctr"/>
            <a:endParaRPr lang="en-IN" sz="3200" b="0" strike="noStrike" spc="-1">
              <a:latin typeface="Arial"/>
            </a:endParaRPr>
          </a:p>
        </p:txBody>
      </p:sp>
    </p:spTree>
    <p:extLst>
      <p:ext uri="{BB962C8B-B14F-4D97-AF65-F5344CB8AC3E}">
        <p14:creationId xmlns:p14="http://schemas.microsoft.com/office/powerpoint/2010/main" val="629020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8"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9" name="PlaceHolder 3"/>
          <p:cNvSpPr>
            <a:spLocks noGrp="1"/>
          </p:cNvSpPr>
          <p:nvPr>
            <p:ph type="body"/>
          </p:nvPr>
        </p:nvSpPr>
        <p:spPr>
          <a:xfrm>
            <a:off x="623232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0" name="PlaceHolder 4"/>
          <p:cNvSpPr>
            <a:spLocks noGrp="1"/>
          </p:cNvSpPr>
          <p:nvPr>
            <p:ph type="body"/>
          </p:nvPr>
        </p:nvSpPr>
        <p:spPr>
          <a:xfrm>
            <a:off x="60960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594577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2" name="PlaceHolder 2"/>
          <p:cNvSpPr>
            <a:spLocks noGrp="1"/>
          </p:cNvSpPr>
          <p:nvPr>
            <p:ph type="body"/>
          </p:nvPr>
        </p:nvSpPr>
        <p:spPr>
          <a:xfrm>
            <a:off x="60960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4"/>
          <p:cNvSpPr>
            <a:spLocks noGrp="1"/>
          </p:cNvSpPr>
          <p:nvPr>
            <p:ph type="body"/>
          </p:nvPr>
        </p:nvSpPr>
        <p:spPr>
          <a:xfrm>
            <a:off x="623232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229148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6"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4"/>
          <p:cNvSpPr>
            <a:spLocks noGrp="1"/>
          </p:cNvSpPr>
          <p:nvPr>
            <p:ph type="body"/>
          </p:nvPr>
        </p:nvSpPr>
        <p:spPr>
          <a:xfrm>
            <a:off x="609600" y="396432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971644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0" name="PlaceHolder 2"/>
          <p:cNvSpPr>
            <a:spLocks noGrp="1"/>
          </p:cNvSpPr>
          <p:nvPr>
            <p:ph type="body"/>
          </p:nvPr>
        </p:nvSpPr>
        <p:spPr>
          <a:xfrm>
            <a:off x="609600" y="160020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1" name="PlaceHolder 3"/>
          <p:cNvSpPr>
            <a:spLocks noGrp="1"/>
          </p:cNvSpPr>
          <p:nvPr>
            <p:ph type="body"/>
          </p:nvPr>
        </p:nvSpPr>
        <p:spPr>
          <a:xfrm>
            <a:off x="609600" y="396432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889931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3"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4"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5" name="PlaceHolder 4"/>
          <p:cNvSpPr>
            <a:spLocks noGrp="1"/>
          </p:cNvSpPr>
          <p:nvPr>
            <p:ph type="body"/>
          </p:nvPr>
        </p:nvSpPr>
        <p:spPr>
          <a:xfrm>
            <a:off x="60960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6" name="PlaceHolder 5"/>
          <p:cNvSpPr>
            <a:spLocks noGrp="1"/>
          </p:cNvSpPr>
          <p:nvPr>
            <p:ph type="body"/>
          </p:nvPr>
        </p:nvSpPr>
        <p:spPr>
          <a:xfrm>
            <a:off x="623232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283780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8" name="PlaceHolder 2"/>
          <p:cNvSpPr>
            <a:spLocks noGrp="1"/>
          </p:cNvSpPr>
          <p:nvPr>
            <p:ph type="body"/>
          </p:nvPr>
        </p:nvSpPr>
        <p:spPr>
          <a:xfrm>
            <a:off x="60960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9" name="PlaceHolder 3"/>
          <p:cNvSpPr>
            <a:spLocks noGrp="1"/>
          </p:cNvSpPr>
          <p:nvPr>
            <p:ph type="body"/>
          </p:nvPr>
        </p:nvSpPr>
        <p:spPr>
          <a:xfrm>
            <a:off x="431952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0" name="PlaceHolder 4"/>
          <p:cNvSpPr>
            <a:spLocks noGrp="1"/>
          </p:cNvSpPr>
          <p:nvPr>
            <p:ph type="body"/>
          </p:nvPr>
        </p:nvSpPr>
        <p:spPr>
          <a:xfrm>
            <a:off x="802944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1" name="PlaceHolder 5"/>
          <p:cNvSpPr>
            <a:spLocks noGrp="1"/>
          </p:cNvSpPr>
          <p:nvPr>
            <p:ph type="body"/>
          </p:nvPr>
        </p:nvSpPr>
        <p:spPr>
          <a:xfrm>
            <a:off x="60960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2" name="PlaceHolder 6"/>
          <p:cNvSpPr>
            <a:spLocks noGrp="1"/>
          </p:cNvSpPr>
          <p:nvPr>
            <p:ph type="body"/>
          </p:nvPr>
        </p:nvSpPr>
        <p:spPr>
          <a:xfrm>
            <a:off x="431952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7"/>
          <p:cNvSpPr>
            <a:spLocks noGrp="1"/>
          </p:cNvSpPr>
          <p:nvPr>
            <p:ph type="body"/>
          </p:nvPr>
        </p:nvSpPr>
        <p:spPr>
          <a:xfrm>
            <a:off x="802944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4064271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a:xfrm>
            <a:off x="4038600" y="6356352"/>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rPr>
              <a:t>Add a footer</a:t>
            </a:r>
            <a:endParaRPr kumimoji="0" lang="en-US" sz="1800" b="0" i="0" u="none" strike="noStrike" kern="1200" cap="none" spc="0" normalizeH="0" baseline="0" noProof="0" dirty="0">
              <a:ln>
                <a:noFill/>
              </a:ln>
              <a:solidFill>
                <a:prstClr val="black"/>
              </a:solidFill>
              <a:effectLst/>
              <a:uLnTx/>
              <a:uFillTx/>
              <a:latin typeface="Arial"/>
            </a:endParaRP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Arial"/>
            </a:endParaRPr>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072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8839201" y="-1"/>
            <a:ext cx="2924257" cy="692697"/>
          </a:xfrm>
          <a:prstGeom prst="rect">
            <a:avLst/>
          </a:prstGeom>
        </p:spPr>
      </p:pic>
      <p:grpSp>
        <p:nvGrpSpPr>
          <p:cNvPr id="4" name="Group 18"/>
          <p:cNvGrpSpPr/>
          <p:nvPr userDrawn="1"/>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grpSp>
      <p:grpSp>
        <p:nvGrpSpPr>
          <p:cNvPr id="5"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grpSp>
      <p:sp>
        <p:nvSpPr>
          <p:cNvPr id="27" name="Content Placeholder 18"/>
          <p:cNvSpPr>
            <a:spLocks noGrp="1"/>
          </p:cNvSpPr>
          <p:nvPr>
            <p:ph sz="quarter" idx="10" hasCustomPrompt="1"/>
          </p:nvPr>
        </p:nvSpPr>
        <p:spPr>
          <a:xfrm>
            <a:off x="406400" y="152400"/>
            <a:ext cx="84328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15594679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Arial"/>
            </a:endParaRPr>
          </a:p>
        </p:txBody>
      </p:sp>
      <p:pic>
        <p:nvPicPr>
          <p:cNvPr id="15" name="Picture 14" descr="Picture 7.png"/>
          <p:cNvPicPr>
            <a:picLocks noChangeAspect="1"/>
          </p:cNvPicPr>
          <p:nvPr userDrawn="1"/>
        </p:nvPicPr>
        <p:blipFill>
          <a:blip r:embed="rId3" cstate="print"/>
          <a:srcRect l="1923" b="5336"/>
          <a:stretch>
            <a:fillRect/>
          </a:stretch>
        </p:blipFill>
        <p:spPr>
          <a:xfrm>
            <a:off x="9267744" y="0"/>
            <a:ext cx="2924257" cy="692697"/>
          </a:xfrm>
          <a:prstGeom prst="rect">
            <a:avLst/>
          </a:prstGeom>
        </p:spPr>
      </p:pic>
      <p:sp>
        <p:nvSpPr>
          <p:cNvPr id="17" name="Content Placeholder 16"/>
          <p:cNvSpPr>
            <a:spLocks noGrp="1"/>
          </p:cNvSpPr>
          <p:nvPr>
            <p:ph sz="quarter" idx="10" hasCustomPrompt="1"/>
          </p:nvPr>
        </p:nvSpPr>
        <p:spPr>
          <a:xfrm>
            <a:off x="406401" y="4648201"/>
            <a:ext cx="11277600" cy="1600200"/>
          </a:xfrm>
        </p:spPr>
        <p:txBody>
          <a:bodyPr>
            <a:noAutofit/>
          </a:bodyPr>
          <a:lstStyle>
            <a:lvl1pPr marL="0" indent="0">
              <a:lnSpc>
                <a:spcPts val="4200"/>
              </a:lnSpc>
              <a:spcBef>
                <a:spcPts val="0"/>
              </a:spcBef>
              <a:buNone/>
              <a:defRPr sz="4000" b="1" spc="-150" baseline="0">
                <a:latin typeface="Helvetica Neue"/>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Arial"/>
            </a:endParaRPr>
          </a:p>
        </p:txBody>
      </p:sp>
      <p:sp>
        <p:nvSpPr>
          <p:cNvPr id="16" name="Rectangle 15"/>
          <p:cNvSpPr/>
          <p:nvPr userDrawn="1"/>
        </p:nvSpPr>
        <p:spPr>
          <a:xfrm>
            <a:off x="-16934"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Arial"/>
            </a:endParaRPr>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Arial"/>
            </a:endParaRPr>
          </a:p>
        </p:txBody>
      </p:sp>
      <p:sp>
        <p:nvSpPr>
          <p:cNvPr id="19" name="TextBox 18"/>
          <p:cNvSpPr txBox="1"/>
          <p:nvPr userDrawn="1"/>
        </p:nvSpPr>
        <p:spPr>
          <a:xfrm>
            <a:off x="9144001" y="762000"/>
            <a:ext cx="2946400" cy="5386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Helvetica Neue"/>
                <a:cs typeface="Arial"/>
              </a:rPr>
              <a:t>BITS</a:t>
            </a:r>
            <a:r>
              <a:rPr kumimoji="0" lang="en-US" sz="2900" b="0" i="0" u="none" strike="noStrike" kern="1200" cap="none" spc="-150" normalizeH="0" baseline="0" noProof="0" dirty="0">
                <a:ln>
                  <a:noFill/>
                </a:ln>
                <a:solidFill>
                  <a:prstClr val="white"/>
                </a:solidFill>
                <a:effectLst/>
                <a:uLnTx/>
                <a:uFillTx/>
                <a:latin typeface="Helvetica Neue"/>
                <a:cs typeface="Arial"/>
              </a:rPr>
              <a:t> Pilani</a:t>
            </a:r>
          </a:p>
        </p:txBody>
      </p:sp>
    </p:spTree>
    <p:extLst>
      <p:ext uri="{BB962C8B-B14F-4D97-AF65-F5344CB8AC3E}">
        <p14:creationId xmlns:p14="http://schemas.microsoft.com/office/powerpoint/2010/main" val="168146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A107B5-C004-4F4A-A6BF-DEF3ED41C388}" type="datetimeFigureOut">
              <a:rPr lang="en-IN" smtClean="0"/>
              <a:t>10-10-2020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5969110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Layout">
    <p:spTree>
      <p:nvGrpSpPr>
        <p:cNvPr id="1" name=""/>
        <p:cNvGrpSpPr/>
        <p:nvPr/>
      </p:nvGrpSpPr>
      <p:grpSpPr>
        <a:xfrm>
          <a:off x="0" y="0"/>
          <a:ext cx="0" cy="0"/>
          <a:chOff x="0" y="0"/>
          <a:chExt cx="0" cy="0"/>
        </a:xfrm>
      </p:grpSpPr>
      <p:sp>
        <p:nvSpPr>
          <p:cNvPr id="6" name="Rectangle 5"/>
          <p:cNvSpPr/>
          <p:nvPr userDrawn="1"/>
        </p:nvSpPr>
        <p:spPr>
          <a:xfrm>
            <a:off x="2" y="583813"/>
            <a:ext cx="12196479" cy="5922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9050" tIns="39525" rIns="79050" bIns="39525" rtlCol="0" anchor="ctr"/>
          <a:lstStyle/>
          <a:p>
            <a:pPr marL="0" marR="0" lvl="0" indent="0" algn="ctr" defTabSz="837617"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white"/>
              </a:solidFill>
              <a:effectLst/>
              <a:uLnTx/>
              <a:uFillTx/>
              <a:latin typeface="Helvetica Neue"/>
            </a:endParaRPr>
          </a:p>
        </p:txBody>
      </p:sp>
      <p:sp>
        <p:nvSpPr>
          <p:cNvPr id="8" name="Text Placeholder 6"/>
          <p:cNvSpPr>
            <a:spLocks noGrp="1"/>
          </p:cNvSpPr>
          <p:nvPr>
            <p:ph type="body" sz="quarter" idx="13"/>
          </p:nvPr>
        </p:nvSpPr>
        <p:spPr>
          <a:xfrm>
            <a:off x="806211" y="878184"/>
            <a:ext cx="10610298" cy="5412901"/>
          </a:xfrm>
          <a:prstGeom prst="rect">
            <a:avLst/>
          </a:prstGeom>
        </p:spPr>
        <p:txBody>
          <a:bodyPr>
            <a:normAutofit/>
          </a:bodyPr>
          <a:lstStyle>
            <a:lvl1pPr marL="0" indent="0">
              <a:buNone/>
              <a:defRPr lang="en-US" sz="3100" b="1" kern="1200" dirty="0" smtClean="0">
                <a:solidFill>
                  <a:schemeClr val="tx1"/>
                </a:solidFill>
                <a:latin typeface="Helvetica Neue"/>
                <a:ea typeface="+mn-ea"/>
                <a:cs typeface="Arial" panose="020B0604020202020204" pitchFamily="34" charset="0"/>
              </a:defRPr>
            </a:lvl1pPr>
            <a:lvl2pPr>
              <a:defRPr lang="en-US" sz="3100" b="1" kern="1200" dirty="0" smtClean="0">
                <a:solidFill>
                  <a:schemeClr val="tx1"/>
                </a:solidFill>
                <a:latin typeface="Helvetica Neue"/>
                <a:ea typeface="+mn-ea"/>
                <a:cs typeface="Arial" panose="020B0604020202020204" pitchFamily="34" charset="0"/>
              </a:defRPr>
            </a:lvl2pPr>
            <a:lvl3pPr>
              <a:defRPr lang="en-US" sz="2900" b="1" kern="1200" dirty="0" smtClean="0">
                <a:solidFill>
                  <a:schemeClr val="tx1"/>
                </a:solidFill>
                <a:latin typeface="Helvetica Neue"/>
                <a:ea typeface="+mn-ea"/>
                <a:cs typeface="Arial" panose="020B0604020202020204" pitchFamily="34" charset="0"/>
              </a:defRPr>
            </a:lvl3pPr>
            <a:lvl4pPr>
              <a:defRPr lang="en-US" sz="2800" b="1" kern="1200" dirty="0" smtClean="0">
                <a:solidFill>
                  <a:schemeClr val="tx1"/>
                </a:solidFill>
                <a:latin typeface="Helvetica Neue"/>
                <a:ea typeface="+mn-ea"/>
                <a:cs typeface="Arial" panose="020B0604020202020204" pitchFamily="34" charset="0"/>
              </a:defRPr>
            </a:lvl4pPr>
            <a:lvl5pPr>
              <a:defRPr lang="en-IN" sz="2600" b="1" kern="1200" dirty="0">
                <a:solidFill>
                  <a:schemeClr val="tx1"/>
                </a:solidFill>
                <a:latin typeface="Helvetica Neue"/>
                <a:ea typeface="+mn-ea"/>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p:nvPr>
        </p:nvSpPr>
        <p:spPr>
          <a:xfrm>
            <a:off x="820607" y="120694"/>
            <a:ext cx="10595901" cy="573754"/>
          </a:xfrm>
          <a:prstGeom prst="rect">
            <a:avLst/>
          </a:prstGeom>
        </p:spPr>
        <p:txBody>
          <a:bodyPr>
            <a:normAutofit/>
          </a:bodyPr>
          <a:lstStyle>
            <a:lvl1pPr>
              <a:defRPr lang="en-IN" sz="3500" b="1" kern="1200" dirty="0">
                <a:solidFill>
                  <a:srgbClr val="FF0000"/>
                </a:solidFill>
                <a:latin typeface="Helvetica Neue"/>
                <a:ea typeface="+mn-ea"/>
                <a:cs typeface="Arial" panose="020B0604020202020204" pitchFamily="34" charset="0"/>
              </a:defRPr>
            </a:lvl1pPr>
          </a:lstStyle>
          <a:p>
            <a:r>
              <a:rPr lang="en-US" dirty="0"/>
              <a:t>Click to edit Master title style</a:t>
            </a:r>
            <a:endParaRPr lang="en-IN" dirty="0"/>
          </a:p>
        </p:txBody>
      </p:sp>
      <p:grpSp>
        <p:nvGrpSpPr>
          <p:cNvPr id="24" name="Group 23"/>
          <p:cNvGrpSpPr/>
          <p:nvPr userDrawn="1"/>
        </p:nvGrpSpPr>
        <p:grpSpPr>
          <a:xfrm>
            <a:off x="0" y="609549"/>
            <a:ext cx="9347200" cy="45719"/>
            <a:chOff x="1905000" y="6553200"/>
            <a:chExt cx="7010400" cy="45719"/>
          </a:xfrm>
        </p:grpSpPr>
        <p:sp>
          <p:nvSpPr>
            <p:cNvPr id="25" name="Rectangle 2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37617"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Helvetica Neue"/>
              </a:endParaRPr>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37617"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Helvetica Neue"/>
              </a:endParaRPr>
            </a:p>
          </p:txBody>
        </p:sp>
        <p:sp>
          <p:nvSpPr>
            <p:cNvPr id="27" name="Rectangle 2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37617"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Helvetica Neue"/>
              </a:endParaRPr>
            </a:p>
          </p:txBody>
        </p:sp>
      </p:grpSp>
      <p:grpSp>
        <p:nvGrpSpPr>
          <p:cNvPr id="28" name="Group 27"/>
          <p:cNvGrpSpPr/>
          <p:nvPr userDrawn="1"/>
        </p:nvGrpSpPr>
        <p:grpSpPr>
          <a:xfrm>
            <a:off x="2778518" y="6398188"/>
            <a:ext cx="9413483" cy="48665"/>
            <a:chOff x="2083888" y="6550671"/>
            <a:chExt cx="7060112" cy="48665"/>
          </a:xfrm>
        </p:grpSpPr>
        <p:sp>
          <p:nvSpPr>
            <p:cNvPr id="29" name="Rectangle 28"/>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37617"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Helvetica Neue"/>
              </a:endParaRPr>
            </a:p>
          </p:txBody>
        </p:sp>
        <p:sp>
          <p:nvSpPr>
            <p:cNvPr id="30" name="Rectangle 29"/>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37617"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Helvetica Neue"/>
              </a:endParaRPr>
            </a:p>
          </p:txBody>
        </p:sp>
        <p:sp>
          <p:nvSpPr>
            <p:cNvPr id="31" name="Rectangle 30"/>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37617" rtl="0" eaLnBrk="1" fontAlgn="auto" latinLnBrk="0" hangingPunct="1">
                <a:lnSpc>
                  <a:spcPct val="100000"/>
                </a:lnSpc>
                <a:spcBef>
                  <a:spcPts val="0"/>
                </a:spcBef>
                <a:spcAft>
                  <a:spcPts val="0"/>
                </a:spcAft>
                <a:buClrTx/>
                <a:buSzTx/>
                <a:buFontTx/>
                <a:buNone/>
                <a:tabLst/>
                <a:defRPr/>
              </a:pPr>
              <a:endParaRPr kumimoji="0" lang="en-US" sz="2475" b="0" i="0" u="none" strike="noStrike" kern="1200" cap="none" spc="0" normalizeH="0" baseline="0" noProof="0">
                <a:ln>
                  <a:noFill/>
                </a:ln>
                <a:solidFill>
                  <a:prstClr val="white"/>
                </a:solidFill>
                <a:effectLst/>
                <a:uLnTx/>
                <a:uFillTx/>
                <a:latin typeface="Helvetica Neue"/>
              </a:endParaRPr>
            </a:p>
          </p:txBody>
        </p:sp>
      </p:grpSp>
      <p:sp>
        <p:nvSpPr>
          <p:cNvPr id="32" name="Slide Number Placeholder 5"/>
          <p:cNvSpPr txBox="1">
            <a:spLocks/>
          </p:cNvSpPr>
          <p:nvPr userDrawn="1"/>
        </p:nvSpPr>
        <p:spPr>
          <a:xfrm>
            <a:off x="10342147" y="6525893"/>
            <a:ext cx="1781625"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lvl="0" indent="0" algn="l" defTabSz="967453" rtl="0" eaLnBrk="1" fontAlgn="auto" latinLnBrk="0" hangingPunct="1">
              <a:lnSpc>
                <a:spcPct val="100000"/>
              </a:lnSpc>
              <a:spcBef>
                <a:spcPts val="0"/>
              </a:spcBef>
              <a:spcAft>
                <a:spcPts val="0"/>
              </a:spcAft>
              <a:buClrTx/>
              <a:buSzTx/>
              <a:buFontTx/>
              <a:buNone/>
              <a:tabLst/>
              <a:defRPr/>
            </a:pPr>
            <a:r>
              <a:rPr kumimoji="0" lang="en-US" sz="1645" b="1" i="0" u="none" strike="noStrike" kern="1200" cap="none" spc="0" normalizeH="0" baseline="0" noProof="0" dirty="0">
                <a:ln>
                  <a:noFill/>
                </a:ln>
                <a:solidFill>
                  <a:prstClr val="black"/>
                </a:solidFill>
                <a:effectLst/>
                <a:uLnTx/>
                <a:uFillTx/>
                <a:latin typeface="Helvetica Neue"/>
              </a:rPr>
              <a:t>Slide </a:t>
            </a:r>
            <a:fld id="{7631EF54-1092-4AEB-8676-EECC83C6A9DC}" type="slidenum">
              <a:rPr kumimoji="0" lang="en-US" sz="1645" b="1" i="0" u="none" strike="noStrike" kern="1200" cap="none" spc="0" normalizeH="0" baseline="0" noProof="0" smtClean="0">
                <a:ln>
                  <a:noFill/>
                </a:ln>
                <a:solidFill>
                  <a:prstClr val="black"/>
                </a:solidFill>
                <a:effectLst/>
                <a:uLnTx/>
                <a:uFillTx/>
                <a:latin typeface="Helvetica Neue"/>
              </a:rPr>
              <a:pPr marL="0" marR="0" lvl="0" indent="0" algn="l" defTabSz="967453" rtl="0" eaLnBrk="1" fontAlgn="auto" latinLnBrk="0" hangingPunct="1">
                <a:lnSpc>
                  <a:spcPct val="100000"/>
                </a:lnSpc>
                <a:spcBef>
                  <a:spcPts val="0"/>
                </a:spcBef>
                <a:spcAft>
                  <a:spcPts val="0"/>
                </a:spcAft>
                <a:buClrTx/>
                <a:buSzTx/>
                <a:buFontTx/>
                <a:buNone/>
                <a:tabLst/>
                <a:defRPr/>
              </a:pPr>
              <a:t>‹#›</a:t>
            </a:fld>
            <a:r>
              <a:rPr kumimoji="0" lang="en-US" sz="1645" b="1" i="0" u="none" strike="noStrike" kern="1200" cap="none" spc="0" normalizeH="0" baseline="0" noProof="0" dirty="0">
                <a:ln>
                  <a:noFill/>
                </a:ln>
                <a:solidFill>
                  <a:prstClr val="black"/>
                </a:solidFill>
                <a:effectLst/>
                <a:uLnTx/>
                <a:uFillTx/>
                <a:latin typeface="Helvetica Neue"/>
              </a:rPr>
              <a:t> of 59</a:t>
            </a:r>
          </a:p>
          <a:p>
            <a:pPr marL="0" marR="0" lvl="0" indent="0" algn="l" defTabSz="967453" rtl="0" eaLnBrk="1" fontAlgn="auto" latinLnBrk="0" hangingPunct="1">
              <a:lnSpc>
                <a:spcPct val="100000"/>
              </a:lnSpc>
              <a:spcBef>
                <a:spcPts val="0"/>
              </a:spcBef>
              <a:spcAft>
                <a:spcPts val="0"/>
              </a:spcAft>
              <a:buClrTx/>
              <a:buSzTx/>
              <a:buFontTx/>
              <a:buNone/>
              <a:tabLst/>
              <a:defRPr/>
            </a:pPr>
            <a:endParaRPr kumimoji="0" lang="en-US" sz="1645"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3" name="Rectangle 32"/>
          <p:cNvSpPr/>
          <p:nvPr userDrawn="1"/>
        </p:nvSpPr>
        <p:spPr>
          <a:xfrm>
            <a:off x="10260762" y="6497043"/>
            <a:ext cx="163828" cy="345479"/>
          </a:xfrm>
          <a:prstGeom prst="rect">
            <a:avLst/>
          </a:prstGeom>
        </p:spPr>
        <p:txBody>
          <a:bodyPr wrap="square">
            <a:spAutoFit/>
          </a:bodyPr>
          <a:lstStyle/>
          <a:p>
            <a:pPr marL="0" marR="0" lvl="0" indent="0" algn="l" defTabSz="837617" rtl="0" eaLnBrk="1" fontAlgn="auto" latinLnBrk="0" hangingPunct="1">
              <a:lnSpc>
                <a:spcPct val="100000"/>
              </a:lnSpc>
              <a:spcBef>
                <a:spcPts val="0"/>
              </a:spcBef>
              <a:spcAft>
                <a:spcPts val="0"/>
              </a:spcAft>
              <a:buClrTx/>
              <a:buSzTx/>
              <a:buFontTx/>
              <a:buNone/>
              <a:tabLst/>
              <a:defRPr/>
            </a:pPr>
            <a:r>
              <a:rPr kumimoji="0" lang="en-US" sz="1645" b="0" i="0" u="none" strike="noStrike" kern="1200" cap="none" spc="0" normalizeH="0" baseline="0" noProof="0" dirty="0">
                <a:ln>
                  <a:noFill/>
                </a:ln>
                <a:solidFill>
                  <a:srgbClr val="FF0000"/>
                </a:solidFill>
                <a:effectLst/>
                <a:uLnTx/>
                <a:uFillTx/>
                <a:latin typeface="Helvetica Neue"/>
                <a:ea typeface="Verdana" panose="020B0604030504040204" pitchFamily="34" charset="0"/>
                <a:cs typeface="Arial" charset="0"/>
              </a:rPr>
              <a:t>|</a:t>
            </a:r>
            <a:endParaRPr kumimoji="0" lang="en-US" sz="1645" b="0" i="0" u="none" strike="noStrike" kern="1200" cap="none" spc="0" normalizeH="0" baseline="0" noProof="0" dirty="0">
              <a:ln>
                <a:noFill/>
              </a:ln>
              <a:solidFill>
                <a:srgbClr val="FF0000"/>
              </a:solidFill>
              <a:effectLst/>
              <a:uLnTx/>
              <a:uFillTx/>
              <a:latin typeface="Helvetica Neue"/>
            </a:endParaRPr>
          </a:p>
        </p:txBody>
      </p:sp>
    </p:spTree>
    <p:extLst>
      <p:ext uri="{BB962C8B-B14F-4D97-AF65-F5344CB8AC3E}">
        <p14:creationId xmlns:p14="http://schemas.microsoft.com/office/powerpoint/2010/main" val="928529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8A107B5-C004-4F4A-A6BF-DEF3ED41C388}" type="datetimeFigureOut">
              <a:rPr lang="en-IN" smtClean="0"/>
              <a:t>10-10-2020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994461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8A107B5-C004-4F4A-A6BF-DEF3ED41C388}" type="datetimeFigureOut">
              <a:rPr lang="en-IN" smtClean="0"/>
              <a:t>10-10-2020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354876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8A107B5-C004-4F4A-A6BF-DEF3ED41C388}" type="datetimeFigureOut">
              <a:rPr lang="en-IN" smtClean="0"/>
              <a:t>10-10-2020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07114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107B5-C004-4F4A-A6BF-DEF3ED41C388}" type="datetimeFigureOut">
              <a:rPr lang="en-IN" smtClean="0"/>
              <a:t>10-10-2020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76678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A107B5-C004-4F4A-A6BF-DEF3ED41C388}" type="datetimeFigureOut">
              <a:rPr lang="en-IN" smtClean="0"/>
              <a:t>10-10-2020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340187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A107B5-C004-4F4A-A6BF-DEF3ED41C388}" type="datetimeFigureOut">
              <a:rPr lang="en-IN" smtClean="0"/>
              <a:t>10-10-2020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09947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4.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107B5-C004-4F4A-A6BF-DEF3ED41C388}" type="datetimeFigureOut">
              <a:rPr lang="en-IN" smtClean="0"/>
              <a:t>10-10-2020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04536-E777-4DC6-9B5E-00B3B1EFB0C4}" type="slidenum">
              <a:rPr lang="en-IN" smtClean="0"/>
              <a:t>‹#›</a:t>
            </a:fld>
            <a:endParaRPr lang="en-IN"/>
          </a:p>
        </p:txBody>
      </p:sp>
    </p:spTree>
    <p:extLst>
      <p:ext uri="{BB962C8B-B14F-4D97-AF65-F5344CB8AC3E}">
        <p14:creationId xmlns:p14="http://schemas.microsoft.com/office/powerpoint/2010/main" val="2924485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4368960" y="6596280"/>
            <a:ext cx="7822560" cy="26136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1" normalizeH="0" baseline="0" noProof="0" dirty="0">
                <a:ln>
                  <a:noFill/>
                </a:ln>
                <a:solidFill>
                  <a:srgbClr val="101141"/>
                </a:solidFill>
                <a:effectLst/>
                <a:uLnTx/>
                <a:uFillTx/>
                <a:latin typeface="Arial"/>
                <a:ea typeface="Arial"/>
              </a:rPr>
              <a:t>BITS </a:t>
            </a:r>
            <a:r>
              <a:rPr kumimoji="0" lang="en-IN" sz="1100" b="0" i="0" u="none" strike="noStrike" kern="1200" cap="none" spc="-1" normalizeH="0" baseline="0" noProof="0" dirty="0" err="1">
                <a:ln>
                  <a:noFill/>
                </a:ln>
                <a:solidFill>
                  <a:srgbClr val="101141"/>
                </a:solidFill>
                <a:effectLst/>
                <a:uLnTx/>
                <a:uFillTx/>
                <a:latin typeface="Arial"/>
                <a:ea typeface="Arial"/>
              </a:rPr>
              <a:t>Pilani</a:t>
            </a:r>
            <a:r>
              <a:rPr kumimoji="0" lang="en-IN" sz="1100" b="0" i="0" u="none" strike="noStrike" kern="1200" cap="none" spc="-1" normalizeH="0" baseline="0" noProof="0" dirty="0">
                <a:ln>
                  <a:noFill/>
                </a:ln>
                <a:solidFill>
                  <a:srgbClr val="101141"/>
                </a:solidFill>
                <a:effectLst/>
                <a:uLnTx/>
                <a:uFillTx/>
                <a:latin typeface="Arial"/>
                <a:ea typeface="Arial"/>
              </a:rPr>
              <a:t>, Bengaluru</a:t>
            </a:r>
            <a:endParaRPr kumimoji="0" lang="en-IN" sz="1100" b="0" i="0" u="none" strike="noStrike" kern="1200" cap="none" spc="-1" normalizeH="0" baseline="0" noProof="0" dirty="0">
              <a:ln>
                <a:noFill/>
              </a:ln>
              <a:solidFill>
                <a:prstClr val="black"/>
              </a:solidFill>
              <a:effectLst/>
              <a:uLnTx/>
              <a:uFillTx/>
              <a:latin typeface="Arial"/>
            </a:endParaRPr>
          </a:p>
        </p:txBody>
      </p:sp>
      <p:pic>
        <p:nvPicPr>
          <p:cNvPr id="46" name="Google Shape;157;p13"/>
          <p:cNvPicPr/>
          <p:nvPr/>
        </p:nvPicPr>
        <p:blipFill>
          <a:blip r:embed="rId18"/>
          <a:srcRect l="1916" b="5315"/>
          <a:stretch/>
        </p:blipFill>
        <p:spPr>
          <a:xfrm>
            <a:off x="8839200" y="0"/>
            <a:ext cx="2923680" cy="692280"/>
          </a:xfrm>
          <a:prstGeom prst="rect">
            <a:avLst/>
          </a:prstGeom>
          <a:ln>
            <a:noFill/>
          </a:ln>
        </p:spPr>
      </p:pic>
      <p:grpSp>
        <p:nvGrpSpPr>
          <p:cNvPr id="47" name="Group 2"/>
          <p:cNvGrpSpPr/>
          <p:nvPr/>
        </p:nvGrpSpPr>
        <p:grpSpPr>
          <a:xfrm>
            <a:off x="2844960" y="6553080"/>
            <a:ext cx="9346560" cy="45360"/>
            <a:chOff x="2133720" y="6553080"/>
            <a:chExt cx="7009920" cy="45360"/>
          </a:xfrm>
        </p:grpSpPr>
        <p:sp>
          <p:nvSpPr>
            <p:cNvPr id="48" name="CustomShape 3"/>
            <p:cNvSpPr/>
            <p:nvPr/>
          </p:nvSpPr>
          <p:spPr>
            <a:xfrm>
              <a:off x="4495680" y="65530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49" name="CustomShape 4"/>
            <p:cNvSpPr/>
            <p:nvPr/>
          </p:nvSpPr>
          <p:spPr>
            <a:xfrm>
              <a:off x="2133720" y="65530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0" name="CustomShape 5"/>
            <p:cNvSpPr/>
            <p:nvPr/>
          </p:nvSpPr>
          <p:spPr>
            <a:xfrm>
              <a:off x="6815520" y="65530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grpSp>
        <p:nvGrpSpPr>
          <p:cNvPr id="51" name="Group 6"/>
          <p:cNvGrpSpPr/>
          <p:nvPr/>
        </p:nvGrpSpPr>
        <p:grpSpPr>
          <a:xfrm>
            <a:off x="0" y="1295280"/>
            <a:ext cx="9346560" cy="45360"/>
            <a:chOff x="0" y="1295280"/>
            <a:chExt cx="7009920" cy="45360"/>
          </a:xfrm>
        </p:grpSpPr>
        <p:sp>
          <p:nvSpPr>
            <p:cNvPr id="52" name="CustomShape 7"/>
            <p:cNvSpPr/>
            <p:nvPr/>
          </p:nvSpPr>
          <p:spPr>
            <a:xfrm>
              <a:off x="2362320" y="12952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53" name="CustomShape 8"/>
            <p:cNvSpPr/>
            <p:nvPr/>
          </p:nvSpPr>
          <p:spPr>
            <a:xfrm>
              <a:off x="0" y="12952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4" name="CustomShape 9"/>
            <p:cNvSpPr/>
            <p:nvPr/>
          </p:nvSpPr>
          <p:spPr>
            <a:xfrm>
              <a:off x="4681800" y="12952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sp>
        <p:nvSpPr>
          <p:cNvPr id="55" name="PlaceHolder 10"/>
          <p:cNvSpPr>
            <a:spLocks noGrp="1"/>
          </p:cNvSpPr>
          <p:nvPr>
            <p:ph type="title"/>
          </p:nvPr>
        </p:nvSpPr>
        <p:spPr>
          <a:xfrm>
            <a:off x="527520" y="274680"/>
            <a:ext cx="8160480" cy="849960"/>
          </a:xfrm>
          <a:prstGeom prst="rect">
            <a:avLst/>
          </a:prstGeom>
        </p:spPr>
        <p:txBody>
          <a:bodyPr anchor="ctr"/>
          <a:lstStyle/>
          <a:p>
            <a:r>
              <a:rPr lang="en-IN" sz="3600" b="0" strike="noStrike" spc="-1">
                <a:solidFill>
                  <a:srgbClr val="000000"/>
                </a:solidFill>
                <a:latin typeface="Arial"/>
              </a:rPr>
              <a:t>Click to edit the title text format</a:t>
            </a:r>
          </a:p>
        </p:txBody>
      </p:sp>
      <p:sp>
        <p:nvSpPr>
          <p:cNvPr id="56" name="PlaceHolder 11"/>
          <p:cNvSpPr>
            <a:spLocks noGrp="1"/>
          </p:cNvSpPr>
          <p:nvPr>
            <p:ph type="body"/>
          </p:nvPr>
        </p:nvSpPr>
        <p:spPr>
          <a:xfrm>
            <a:off x="609600" y="1600200"/>
            <a:ext cx="10972320" cy="4525920"/>
          </a:xfrm>
          <a:prstGeom prst="rect">
            <a:avLst/>
          </a:prstGeom>
        </p:spPr>
        <p:txBody>
          <a:bodyPr/>
          <a:lstStyle/>
          <a:p>
            <a:pPr marL="432000" indent="-324000">
              <a:spcBef>
                <a:spcPts val="1417"/>
              </a:spcBef>
              <a:buClr>
                <a:srgbClr val="000000"/>
              </a:buClr>
              <a:buSzPct val="45000"/>
              <a:buFont typeface="Wingdings" charset="2"/>
              <a:buChar char=""/>
            </a:pPr>
            <a:r>
              <a:rPr lang="en-I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800" b="0" strike="noStrike" spc="-1">
                <a:solidFill>
                  <a:srgbClr val="000000"/>
                </a:solidFill>
                <a:latin typeface="Arial"/>
              </a:rPr>
              <a:t>Seventh Outline Level</a:t>
            </a:r>
          </a:p>
        </p:txBody>
      </p:sp>
      <p:sp>
        <p:nvSpPr>
          <p:cNvPr id="57" name="PlaceHolder 12"/>
          <p:cNvSpPr>
            <a:spLocks noGrp="1"/>
          </p:cNvSpPr>
          <p:nvPr>
            <p:ph type="sldNum"/>
          </p:nvPr>
        </p:nvSpPr>
        <p:spPr>
          <a:xfrm>
            <a:off x="11376480" y="6237360"/>
            <a:ext cx="815040" cy="2926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9CE14B-5260-42C8-85E4-EDB00C879B62}" type="slidenum">
              <a:rPr kumimoji="0" lang="en-IN" sz="1600" b="1" i="0" u="none" strike="noStrike" kern="1200" cap="none" spc="-1" normalizeH="0" baseline="0" noProof="0" smtClean="0">
                <a:ln>
                  <a:noFill/>
                </a:ln>
                <a:solidFill>
                  <a:srgbClr val="000000"/>
                </a:solidFill>
                <a:effectLst/>
                <a:uLnTx/>
                <a:uFillTx/>
                <a:latin typeface="Calibri"/>
                <a:ea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6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158526449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txStyles>
    <p:titleStyle/>
    <p:bodyStyle>
      <a:lvl1pPr marL="432000" indent="-324000">
        <a:spcBef>
          <a:spcPts val="1417"/>
        </a:spcBef>
        <a:buClr>
          <a:srgbClr val="000000"/>
        </a:buClr>
        <a:buSzPct val="45000"/>
        <a:buFont typeface="Wingdings" charset="2"/>
        <a:buChar char=""/>
        <a:defRPr/>
      </a:lvl1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audio" Target="NULL"/><Relationship Id="rId3" Type="http://schemas.openxmlformats.org/officeDocument/2006/relationships/notesSlide" Target="../notesSlides/notesSlide5.xml"/><Relationship Id="rId7" Type="http://schemas.openxmlformats.org/officeDocument/2006/relationships/oleObject" Target="../embeddings/oleObject2.bin"/><Relationship Id="rId12" Type="http://schemas.openxmlformats.org/officeDocument/2006/relationships/image" Target="../media/image8.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7.wmf"/><Relationship Id="rId4" Type="http://schemas.openxmlformats.org/officeDocument/2006/relationships/audio" Target="../media/audio1.wav"/><Relationship Id="rId9"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3" Type="http://schemas.openxmlformats.org/officeDocument/2006/relationships/image" Target="../media/image72.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85.emf"/><Relationship Id="rId21" Type="http://schemas.openxmlformats.org/officeDocument/2006/relationships/image" Target="../media/image76.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89.emf"/><Relationship Id="rId7" Type="http://schemas.openxmlformats.org/officeDocument/2006/relationships/image" Target="../media/image69.emf"/><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80.emf"/><Relationship Id="rId11" Type="http://schemas.openxmlformats.org/officeDocument/2006/relationships/image" Target="../media/image71.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84.emf"/><Relationship Id="rId40" Type="http://schemas.openxmlformats.org/officeDocument/2006/relationships/customXml" Target="../ink/ink20.xml"/><Relationship Id="rId45" Type="http://schemas.openxmlformats.org/officeDocument/2006/relationships/image" Target="../media/image88.emf"/><Relationship Id="rId5" Type="http://schemas.openxmlformats.org/officeDocument/2006/relationships/image" Target="../media/image68.emf"/><Relationship Id="rId15" Type="http://schemas.openxmlformats.org/officeDocument/2006/relationships/image" Target="../media/image73.emf"/><Relationship Id="rId23" Type="http://schemas.openxmlformats.org/officeDocument/2006/relationships/image" Target="../media/image77.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90.emf"/><Relationship Id="rId10" Type="http://schemas.openxmlformats.org/officeDocument/2006/relationships/customXml" Target="../ink/ink5.xml"/><Relationship Id="rId19" Type="http://schemas.openxmlformats.org/officeDocument/2006/relationships/image" Target="../media/image75.emf"/><Relationship Id="rId31" Type="http://schemas.openxmlformats.org/officeDocument/2006/relationships/image" Target="../media/image81.emf"/><Relationship Id="rId44" Type="http://schemas.openxmlformats.org/officeDocument/2006/relationships/customXml" Target="../ink/ink22.xml"/><Relationship Id="rId4" Type="http://schemas.openxmlformats.org/officeDocument/2006/relationships/customXml" Target="../ink/ink2.xml"/><Relationship Id="rId9" Type="http://schemas.openxmlformats.org/officeDocument/2006/relationships/image" Target="../media/image70.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79.emf"/><Relationship Id="rId30" Type="http://schemas.openxmlformats.org/officeDocument/2006/relationships/customXml" Target="../ink/ink15.xml"/><Relationship Id="rId35" Type="http://schemas.openxmlformats.org/officeDocument/2006/relationships/image" Target="../media/image83.emf"/><Relationship Id="rId43" Type="http://schemas.openxmlformats.org/officeDocument/2006/relationships/image" Target="../media/image87.emf"/><Relationship Id="rId48" Type="http://schemas.openxmlformats.org/officeDocument/2006/relationships/customXml" Target="../ink/ink24.xml"/><Relationship Id="rId8" Type="http://schemas.openxmlformats.org/officeDocument/2006/relationships/customXml" Target="../ink/ink4.xml"/><Relationship Id="rId3" Type="http://schemas.openxmlformats.org/officeDocument/2006/relationships/image" Target="../media/image67.emf"/><Relationship Id="rId12" Type="http://schemas.openxmlformats.org/officeDocument/2006/relationships/customXml" Target="../ink/ink6.xml"/><Relationship Id="rId17" Type="http://schemas.openxmlformats.org/officeDocument/2006/relationships/image" Target="../media/image74.emf"/><Relationship Id="rId25" Type="http://schemas.openxmlformats.org/officeDocument/2006/relationships/image" Target="../media/image78.emf"/><Relationship Id="rId33" Type="http://schemas.openxmlformats.org/officeDocument/2006/relationships/image" Target="../media/image82.emf"/><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86.emf"/><Relationship Id="rId1" Type="http://schemas.openxmlformats.org/officeDocument/2006/relationships/slideLayout" Target="../slideLayouts/slideLayout27.xml"/><Relationship Id="rId6" Type="http://schemas.openxmlformats.org/officeDocument/2006/relationships/customXml" Target="../ink/ink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17" Type="http://schemas.openxmlformats.org/officeDocument/2006/relationships/image" Target="../media/image148.emf"/><Relationship Id="rId21" Type="http://schemas.openxmlformats.org/officeDocument/2006/relationships/image" Target="../media/image100.emf"/><Relationship Id="rId42" Type="http://schemas.openxmlformats.org/officeDocument/2006/relationships/customXml" Target="../ink/ink45.xml"/><Relationship Id="rId63" Type="http://schemas.openxmlformats.org/officeDocument/2006/relationships/image" Target="../media/image121.emf"/><Relationship Id="rId84" Type="http://schemas.openxmlformats.org/officeDocument/2006/relationships/customXml" Target="../ink/ink66.xml"/><Relationship Id="rId138" Type="http://schemas.openxmlformats.org/officeDocument/2006/relationships/customXml" Target="../ink/ink92.xml"/><Relationship Id="rId159" Type="http://schemas.openxmlformats.org/officeDocument/2006/relationships/image" Target="../media/image169.emf"/><Relationship Id="rId170" Type="http://schemas.openxmlformats.org/officeDocument/2006/relationships/customXml" Target="../ink/ink108.xml"/><Relationship Id="rId191" Type="http://schemas.openxmlformats.org/officeDocument/2006/relationships/image" Target="../media/image185.emf"/><Relationship Id="rId205" Type="http://schemas.openxmlformats.org/officeDocument/2006/relationships/image" Target="../media/image192.emf"/><Relationship Id="rId226" Type="http://schemas.openxmlformats.org/officeDocument/2006/relationships/customXml" Target="../ink/ink136.xml"/><Relationship Id="rId107" Type="http://schemas.openxmlformats.org/officeDocument/2006/relationships/image" Target="../media/image143.emf"/><Relationship Id="rId11" Type="http://schemas.openxmlformats.org/officeDocument/2006/relationships/image" Target="../media/image95.emf"/><Relationship Id="rId32" Type="http://schemas.openxmlformats.org/officeDocument/2006/relationships/customXml" Target="../ink/ink40.xml"/><Relationship Id="rId53" Type="http://schemas.openxmlformats.org/officeDocument/2006/relationships/image" Target="../media/image116.emf"/><Relationship Id="rId74" Type="http://schemas.openxmlformats.org/officeDocument/2006/relationships/customXml" Target="../ink/ink61.xml"/><Relationship Id="rId128" Type="http://schemas.openxmlformats.org/officeDocument/2006/relationships/customXml" Target="../ink/ink87.xml"/><Relationship Id="rId149" Type="http://schemas.openxmlformats.org/officeDocument/2006/relationships/image" Target="../media/image164.emf"/><Relationship Id="rId5" Type="http://schemas.openxmlformats.org/officeDocument/2006/relationships/image" Target="../media/image92.emf"/><Relationship Id="rId95" Type="http://schemas.openxmlformats.org/officeDocument/2006/relationships/image" Target="../media/image137.emf"/><Relationship Id="rId160" Type="http://schemas.openxmlformats.org/officeDocument/2006/relationships/customXml" Target="../ink/ink103.xml"/><Relationship Id="rId181" Type="http://schemas.openxmlformats.org/officeDocument/2006/relationships/image" Target="../media/image180.emf"/><Relationship Id="rId216" Type="http://schemas.openxmlformats.org/officeDocument/2006/relationships/customXml" Target="../ink/ink131.xml"/><Relationship Id="rId22" Type="http://schemas.openxmlformats.org/officeDocument/2006/relationships/customXml" Target="../ink/ink35.xml"/><Relationship Id="rId43" Type="http://schemas.openxmlformats.org/officeDocument/2006/relationships/image" Target="../media/image111.emf"/><Relationship Id="rId64" Type="http://schemas.openxmlformats.org/officeDocument/2006/relationships/customXml" Target="../ink/ink56.xml"/><Relationship Id="rId118" Type="http://schemas.openxmlformats.org/officeDocument/2006/relationships/customXml" Target="../ink/ink82.xml"/><Relationship Id="rId139" Type="http://schemas.openxmlformats.org/officeDocument/2006/relationships/image" Target="../media/image159.emf"/><Relationship Id="rId85" Type="http://schemas.openxmlformats.org/officeDocument/2006/relationships/image" Target="../media/image132.emf"/><Relationship Id="rId150" Type="http://schemas.openxmlformats.org/officeDocument/2006/relationships/customXml" Target="../ink/ink98.xml"/><Relationship Id="rId171" Type="http://schemas.openxmlformats.org/officeDocument/2006/relationships/image" Target="../media/image175.emf"/><Relationship Id="rId192" Type="http://schemas.openxmlformats.org/officeDocument/2006/relationships/customXml" Target="../ink/ink119.xml"/><Relationship Id="rId206" Type="http://schemas.openxmlformats.org/officeDocument/2006/relationships/customXml" Target="../ink/ink126.xml"/><Relationship Id="rId227" Type="http://schemas.openxmlformats.org/officeDocument/2006/relationships/image" Target="../media/image203.emf"/><Relationship Id="rId12" Type="http://schemas.openxmlformats.org/officeDocument/2006/relationships/customXml" Target="../ink/ink30.xml"/><Relationship Id="rId33" Type="http://schemas.openxmlformats.org/officeDocument/2006/relationships/image" Target="../media/image106.emf"/><Relationship Id="rId108" Type="http://schemas.openxmlformats.org/officeDocument/2006/relationships/customXml" Target="../ink/ink77.xml"/><Relationship Id="rId129" Type="http://schemas.openxmlformats.org/officeDocument/2006/relationships/image" Target="../media/image154.emf"/><Relationship Id="rId54" Type="http://schemas.openxmlformats.org/officeDocument/2006/relationships/customXml" Target="../ink/ink51.xml"/><Relationship Id="rId75" Type="http://schemas.openxmlformats.org/officeDocument/2006/relationships/image" Target="../media/image127.emf"/><Relationship Id="rId96" Type="http://schemas.openxmlformats.org/officeDocument/2006/relationships/customXml" Target="../ink/ink72.xml"/><Relationship Id="rId140" Type="http://schemas.openxmlformats.org/officeDocument/2006/relationships/customXml" Target="../ink/ink93.xml"/><Relationship Id="rId161" Type="http://schemas.openxmlformats.org/officeDocument/2006/relationships/image" Target="../media/image170.emf"/><Relationship Id="rId182" Type="http://schemas.openxmlformats.org/officeDocument/2006/relationships/customXml" Target="../ink/ink114.xml"/><Relationship Id="rId217" Type="http://schemas.openxmlformats.org/officeDocument/2006/relationships/image" Target="../media/image198.emf"/><Relationship Id="rId6" Type="http://schemas.openxmlformats.org/officeDocument/2006/relationships/customXml" Target="../ink/ink27.xml"/><Relationship Id="rId23" Type="http://schemas.openxmlformats.org/officeDocument/2006/relationships/image" Target="../media/image101.emf"/><Relationship Id="rId119" Type="http://schemas.openxmlformats.org/officeDocument/2006/relationships/image" Target="../media/image149.emf"/><Relationship Id="rId44" Type="http://schemas.openxmlformats.org/officeDocument/2006/relationships/customXml" Target="../ink/ink46.xml"/><Relationship Id="rId65" Type="http://schemas.openxmlformats.org/officeDocument/2006/relationships/image" Target="../media/image122.emf"/><Relationship Id="rId86" Type="http://schemas.openxmlformats.org/officeDocument/2006/relationships/customXml" Target="../ink/ink67.xml"/><Relationship Id="rId130" Type="http://schemas.openxmlformats.org/officeDocument/2006/relationships/customXml" Target="../ink/ink88.xml"/><Relationship Id="rId151" Type="http://schemas.openxmlformats.org/officeDocument/2006/relationships/image" Target="../media/image165.emf"/><Relationship Id="rId172" Type="http://schemas.openxmlformats.org/officeDocument/2006/relationships/customXml" Target="../ink/ink109.xml"/><Relationship Id="rId193" Type="http://schemas.openxmlformats.org/officeDocument/2006/relationships/image" Target="../media/image186.emf"/><Relationship Id="rId207" Type="http://schemas.openxmlformats.org/officeDocument/2006/relationships/image" Target="../media/image193.emf"/><Relationship Id="rId228" Type="http://schemas.openxmlformats.org/officeDocument/2006/relationships/customXml" Target="../ink/ink137.xml"/><Relationship Id="rId13" Type="http://schemas.openxmlformats.org/officeDocument/2006/relationships/image" Target="../media/image96.emf"/><Relationship Id="rId109" Type="http://schemas.openxmlformats.org/officeDocument/2006/relationships/image" Target="../media/image144.emf"/><Relationship Id="rId34" Type="http://schemas.openxmlformats.org/officeDocument/2006/relationships/customXml" Target="../ink/ink41.xml"/><Relationship Id="rId55" Type="http://schemas.openxmlformats.org/officeDocument/2006/relationships/image" Target="../media/image117.emf"/><Relationship Id="rId76" Type="http://schemas.openxmlformats.org/officeDocument/2006/relationships/customXml" Target="../ink/ink62.xml"/><Relationship Id="rId97" Type="http://schemas.openxmlformats.org/officeDocument/2006/relationships/image" Target="../media/image138.emf"/><Relationship Id="rId120" Type="http://schemas.openxmlformats.org/officeDocument/2006/relationships/customXml" Target="../ink/ink83.xml"/><Relationship Id="rId141" Type="http://schemas.openxmlformats.org/officeDocument/2006/relationships/image" Target="../media/image160.emf"/><Relationship Id="rId7" Type="http://schemas.openxmlformats.org/officeDocument/2006/relationships/image" Target="../media/image93.emf"/><Relationship Id="rId162" Type="http://schemas.openxmlformats.org/officeDocument/2006/relationships/customXml" Target="../ink/ink104.xml"/><Relationship Id="rId183" Type="http://schemas.openxmlformats.org/officeDocument/2006/relationships/image" Target="../media/image181.emf"/><Relationship Id="rId218" Type="http://schemas.openxmlformats.org/officeDocument/2006/relationships/customXml" Target="../ink/ink132.xml"/><Relationship Id="rId24" Type="http://schemas.openxmlformats.org/officeDocument/2006/relationships/customXml" Target="../ink/ink36.xml"/><Relationship Id="rId45" Type="http://schemas.openxmlformats.org/officeDocument/2006/relationships/image" Target="../media/image112.emf"/><Relationship Id="rId66" Type="http://schemas.openxmlformats.org/officeDocument/2006/relationships/customXml" Target="../ink/ink57.xml"/><Relationship Id="rId87" Type="http://schemas.openxmlformats.org/officeDocument/2006/relationships/image" Target="../media/image133.emf"/><Relationship Id="rId110" Type="http://schemas.openxmlformats.org/officeDocument/2006/relationships/customXml" Target="../ink/ink78.xml"/><Relationship Id="rId131" Type="http://schemas.openxmlformats.org/officeDocument/2006/relationships/image" Target="../media/image155.emf"/><Relationship Id="rId152" Type="http://schemas.openxmlformats.org/officeDocument/2006/relationships/customXml" Target="../ink/ink99.xml"/><Relationship Id="rId173" Type="http://schemas.openxmlformats.org/officeDocument/2006/relationships/image" Target="../media/image176.emf"/><Relationship Id="rId194" Type="http://schemas.openxmlformats.org/officeDocument/2006/relationships/customXml" Target="../ink/ink120.xml"/><Relationship Id="rId208" Type="http://schemas.openxmlformats.org/officeDocument/2006/relationships/customXml" Target="../ink/ink127.xml"/><Relationship Id="rId229" Type="http://schemas.openxmlformats.org/officeDocument/2006/relationships/image" Target="../media/image204.emf"/><Relationship Id="rId14" Type="http://schemas.openxmlformats.org/officeDocument/2006/relationships/customXml" Target="../ink/ink31.xml"/><Relationship Id="rId35" Type="http://schemas.openxmlformats.org/officeDocument/2006/relationships/image" Target="../media/image107.emf"/><Relationship Id="rId56" Type="http://schemas.openxmlformats.org/officeDocument/2006/relationships/customXml" Target="../ink/ink52.xml"/><Relationship Id="rId77" Type="http://schemas.openxmlformats.org/officeDocument/2006/relationships/image" Target="../media/image128.emf"/><Relationship Id="rId100" Type="http://schemas.openxmlformats.org/officeDocument/2006/relationships/customXml" Target="../ink/ink74.xml"/><Relationship Id="rId8" Type="http://schemas.openxmlformats.org/officeDocument/2006/relationships/customXml" Target="../ink/ink28.xml"/><Relationship Id="rId98" Type="http://schemas.openxmlformats.org/officeDocument/2006/relationships/customXml" Target="../ink/ink73.xml"/><Relationship Id="rId121" Type="http://schemas.openxmlformats.org/officeDocument/2006/relationships/image" Target="../media/image150.emf"/><Relationship Id="rId142" Type="http://schemas.openxmlformats.org/officeDocument/2006/relationships/customXml" Target="../ink/ink94.xml"/><Relationship Id="rId163" Type="http://schemas.openxmlformats.org/officeDocument/2006/relationships/image" Target="../media/image171.emf"/><Relationship Id="rId184" Type="http://schemas.openxmlformats.org/officeDocument/2006/relationships/customXml" Target="../ink/ink115.xml"/><Relationship Id="rId219" Type="http://schemas.openxmlformats.org/officeDocument/2006/relationships/image" Target="../media/image199.emf"/><Relationship Id="rId3" Type="http://schemas.openxmlformats.org/officeDocument/2006/relationships/image" Target="../media/image91.emf"/><Relationship Id="rId214" Type="http://schemas.openxmlformats.org/officeDocument/2006/relationships/customXml" Target="../ink/ink130.xml"/><Relationship Id="rId25" Type="http://schemas.openxmlformats.org/officeDocument/2006/relationships/image" Target="../media/image102.emf"/><Relationship Id="rId46" Type="http://schemas.openxmlformats.org/officeDocument/2006/relationships/customXml" Target="../ink/ink47.xml"/><Relationship Id="rId67" Type="http://schemas.openxmlformats.org/officeDocument/2006/relationships/image" Target="../media/image123.emf"/><Relationship Id="rId116" Type="http://schemas.openxmlformats.org/officeDocument/2006/relationships/customXml" Target="../ink/ink81.xml"/><Relationship Id="rId137" Type="http://schemas.openxmlformats.org/officeDocument/2006/relationships/image" Target="../media/image158.emf"/><Relationship Id="rId158" Type="http://schemas.openxmlformats.org/officeDocument/2006/relationships/customXml" Target="../ink/ink102.xml"/><Relationship Id="rId20" Type="http://schemas.openxmlformats.org/officeDocument/2006/relationships/customXml" Target="../ink/ink34.xml"/><Relationship Id="rId41" Type="http://schemas.openxmlformats.org/officeDocument/2006/relationships/image" Target="../media/image110.emf"/><Relationship Id="rId62" Type="http://schemas.openxmlformats.org/officeDocument/2006/relationships/customXml" Target="../ink/ink55.xml"/><Relationship Id="rId83" Type="http://schemas.openxmlformats.org/officeDocument/2006/relationships/image" Target="../media/image131.emf"/><Relationship Id="rId88" Type="http://schemas.openxmlformats.org/officeDocument/2006/relationships/customXml" Target="../ink/ink68.xml"/><Relationship Id="rId111" Type="http://schemas.openxmlformats.org/officeDocument/2006/relationships/image" Target="../media/image145.emf"/><Relationship Id="rId132" Type="http://schemas.openxmlformats.org/officeDocument/2006/relationships/customXml" Target="../ink/ink89.xml"/><Relationship Id="rId153" Type="http://schemas.openxmlformats.org/officeDocument/2006/relationships/image" Target="../media/image166.emf"/><Relationship Id="rId174" Type="http://schemas.openxmlformats.org/officeDocument/2006/relationships/customXml" Target="../ink/ink110.xml"/><Relationship Id="rId179" Type="http://schemas.openxmlformats.org/officeDocument/2006/relationships/image" Target="../media/image179.emf"/><Relationship Id="rId195" Type="http://schemas.openxmlformats.org/officeDocument/2006/relationships/image" Target="../media/image187.emf"/><Relationship Id="rId209" Type="http://schemas.openxmlformats.org/officeDocument/2006/relationships/image" Target="../media/image194.emf"/><Relationship Id="rId190" Type="http://schemas.openxmlformats.org/officeDocument/2006/relationships/customXml" Target="../ink/ink118.xml"/><Relationship Id="rId204" Type="http://schemas.openxmlformats.org/officeDocument/2006/relationships/customXml" Target="../ink/ink125.xml"/><Relationship Id="rId220" Type="http://schemas.openxmlformats.org/officeDocument/2006/relationships/customXml" Target="../ink/ink133.xml"/><Relationship Id="rId225" Type="http://schemas.openxmlformats.org/officeDocument/2006/relationships/image" Target="../media/image202.emf"/><Relationship Id="rId15" Type="http://schemas.openxmlformats.org/officeDocument/2006/relationships/image" Target="../media/image97.emf"/><Relationship Id="rId36" Type="http://schemas.openxmlformats.org/officeDocument/2006/relationships/customXml" Target="../ink/ink42.xml"/><Relationship Id="rId57" Type="http://schemas.openxmlformats.org/officeDocument/2006/relationships/image" Target="../media/image118.emf"/><Relationship Id="rId127" Type="http://schemas.openxmlformats.org/officeDocument/2006/relationships/image" Target="../media/image153.emf"/><Relationship Id="rId10" Type="http://schemas.openxmlformats.org/officeDocument/2006/relationships/customXml" Target="../ink/ink29.xml"/><Relationship Id="rId31" Type="http://schemas.openxmlformats.org/officeDocument/2006/relationships/image" Target="../media/image105.emf"/><Relationship Id="rId52" Type="http://schemas.openxmlformats.org/officeDocument/2006/relationships/customXml" Target="../ink/ink50.xml"/><Relationship Id="rId73" Type="http://schemas.openxmlformats.org/officeDocument/2006/relationships/image" Target="../media/image126.emf"/><Relationship Id="rId78" Type="http://schemas.openxmlformats.org/officeDocument/2006/relationships/customXml" Target="../ink/ink63.xml"/><Relationship Id="rId94" Type="http://schemas.openxmlformats.org/officeDocument/2006/relationships/customXml" Target="../ink/ink71.xml"/><Relationship Id="rId99" Type="http://schemas.openxmlformats.org/officeDocument/2006/relationships/image" Target="../media/image139.emf"/><Relationship Id="rId101" Type="http://schemas.openxmlformats.org/officeDocument/2006/relationships/image" Target="../media/image140.emf"/><Relationship Id="rId122" Type="http://schemas.openxmlformats.org/officeDocument/2006/relationships/customXml" Target="../ink/ink84.xml"/><Relationship Id="rId143" Type="http://schemas.openxmlformats.org/officeDocument/2006/relationships/image" Target="../media/image161.emf"/><Relationship Id="rId148" Type="http://schemas.openxmlformats.org/officeDocument/2006/relationships/customXml" Target="../ink/ink97.xml"/><Relationship Id="rId164" Type="http://schemas.openxmlformats.org/officeDocument/2006/relationships/customXml" Target="../ink/ink105.xml"/><Relationship Id="rId169" Type="http://schemas.openxmlformats.org/officeDocument/2006/relationships/image" Target="../media/image174.emf"/><Relationship Id="rId185" Type="http://schemas.openxmlformats.org/officeDocument/2006/relationships/image" Target="../media/image182.emf"/><Relationship Id="rId4" Type="http://schemas.openxmlformats.org/officeDocument/2006/relationships/customXml" Target="../ink/ink26.xml"/><Relationship Id="rId9" Type="http://schemas.openxmlformats.org/officeDocument/2006/relationships/image" Target="../media/image94.emf"/><Relationship Id="rId180" Type="http://schemas.openxmlformats.org/officeDocument/2006/relationships/customXml" Target="../ink/ink113.xml"/><Relationship Id="rId210" Type="http://schemas.openxmlformats.org/officeDocument/2006/relationships/customXml" Target="../ink/ink128.xml"/><Relationship Id="rId215" Type="http://schemas.openxmlformats.org/officeDocument/2006/relationships/image" Target="../media/image197.emf"/><Relationship Id="rId26" Type="http://schemas.openxmlformats.org/officeDocument/2006/relationships/customXml" Target="../ink/ink37.xml"/><Relationship Id="rId47" Type="http://schemas.openxmlformats.org/officeDocument/2006/relationships/image" Target="../media/image113.emf"/><Relationship Id="rId68" Type="http://schemas.openxmlformats.org/officeDocument/2006/relationships/customXml" Target="../ink/ink58.xml"/><Relationship Id="rId89" Type="http://schemas.openxmlformats.org/officeDocument/2006/relationships/image" Target="../media/image134.emf"/><Relationship Id="rId112" Type="http://schemas.openxmlformats.org/officeDocument/2006/relationships/customXml" Target="../ink/ink79.xml"/><Relationship Id="rId133" Type="http://schemas.openxmlformats.org/officeDocument/2006/relationships/image" Target="../media/image156.emf"/><Relationship Id="rId154" Type="http://schemas.openxmlformats.org/officeDocument/2006/relationships/customXml" Target="../ink/ink100.xml"/><Relationship Id="rId175" Type="http://schemas.openxmlformats.org/officeDocument/2006/relationships/image" Target="../media/image177.emf"/><Relationship Id="rId196" Type="http://schemas.openxmlformats.org/officeDocument/2006/relationships/customXml" Target="../ink/ink121.xml"/><Relationship Id="rId200" Type="http://schemas.openxmlformats.org/officeDocument/2006/relationships/customXml" Target="../ink/ink123.xml"/><Relationship Id="rId16" Type="http://schemas.openxmlformats.org/officeDocument/2006/relationships/customXml" Target="../ink/ink32.xml"/><Relationship Id="rId221" Type="http://schemas.openxmlformats.org/officeDocument/2006/relationships/image" Target="../media/image200.emf"/><Relationship Id="rId37" Type="http://schemas.openxmlformats.org/officeDocument/2006/relationships/image" Target="../media/image108.emf"/><Relationship Id="rId58" Type="http://schemas.openxmlformats.org/officeDocument/2006/relationships/customXml" Target="../ink/ink53.xml"/><Relationship Id="rId79" Type="http://schemas.openxmlformats.org/officeDocument/2006/relationships/image" Target="../media/image129.emf"/><Relationship Id="rId102" Type="http://schemas.openxmlformats.org/officeDocument/2006/relationships/customXml" Target="../ink/ink75.xml"/><Relationship Id="rId123" Type="http://schemas.openxmlformats.org/officeDocument/2006/relationships/image" Target="../media/image151.emf"/><Relationship Id="rId144" Type="http://schemas.openxmlformats.org/officeDocument/2006/relationships/customXml" Target="../ink/ink95.xml"/><Relationship Id="rId90" Type="http://schemas.openxmlformats.org/officeDocument/2006/relationships/customXml" Target="../ink/ink69.xml"/><Relationship Id="rId165" Type="http://schemas.openxmlformats.org/officeDocument/2006/relationships/image" Target="../media/image172.emf"/><Relationship Id="rId186" Type="http://schemas.openxmlformats.org/officeDocument/2006/relationships/customXml" Target="../ink/ink116.xml"/><Relationship Id="rId211" Type="http://schemas.openxmlformats.org/officeDocument/2006/relationships/image" Target="../media/image195.emf"/><Relationship Id="rId27" Type="http://schemas.openxmlformats.org/officeDocument/2006/relationships/image" Target="../media/image103.emf"/><Relationship Id="rId48" Type="http://schemas.openxmlformats.org/officeDocument/2006/relationships/customXml" Target="../ink/ink48.xml"/><Relationship Id="rId69" Type="http://schemas.openxmlformats.org/officeDocument/2006/relationships/image" Target="../media/image124.emf"/><Relationship Id="rId113" Type="http://schemas.openxmlformats.org/officeDocument/2006/relationships/image" Target="../media/image146.emf"/><Relationship Id="rId134" Type="http://schemas.openxmlformats.org/officeDocument/2006/relationships/customXml" Target="../ink/ink90.xml"/><Relationship Id="rId80" Type="http://schemas.openxmlformats.org/officeDocument/2006/relationships/customXml" Target="../ink/ink64.xml"/><Relationship Id="rId155" Type="http://schemas.openxmlformats.org/officeDocument/2006/relationships/image" Target="../media/image167.emf"/><Relationship Id="rId176" Type="http://schemas.openxmlformats.org/officeDocument/2006/relationships/customXml" Target="../ink/ink111.xml"/><Relationship Id="rId197" Type="http://schemas.openxmlformats.org/officeDocument/2006/relationships/image" Target="../media/image188.emf"/><Relationship Id="rId201" Type="http://schemas.openxmlformats.org/officeDocument/2006/relationships/image" Target="../media/image190.emf"/><Relationship Id="rId222" Type="http://schemas.openxmlformats.org/officeDocument/2006/relationships/customXml" Target="../ink/ink134.xml"/><Relationship Id="rId17" Type="http://schemas.openxmlformats.org/officeDocument/2006/relationships/image" Target="../media/image98.emf"/><Relationship Id="rId38" Type="http://schemas.openxmlformats.org/officeDocument/2006/relationships/customXml" Target="../ink/ink43.xml"/><Relationship Id="rId59" Type="http://schemas.openxmlformats.org/officeDocument/2006/relationships/image" Target="../media/image119.emf"/><Relationship Id="rId103" Type="http://schemas.openxmlformats.org/officeDocument/2006/relationships/image" Target="../media/image141.emf"/><Relationship Id="rId124" Type="http://schemas.openxmlformats.org/officeDocument/2006/relationships/customXml" Target="../ink/ink85.xml"/><Relationship Id="rId70" Type="http://schemas.openxmlformats.org/officeDocument/2006/relationships/customXml" Target="../ink/ink59.xml"/><Relationship Id="rId91" Type="http://schemas.openxmlformats.org/officeDocument/2006/relationships/image" Target="../media/image135.emf"/><Relationship Id="rId145" Type="http://schemas.openxmlformats.org/officeDocument/2006/relationships/image" Target="../media/image162.emf"/><Relationship Id="rId166" Type="http://schemas.openxmlformats.org/officeDocument/2006/relationships/customXml" Target="../ink/ink106.xml"/><Relationship Id="rId187" Type="http://schemas.openxmlformats.org/officeDocument/2006/relationships/image" Target="../media/image183.emf"/><Relationship Id="rId1" Type="http://schemas.openxmlformats.org/officeDocument/2006/relationships/slideLayout" Target="../slideLayouts/slideLayout27.xml"/><Relationship Id="rId212" Type="http://schemas.openxmlformats.org/officeDocument/2006/relationships/customXml" Target="../ink/ink129.xml"/><Relationship Id="rId28" Type="http://schemas.openxmlformats.org/officeDocument/2006/relationships/customXml" Target="../ink/ink38.xml"/><Relationship Id="rId49" Type="http://schemas.openxmlformats.org/officeDocument/2006/relationships/image" Target="../media/image114.emf"/><Relationship Id="rId114" Type="http://schemas.openxmlformats.org/officeDocument/2006/relationships/customXml" Target="../ink/ink80.xml"/><Relationship Id="rId60" Type="http://schemas.openxmlformats.org/officeDocument/2006/relationships/customXml" Target="../ink/ink54.xml"/><Relationship Id="rId81" Type="http://schemas.openxmlformats.org/officeDocument/2006/relationships/image" Target="../media/image130.emf"/><Relationship Id="rId135" Type="http://schemas.openxmlformats.org/officeDocument/2006/relationships/image" Target="../media/image157.emf"/><Relationship Id="rId156" Type="http://schemas.openxmlformats.org/officeDocument/2006/relationships/customXml" Target="../ink/ink101.xml"/><Relationship Id="rId177" Type="http://schemas.openxmlformats.org/officeDocument/2006/relationships/image" Target="../media/image178.emf"/><Relationship Id="rId198" Type="http://schemas.openxmlformats.org/officeDocument/2006/relationships/customXml" Target="../ink/ink122.xml"/><Relationship Id="rId202" Type="http://schemas.openxmlformats.org/officeDocument/2006/relationships/customXml" Target="../ink/ink124.xml"/><Relationship Id="rId223" Type="http://schemas.openxmlformats.org/officeDocument/2006/relationships/image" Target="../media/image201.emf"/><Relationship Id="rId18" Type="http://schemas.openxmlformats.org/officeDocument/2006/relationships/customXml" Target="../ink/ink33.xml"/><Relationship Id="rId39" Type="http://schemas.openxmlformats.org/officeDocument/2006/relationships/image" Target="../media/image109.emf"/><Relationship Id="rId50" Type="http://schemas.openxmlformats.org/officeDocument/2006/relationships/customXml" Target="../ink/ink49.xml"/><Relationship Id="rId104" Type="http://schemas.openxmlformats.org/officeDocument/2006/relationships/customXml" Target="../ink/ink76.xml"/><Relationship Id="rId125" Type="http://schemas.openxmlformats.org/officeDocument/2006/relationships/image" Target="../media/image152.emf"/><Relationship Id="rId146" Type="http://schemas.openxmlformats.org/officeDocument/2006/relationships/customXml" Target="../ink/ink96.xml"/><Relationship Id="rId167" Type="http://schemas.openxmlformats.org/officeDocument/2006/relationships/image" Target="../media/image173.emf"/><Relationship Id="rId188" Type="http://schemas.openxmlformats.org/officeDocument/2006/relationships/customXml" Target="../ink/ink117.xml"/><Relationship Id="rId71" Type="http://schemas.openxmlformats.org/officeDocument/2006/relationships/image" Target="../media/image125.emf"/><Relationship Id="rId92" Type="http://schemas.openxmlformats.org/officeDocument/2006/relationships/customXml" Target="../ink/ink70.xml"/><Relationship Id="rId213" Type="http://schemas.openxmlformats.org/officeDocument/2006/relationships/image" Target="../media/image196.emf"/><Relationship Id="rId2" Type="http://schemas.openxmlformats.org/officeDocument/2006/relationships/customXml" Target="../ink/ink25.xml"/><Relationship Id="rId29" Type="http://schemas.openxmlformats.org/officeDocument/2006/relationships/image" Target="../media/image104.emf"/><Relationship Id="rId40" Type="http://schemas.openxmlformats.org/officeDocument/2006/relationships/customXml" Target="../ink/ink44.xml"/><Relationship Id="rId115" Type="http://schemas.openxmlformats.org/officeDocument/2006/relationships/image" Target="../media/image147.emf"/><Relationship Id="rId136" Type="http://schemas.openxmlformats.org/officeDocument/2006/relationships/customXml" Target="../ink/ink91.xml"/><Relationship Id="rId157" Type="http://schemas.openxmlformats.org/officeDocument/2006/relationships/image" Target="../media/image168.emf"/><Relationship Id="rId178" Type="http://schemas.openxmlformats.org/officeDocument/2006/relationships/customXml" Target="../ink/ink112.xml"/><Relationship Id="rId61" Type="http://schemas.openxmlformats.org/officeDocument/2006/relationships/image" Target="../media/image120.emf"/><Relationship Id="rId82" Type="http://schemas.openxmlformats.org/officeDocument/2006/relationships/customXml" Target="../ink/ink65.xml"/><Relationship Id="rId199" Type="http://schemas.openxmlformats.org/officeDocument/2006/relationships/image" Target="../media/image189.emf"/><Relationship Id="rId203" Type="http://schemas.openxmlformats.org/officeDocument/2006/relationships/image" Target="../media/image191.emf"/><Relationship Id="rId19" Type="http://schemas.openxmlformats.org/officeDocument/2006/relationships/image" Target="../media/image99.emf"/><Relationship Id="rId224" Type="http://schemas.openxmlformats.org/officeDocument/2006/relationships/customXml" Target="../ink/ink135.xml"/><Relationship Id="rId30" Type="http://schemas.openxmlformats.org/officeDocument/2006/relationships/customXml" Target="../ink/ink39.xml"/><Relationship Id="rId126" Type="http://schemas.openxmlformats.org/officeDocument/2006/relationships/customXml" Target="../ink/ink86.xml"/><Relationship Id="rId147" Type="http://schemas.openxmlformats.org/officeDocument/2006/relationships/image" Target="../media/image163.emf"/><Relationship Id="rId168" Type="http://schemas.openxmlformats.org/officeDocument/2006/relationships/customXml" Target="../ink/ink107.xml"/><Relationship Id="rId51" Type="http://schemas.openxmlformats.org/officeDocument/2006/relationships/image" Target="../media/image115.emf"/><Relationship Id="rId72" Type="http://schemas.openxmlformats.org/officeDocument/2006/relationships/customXml" Target="../ink/ink60.xml"/><Relationship Id="rId93" Type="http://schemas.openxmlformats.org/officeDocument/2006/relationships/image" Target="../media/image136.emf"/><Relationship Id="rId189" Type="http://schemas.openxmlformats.org/officeDocument/2006/relationships/image" Target="../media/image184.emf"/></Relationships>
</file>

<file path=ppt/slides/_rels/slide57.xml.rels><?xml version="1.0" encoding="UTF-8" standalone="yes"?>
<Relationships xmlns="http://schemas.openxmlformats.org/package/2006/relationships"><Relationship Id="rId117" Type="http://schemas.openxmlformats.org/officeDocument/2006/relationships/image" Target="../media/image148.emf"/><Relationship Id="rId21" Type="http://schemas.openxmlformats.org/officeDocument/2006/relationships/image" Target="../media/image100.emf"/><Relationship Id="rId42" Type="http://schemas.openxmlformats.org/officeDocument/2006/relationships/customXml" Target="../ink/ink158.xml"/><Relationship Id="rId63" Type="http://schemas.openxmlformats.org/officeDocument/2006/relationships/image" Target="../media/image121.emf"/><Relationship Id="rId84" Type="http://schemas.openxmlformats.org/officeDocument/2006/relationships/customXml" Target="../ink/ink179.xml"/><Relationship Id="rId138" Type="http://schemas.openxmlformats.org/officeDocument/2006/relationships/customXml" Target="../ink/ink205.xml"/><Relationship Id="rId159" Type="http://schemas.openxmlformats.org/officeDocument/2006/relationships/image" Target="../media/image169.emf"/><Relationship Id="rId170" Type="http://schemas.openxmlformats.org/officeDocument/2006/relationships/customXml" Target="../ink/ink221.xml"/><Relationship Id="rId191" Type="http://schemas.openxmlformats.org/officeDocument/2006/relationships/image" Target="../media/image185.emf"/><Relationship Id="rId205" Type="http://schemas.openxmlformats.org/officeDocument/2006/relationships/image" Target="../media/image192.emf"/><Relationship Id="rId226" Type="http://schemas.openxmlformats.org/officeDocument/2006/relationships/customXml" Target="../ink/ink249.xml"/><Relationship Id="rId107" Type="http://schemas.openxmlformats.org/officeDocument/2006/relationships/image" Target="../media/image143.emf"/><Relationship Id="rId11" Type="http://schemas.openxmlformats.org/officeDocument/2006/relationships/image" Target="../media/image95.emf"/><Relationship Id="rId32" Type="http://schemas.openxmlformats.org/officeDocument/2006/relationships/customXml" Target="../ink/ink153.xml"/><Relationship Id="rId53" Type="http://schemas.openxmlformats.org/officeDocument/2006/relationships/image" Target="../media/image116.emf"/><Relationship Id="rId74" Type="http://schemas.openxmlformats.org/officeDocument/2006/relationships/customXml" Target="../ink/ink174.xml"/><Relationship Id="rId128" Type="http://schemas.openxmlformats.org/officeDocument/2006/relationships/customXml" Target="../ink/ink200.xml"/><Relationship Id="rId149" Type="http://schemas.openxmlformats.org/officeDocument/2006/relationships/image" Target="../media/image164.emf"/><Relationship Id="rId5" Type="http://schemas.openxmlformats.org/officeDocument/2006/relationships/image" Target="../media/image92.emf"/><Relationship Id="rId95" Type="http://schemas.openxmlformats.org/officeDocument/2006/relationships/image" Target="../media/image137.emf"/><Relationship Id="rId160" Type="http://schemas.openxmlformats.org/officeDocument/2006/relationships/customXml" Target="../ink/ink216.xml"/><Relationship Id="rId181" Type="http://schemas.openxmlformats.org/officeDocument/2006/relationships/image" Target="../media/image180.emf"/><Relationship Id="rId216" Type="http://schemas.openxmlformats.org/officeDocument/2006/relationships/customXml" Target="../ink/ink244.xml"/><Relationship Id="rId22" Type="http://schemas.openxmlformats.org/officeDocument/2006/relationships/customXml" Target="../ink/ink148.xml"/><Relationship Id="rId43" Type="http://schemas.openxmlformats.org/officeDocument/2006/relationships/image" Target="../media/image111.emf"/><Relationship Id="rId64" Type="http://schemas.openxmlformats.org/officeDocument/2006/relationships/customXml" Target="../ink/ink169.xml"/><Relationship Id="rId118" Type="http://schemas.openxmlformats.org/officeDocument/2006/relationships/customXml" Target="../ink/ink195.xml"/><Relationship Id="rId139" Type="http://schemas.openxmlformats.org/officeDocument/2006/relationships/image" Target="../media/image159.emf"/><Relationship Id="rId85" Type="http://schemas.openxmlformats.org/officeDocument/2006/relationships/image" Target="../media/image132.emf"/><Relationship Id="rId150" Type="http://schemas.openxmlformats.org/officeDocument/2006/relationships/customXml" Target="../ink/ink211.xml"/><Relationship Id="rId171" Type="http://schemas.openxmlformats.org/officeDocument/2006/relationships/image" Target="../media/image175.emf"/><Relationship Id="rId192" Type="http://schemas.openxmlformats.org/officeDocument/2006/relationships/customXml" Target="../ink/ink232.xml"/><Relationship Id="rId206" Type="http://schemas.openxmlformats.org/officeDocument/2006/relationships/customXml" Target="../ink/ink239.xml"/><Relationship Id="rId12" Type="http://schemas.openxmlformats.org/officeDocument/2006/relationships/customXml" Target="../ink/ink143.xml"/><Relationship Id="rId33" Type="http://schemas.openxmlformats.org/officeDocument/2006/relationships/image" Target="../media/image106.emf"/><Relationship Id="rId108" Type="http://schemas.openxmlformats.org/officeDocument/2006/relationships/customXml" Target="../ink/ink190.xml"/><Relationship Id="rId129" Type="http://schemas.openxmlformats.org/officeDocument/2006/relationships/image" Target="../media/image154.emf"/><Relationship Id="rId54" Type="http://schemas.openxmlformats.org/officeDocument/2006/relationships/customXml" Target="../ink/ink164.xml"/><Relationship Id="rId75" Type="http://schemas.openxmlformats.org/officeDocument/2006/relationships/image" Target="../media/image127.emf"/><Relationship Id="rId96" Type="http://schemas.openxmlformats.org/officeDocument/2006/relationships/customXml" Target="../ink/ink185.xml"/><Relationship Id="rId140" Type="http://schemas.openxmlformats.org/officeDocument/2006/relationships/customXml" Target="../ink/ink206.xml"/><Relationship Id="rId161" Type="http://schemas.openxmlformats.org/officeDocument/2006/relationships/image" Target="../media/image170.emf"/><Relationship Id="rId182" Type="http://schemas.openxmlformats.org/officeDocument/2006/relationships/customXml" Target="../ink/ink227.xml"/><Relationship Id="rId217" Type="http://schemas.openxmlformats.org/officeDocument/2006/relationships/image" Target="../media/image198.emf"/><Relationship Id="rId6" Type="http://schemas.openxmlformats.org/officeDocument/2006/relationships/customXml" Target="../ink/ink140.xml"/><Relationship Id="rId23" Type="http://schemas.openxmlformats.org/officeDocument/2006/relationships/image" Target="../media/image101.emf"/><Relationship Id="rId119" Type="http://schemas.openxmlformats.org/officeDocument/2006/relationships/image" Target="../media/image149.emf"/><Relationship Id="rId44" Type="http://schemas.openxmlformats.org/officeDocument/2006/relationships/customXml" Target="../ink/ink159.xml"/><Relationship Id="rId65" Type="http://schemas.openxmlformats.org/officeDocument/2006/relationships/image" Target="../media/image122.emf"/><Relationship Id="rId86" Type="http://schemas.openxmlformats.org/officeDocument/2006/relationships/customXml" Target="../ink/ink180.xml"/><Relationship Id="rId130" Type="http://schemas.openxmlformats.org/officeDocument/2006/relationships/customXml" Target="../ink/ink201.xml"/><Relationship Id="rId151" Type="http://schemas.openxmlformats.org/officeDocument/2006/relationships/image" Target="../media/image165.emf"/><Relationship Id="rId172" Type="http://schemas.openxmlformats.org/officeDocument/2006/relationships/customXml" Target="../ink/ink222.xml"/><Relationship Id="rId193" Type="http://schemas.openxmlformats.org/officeDocument/2006/relationships/image" Target="../media/image186.emf"/><Relationship Id="rId207" Type="http://schemas.openxmlformats.org/officeDocument/2006/relationships/image" Target="../media/image193.emf"/><Relationship Id="rId13" Type="http://schemas.openxmlformats.org/officeDocument/2006/relationships/image" Target="../media/image96.emf"/><Relationship Id="rId109" Type="http://schemas.openxmlformats.org/officeDocument/2006/relationships/image" Target="../media/image144.emf"/><Relationship Id="rId34" Type="http://schemas.openxmlformats.org/officeDocument/2006/relationships/customXml" Target="../ink/ink154.xml"/><Relationship Id="rId55" Type="http://schemas.openxmlformats.org/officeDocument/2006/relationships/image" Target="../media/image117.emf"/><Relationship Id="rId76" Type="http://schemas.openxmlformats.org/officeDocument/2006/relationships/customXml" Target="../ink/ink175.xml"/><Relationship Id="rId97" Type="http://schemas.openxmlformats.org/officeDocument/2006/relationships/image" Target="../media/image138.emf"/><Relationship Id="rId120" Type="http://schemas.openxmlformats.org/officeDocument/2006/relationships/customXml" Target="../ink/ink196.xml"/><Relationship Id="rId141" Type="http://schemas.openxmlformats.org/officeDocument/2006/relationships/image" Target="../media/image160.emf"/><Relationship Id="rId7" Type="http://schemas.openxmlformats.org/officeDocument/2006/relationships/image" Target="../media/image93.emf"/><Relationship Id="rId162" Type="http://schemas.openxmlformats.org/officeDocument/2006/relationships/customXml" Target="../ink/ink217.xml"/><Relationship Id="rId183" Type="http://schemas.openxmlformats.org/officeDocument/2006/relationships/image" Target="../media/image181.emf"/><Relationship Id="rId218" Type="http://schemas.openxmlformats.org/officeDocument/2006/relationships/customXml" Target="../ink/ink245.xml"/><Relationship Id="rId24" Type="http://schemas.openxmlformats.org/officeDocument/2006/relationships/customXml" Target="../ink/ink149.xml"/><Relationship Id="rId45" Type="http://schemas.openxmlformats.org/officeDocument/2006/relationships/image" Target="../media/image112.emf"/><Relationship Id="rId66" Type="http://schemas.openxmlformats.org/officeDocument/2006/relationships/customXml" Target="../ink/ink170.xml"/><Relationship Id="rId87" Type="http://schemas.openxmlformats.org/officeDocument/2006/relationships/image" Target="../media/image133.emf"/><Relationship Id="rId110" Type="http://schemas.openxmlformats.org/officeDocument/2006/relationships/customXml" Target="../ink/ink191.xml"/><Relationship Id="rId131" Type="http://schemas.openxmlformats.org/officeDocument/2006/relationships/image" Target="../media/image155.emf"/><Relationship Id="rId152" Type="http://schemas.openxmlformats.org/officeDocument/2006/relationships/customXml" Target="../ink/ink212.xml"/><Relationship Id="rId173" Type="http://schemas.openxmlformats.org/officeDocument/2006/relationships/image" Target="../media/image176.emf"/><Relationship Id="rId194" Type="http://schemas.openxmlformats.org/officeDocument/2006/relationships/customXml" Target="../ink/ink233.xml"/><Relationship Id="rId208" Type="http://schemas.openxmlformats.org/officeDocument/2006/relationships/customXml" Target="../ink/ink240.xml"/><Relationship Id="rId229" Type="http://schemas.openxmlformats.org/officeDocument/2006/relationships/image" Target="../media/image206.emf"/><Relationship Id="rId14" Type="http://schemas.openxmlformats.org/officeDocument/2006/relationships/customXml" Target="../ink/ink144.xml"/><Relationship Id="rId35" Type="http://schemas.openxmlformats.org/officeDocument/2006/relationships/image" Target="../media/image107.emf"/><Relationship Id="rId56" Type="http://schemas.openxmlformats.org/officeDocument/2006/relationships/customXml" Target="../ink/ink165.xml"/><Relationship Id="rId77" Type="http://schemas.openxmlformats.org/officeDocument/2006/relationships/image" Target="../media/image128.emf"/><Relationship Id="rId100" Type="http://schemas.openxmlformats.org/officeDocument/2006/relationships/customXml" Target="../ink/ink187.xml"/><Relationship Id="rId8" Type="http://schemas.openxmlformats.org/officeDocument/2006/relationships/customXml" Target="../ink/ink141.xml"/><Relationship Id="rId98" Type="http://schemas.openxmlformats.org/officeDocument/2006/relationships/customXml" Target="../ink/ink186.xml"/><Relationship Id="rId121" Type="http://schemas.openxmlformats.org/officeDocument/2006/relationships/image" Target="../media/image150.emf"/><Relationship Id="rId142" Type="http://schemas.openxmlformats.org/officeDocument/2006/relationships/customXml" Target="../ink/ink207.xml"/><Relationship Id="rId163" Type="http://schemas.openxmlformats.org/officeDocument/2006/relationships/image" Target="../media/image171.emf"/><Relationship Id="rId184" Type="http://schemas.openxmlformats.org/officeDocument/2006/relationships/customXml" Target="../ink/ink228.xml"/><Relationship Id="rId219" Type="http://schemas.openxmlformats.org/officeDocument/2006/relationships/image" Target="../media/image199.emf"/><Relationship Id="rId230" Type="http://schemas.openxmlformats.org/officeDocument/2006/relationships/customXml" Target="../ink/ink250.xml"/><Relationship Id="rId25" Type="http://schemas.openxmlformats.org/officeDocument/2006/relationships/image" Target="../media/image102.emf"/><Relationship Id="rId46" Type="http://schemas.openxmlformats.org/officeDocument/2006/relationships/customXml" Target="../ink/ink160.xml"/><Relationship Id="rId67" Type="http://schemas.openxmlformats.org/officeDocument/2006/relationships/image" Target="../media/image123.emf"/><Relationship Id="rId116" Type="http://schemas.openxmlformats.org/officeDocument/2006/relationships/customXml" Target="../ink/ink194.xml"/><Relationship Id="rId137" Type="http://schemas.openxmlformats.org/officeDocument/2006/relationships/image" Target="../media/image158.emf"/><Relationship Id="rId158" Type="http://schemas.openxmlformats.org/officeDocument/2006/relationships/customXml" Target="../ink/ink215.xml"/><Relationship Id="rId20" Type="http://schemas.openxmlformats.org/officeDocument/2006/relationships/customXml" Target="../ink/ink147.xml"/><Relationship Id="rId41" Type="http://schemas.openxmlformats.org/officeDocument/2006/relationships/image" Target="../media/image110.emf"/><Relationship Id="rId62" Type="http://schemas.openxmlformats.org/officeDocument/2006/relationships/customXml" Target="../ink/ink168.xml"/><Relationship Id="rId83" Type="http://schemas.openxmlformats.org/officeDocument/2006/relationships/image" Target="../media/image131.emf"/><Relationship Id="rId88" Type="http://schemas.openxmlformats.org/officeDocument/2006/relationships/customXml" Target="../ink/ink181.xml"/><Relationship Id="rId111" Type="http://schemas.openxmlformats.org/officeDocument/2006/relationships/image" Target="../media/image145.emf"/><Relationship Id="rId132" Type="http://schemas.openxmlformats.org/officeDocument/2006/relationships/customXml" Target="../ink/ink202.xml"/><Relationship Id="rId153" Type="http://schemas.openxmlformats.org/officeDocument/2006/relationships/image" Target="../media/image166.emf"/><Relationship Id="rId174" Type="http://schemas.openxmlformats.org/officeDocument/2006/relationships/customXml" Target="../ink/ink223.xml"/><Relationship Id="rId179" Type="http://schemas.openxmlformats.org/officeDocument/2006/relationships/image" Target="../media/image179.emf"/><Relationship Id="rId195" Type="http://schemas.openxmlformats.org/officeDocument/2006/relationships/image" Target="../media/image187.emf"/><Relationship Id="rId209" Type="http://schemas.openxmlformats.org/officeDocument/2006/relationships/image" Target="../media/image194.emf"/><Relationship Id="rId190" Type="http://schemas.openxmlformats.org/officeDocument/2006/relationships/customXml" Target="../ink/ink231.xml"/><Relationship Id="rId204" Type="http://schemas.openxmlformats.org/officeDocument/2006/relationships/customXml" Target="../ink/ink238.xml"/><Relationship Id="rId220" Type="http://schemas.openxmlformats.org/officeDocument/2006/relationships/customXml" Target="../ink/ink246.xml"/><Relationship Id="rId225" Type="http://schemas.openxmlformats.org/officeDocument/2006/relationships/image" Target="../media/image202.emf"/><Relationship Id="rId15" Type="http://schemas.openxmlformats.org/officeDocument/2006/relationships/image" Target="../media/image97.emf"/><Relationship Id="rId36" Type="http://schemas.openxmlformats.org/officeDocument/2006/relationships/customXml" Target="../ink/ink155.xml"/><Relationship Id="rId57" Type="http://schemas.openxmlformats.org/officeDocument/2006/relationships/image" Target="../media/image118.emf"/><Relationship Id="rId127" Type="http://schemas.openxmlformats.org/officeDocument/2006/relationships/image" Target="../media/image153.emf"/><Relationship Id="rId10" Type="http://schemas.openxmlformats.org/officeDocument/2006/relationships/customXml" Target="../ink/ink142.xml"/><Relationship Id="rId31" Type="http://schemas.openxmlformats.org/officeDocument/2006/relationships/image" Target="../media/image105.emf"/><Relationship Id="rId52" Type="http://schemas.openxmlformats.org/officeDocument/2006/relationships/customXml" Target="../ink/ink163.xml"/><Relationship Id="rId73" Type="http://schemas.openxmlformats.org/officeDocument/2006/relationships/image" Target="../media/image126.emf"/><Relationship Id="rId78" Type="http://schemas.openxmlformats.org/officeDocument/2006/relationships/customXml" Target="../ink/ink176.xml"/><Relationship Id="rId94" Type="http://schemas.openxmlformats.org/officeDocument/2006/relationships/customXml" Target="../ink/ink184.xml"/><Relationship Id="rId99" Type="http://schemas.openxmlformats.org/officeDocument/2006/relationships/image" Target="../media/image139.emf"/><Relationship Id="rId101" Type="http://schemas.openxmlformats.org/officeDocument/2006/relationships/image" Target="../media/image140.emf"/><Relationship Id="rId122" Type="http://schemas.openxmlformats.org/officeDocument/2006/relationships/customXml" Target="../ink/ink197.xml"/><Relationship Id="rId143" Type="http://schemas.openxmlformats.org/officeDocument/2006/relationships/image" Target="../media/image161.emf"/><Relationship Id="rId148" Type="http://schemas.openxmlformats.org/officeDocument/2006/relationships/customXml" Target="../ink/ink210.xml"/><Relationship Id="rId164" Type="http://schemas.openxmlformats.org/officeDocument/2006/relationships/customXml" Target="../ink/ink218.xml"/><Relationship Id="rId169" Type="http://schemas.openxmlformats.org/officeDocument/2006/relationships/image" Target="../media/image174.emf"/><Relationship Id="rId185" Type="http://schemas.openxmlformats.org/officeDocument/2006/relationships/image" Target="../media/image182.emf"/><Relationship Id="rId4" Type="http://schemas.openxmlformats.org/officeDocument/2006/relationships/customXml" Target="../ink/ink139.xml"/><Relationship Id="rId9" Type="http://schemas.openxmlformats.org/officeDocument/2006/relationships/image" Target="../media/image94.emf"/><Relationship Id="rId180" Type="http://schemas.openxmlformats.org/officeDocument/2006/relationships/customXml" Target="../ink/ink226.xml"/><Relationship Id="rId210" Type="http://schemas.openxmlformats.org/officeDocument/2006/relationships/customXml" Target="../ink/ink241.xml"/><Relationship Id="rId215" Type="http://schemas.openxmlformats.org/officeDocument/2006/relationships/image" Target="../media/image197.emf"/><Relationship Id="rId26" Type="http://schemas.openxmlformats.org/officeDocument/2006/relationships/customXml" Target="../ink/ink150.xml"/><Relationship Id="rId231" Type="http://schemas.openxmlformats.org/officeDocument/2006/relationships/image" Target="../media/image207.emf"/><Relationship Id="rId47" Type="http://schemas.openxmlformats.org/officeDocument/2006/relationships/image" Target="../media/image113.emf"/><Relationship Id="rId68" Type="http://schemas.openxmlformats.org/officeDocument/2006/relationships/customXml" Target="../ink/ink171.xml"/><Relationship Id="rId89" Type="http://schemas.openxmlformats.org/officeDocument/2006/relationships/image" Target="../media/image134.emf"/><Relationship Id="rId112" Type="http://schemas.openxmlformats.org/officeDocument/2006/relationships/customXml" Target="../ink/ink192.xml"/><Relationship Id="rId133" Type="http://schemas.openxmlformats.org/officeDocument/2006/relationships/image" Target="../media/image156.emf"/><Relationship Id="rId154" Type="http://schemas.openxmlformats.org/officeDocument/2006/relationships/customXml" Target="../ink/ink213.xml"/><Relationship Id="rId175" Type="http://schemas.openxmlformats.org/officeDocument/2006/relationships/image" Target="../media/image177.emf"/><Relationship Id="rId196" Type="http://schemas.openxmlformats.org/officeDocument/2006/relationships/customXml" Target="../ink/ink234.xml"/><Relationship Id="rId200" Type="http://schemas.openxmlformats.org/officeDocument/2006/relationships/customXml" Target="../ink/ink236.xml"/><Relationship Id="rId16" Type="http://schemas.openxmlformats.org/officeDocument/2006/relationships/customXml" Target="../ink/ink145.xml"/><Relationship Id="rId221" Type="http://schemas.openxmlformats.org/officeDocument/2006/relationships/image" Target="../media/image200.emf"/><Relationship Id="rId37" Type="http://schemas.openxmlformats.org/officeDocument/2006/relationships/image" Target="../media/image108.emf"/><Relationship Id="rId58" Type="http://schemas.openxmlformats.org/officeDocument/2006/relationships/customXml" Target="../ink/ink166.xml"/><Relationship Id="rId79" Type="http://schemas.openxmlformats.org/officeDocument/2006/relationships/image" Target="../media/image129.emf"/><Relationship Id="rId102" Type="http://schemas.openxmlformats.org/officeDocument/2006/relationships/customXml" Target="../ink/ink188.xml"/><Relationship Id="rId123" Type="http://schemas.openxmlformats.org/officeDocument/2006/relationships/image" Target="../media/image151.emf"/><Relationship Id="rId144" Type="http://schemas.openxmlformats.org/officeDocument/2006/relationships/customXml" Target="../ink/ink208.xml"/><Relationship Id="rId90" Type="http://schemas.openxmlformats.org/officeDocument/2006/relationships/customXml" Target="../ink/ink182.xml"/><Relationship Id="rId165" Type="http://schemas.openxmlformats.org/officeDocument/2006/relationships/image" Target="../media/image172.emf"/><Relationship Id="rId186" Type="http://schemas.openxmlformats.org/officeDocument/2006/relationships/customXml" Target="../ink/ink229.xml"/><Relationship Id="rId211" Type="http://schemas.openxmlformats.org/officeDocument/2006/relationships/image" Target="../media/image195.emf"/><Relationship Id="rId232" Type="http://schemas.openxmlformats.org/officeDocument/2006/relationships/customXml" Target="../ink/ink251.xml"/><Relationship Id="rId27" Type="http://schemas.openxmlformats.org/officeDocument/2006/relationships/image" Target="../media/image103.emf"/><Relationship Id="rId48" Type="http://schemas.openxmlformats.org/officeDocument/2006/relationships/customXml" Target="../ink/ink161.xml"/><Relationship Id="rId69" Type="http://schemas.openxmlformats.org/officeDocument/2006/relationships/image" Target="../media/image124.emf"/><Relationship Id="rId113" Type="http://schemas.openxmlformats.org/officeDocument/2006/relationships/image" Target="../media/image146.emf"/><Relationship Id="rId134" Type="http://schemas.openxmlformats.org/officeDocument/2006/relationships/customXml" Target="../ink/ink203.xml"/><Relationship Id="rId80" Type="http://schemas.openxmlformats.org/officeDocument/2006/relationships/customXml" Target="../ink/ink177.xml"/><Relationship Id="rId155" Type="http://schemas.openxmlformats.org/officeDocument/2006/relationships/image" Target="../media/image167.emf"/><Relationship Id="rId176" Type="http://schemas.openxmlformats.org/officeDocument/2006/relationships/customXml" Target="../ink/ink224.xml"/><Relationship Id="rId197" Type="http://schemas.openxmlformats.org/officeDocument/2006/relationships/image" Target="../media/image188.emf"/><Relationship Id="rId201" Type="http://schemas.openxmlformats.org/officeDocument/2006/relationships/image" Target="../media/image190.emf"/><Relationship Id="rId222" Type="http://schemas.openxmlformats.org/officeDocument/2006/relationships/customXml" Target="../ink/ink247.xml"/><Relationship Id="rId17" Type="http://schemas.openxmlformats.org/officeDocument/2006/relationships/image" Target="../media/image98.emf"/><Relationship Id="rId38" Type="http://schemas.openxmlformats.org/officeDocument/2006/relationships/customXml" Target="../ink/ink156.xml"/><Relationship Id="rId59" Type="http://schemas.openxmlformats.org/officeDocument/2006/relationships/image" Target="../media/image119.emf"/><Relationship Id="rId103" Type="http://schemas.openxmlformats.org/officeDocument/2006/relationships/image" Target="../media/image141.emf"/><Relationship Id="rId124" Type="http://schemas.openxmlformats.org/officeDocument/2006/relationships/customXml" Target="../ink/ink198.xml"/><Relationship Id="rId70" Type="http://schemas.openxmlformats.org/officeDocument/2006/relationships/customXml" Target="../ink/ink172.xml"/><Relationship Id="rId91" Type="http://schemas.openxmlformats.org/officeDocument/2006/relationships/image" Target="../media/image135.emf"/><Relationship Id="rId145" Type="http://schemas.openxmlformats.org/officeDocument/2006/relationships/image" Target="../media/image162.emf"/><Relationship Id="rId166" Type="http://schemas.openxmlformats.org/officeDocument/2006/relationships/customXml" Target="../ink/ink219.xml"/><Relationship Id="rId187" Type="http://schemas.openxmlformats.org/officeDocument/2006/relationships/image" Target="../media/image183.emf"/><Relationship Id="rId1" Type="http://schemas.openxmlformats.org/officeDocument/2006/relationships/slideLayout" Target="../slideLayouts/slideLayout27.xml"/><Relationship Id="rId212" Type="http://schemas.openxmlformats.org/officeDocument/2006/relationships/customXml" Target="../ink/ink242.xml"/><Relationship Id="rId233" Type="http://schemas.openxmlformats.org/officeDocument/2006/relationships/image" Target="../media/image208.emf"/><Relationship Id="rId28" Type="http://schemas.openxmlformats.org/officeDocument/2006/relationships/customXml" Target="../ink/ink151.xml"/><Relationship Id="rId49" Type="http://schemas.openxmlformats.org/officeDocument/2006/relationships/image" Target="../media/image114.emf"/><Relationship Id="rId114" Type="http://schemas.openxmlformats.org/officeDocument/2006/relationships/customXml" Target="../ink/ink193.xml"/><Relationship Id="rId60" Type="http://schemas.openxmlformats.org/officeDocument/2006/relationships/customXml" Target="../ink/ink167.xml"/><Relationship Id="rId81" Type="http://schemas.openxmlformats.org/officeDocument/2006/relationships/image" Target="../media/image130.emf"/><Relationship Id="rId135" Type="http://schemas.openxmlformats.org/officeDocument/2006/relationships/image" Target="../media/image157.emf"/><Relationship Id="rId156" Type="http://schemas.openxmlformats.org/officeDocument/2006/relationships/customXml" Target="../ink/ink214.xml"/><Relationship Id="rId177" Type="http://schemas.openxmlformats.org/officeDocument/2006/relationships/image" Target="../media/image178.emf"/><Relationship Id="rId198" Type="http://schemas.openxmlformats.org/officeDocument/2006/relationships/customXml" Target="../ink/ink235.xml"/><Relationship Id="rId202" Type="http://schemas.openxmlformats.org/officeDocument/2006/relationships/customXml" Target="../ink/ink237.xml"/><Relationship Id="rId223" Type="http://schemas.openxmlformats.org/officeDocument/2006/relationships/image" Target="../media/image201.emf"/><Relationship Id="rId18" Type="http://schemas.openxmlformats.org/officeDocument/2006/relationships/customXml" Target="../ink/ink146.xml"/><Relationship Id="rId39" Type="http://schemas.openxmlformats.org/officeDocument/2006/relationships/image" Target="../media/image109.emf"/><Relationship Id="rId50" Type="http://schemas.openxmlformats.org/officeDocument/2006/relationships/customXml" Target="../ink/ink162.xml"/><Relationship Id="rId104" Type="http://schemas.openxmlformats.org/officeDocument/2006/relationships/customXml" Target="../ink/ink189.xml"/><Relationship Id="rId125" Type="http://schemas.openxmlformats.org/officeDocument/2006/relationships/image" Target="../media/image152.emf"/><Relationship Id="rId146" Type="http://schemas.openxmlformats.org/officeDocument/2006/relationships/customXml" Target="../ink/ink209.xml"/><Relationship Id="rId167" Type="http://schemas.openxmlformats.org/officeDocument/2006/relationships/image" Target="../media/image173.emf"/><Relationship Id="rId188" Type="http://schemas.openxmlformats.org/officeDocument/2006/relationships/customXml" Target="../ink/ink230.xml"/><Relationship Id="rId71" Type="http://schemas.openxmlformats.org/officeDocument/2006/relationships/image" Target="../media/image125.emf"/><Relationship Id="rId92" Type="http://schemas.openxmlformats.org/officeDocument/2006/relationships/customXml" Target="../ink/ink183.xml"/><Relationship Id="rId213" Type="http://schemas.openxmlformats.org/officeDocument/2006/relationships/image" Target="../media/image196.emf"/><Relationship Id="rId2" Type="http://schemas.openxmlformats.org/officeDocument/2006/relationships/customXml" Target="../ink/ink138.xml"/><Relationship Id="rId29" Type="http://schemas.openxmlformats.org/officeDocument/2006/relationships/image" Target="../media/image104.emf"/><Relationship Id="rId40" Type="http://schemas.openxmlformats.org/officeDocument/2006/relationships/customXml" Target="../ink/ink157.xml"/><Relationship Id="rId115" Type="http://schemas.openxmlformats.org/officeDocument/2006/relationships/image" Target="../media/image147.emf"/><Relationship Id="rId136" Type="http://schemas.openxmlformats.org/officeDocument/2006/relationships/customXml" Target="../ink/ink204.xml"/><Relationship Id="rId157" Type="http://schemas.openxmlformats.org/officeDocument/2006/relationships/image" Target="../media/image168.emf"/><Relationship Id="rId178" Type="http://schemas.openxmlformats.org/officeDocument/2006/relationships/customXml" Target="../ink/ink225.xml"/><Relationship Id="rId61" Type="http://schemas.openxmlformats.org/officeDocument/2006/relationships/image" Target="../media/image120.emf"/><Relationship Id="rId82" Type="http://schemas.openxmlformats.org/officeDocument/2006/relationships/customXml" Target="../ink/ink178.xml"/><Relationship Id="rId199" Type="http://schemas.openxmlformats.org/officeDocument/2006/relationships/image" Target="../media/image189.emf"/><Relationship Id="rId203" Type="http://schemas.openxmlformats.org/officeDocument/2006/relationships/image" Target="../media/image191.emf"/><Relationship Id="rId19" Type="http://schemas.openxmlformats.org/officeDocument/2006/relationships/image" Target="../media/image99.emf"/><Relationship Id="rId224" Type="http://schemas.openxmlformats.org/officeDocument/2006/relationships/customXml" Target="../ink/ink248.xml"/><Relationship Id="rId30" Type="http://schemas.openxmlformats.org/officeDocument/2006/relationships/customXml" Target="../ink/ink152.xml"/><Relationship Id="rId126" Type="http://schemas.openxmlformats.org/officeDocument/2006/relationships/customXml" Target="../ink/ink199.xml"/><Relationship Id="rId147" Type="http://schemas.openxmlformats.org/officeDocument/2006/relationships/image" Target="../media/image163.emf"/><Relationship Id="rId168" Type="http://schemas.openxmlformats.org/officeDocument/2006/relationships/customXml" Target="../ink/ink220.xml"/><Relationship Id="rId51" Type="http://schemas.openxmlformats.org/officeDocument/2006/relationships/image" Target="../media/image115.emf"/><Relationship Id="rId72" Type="http://schemas.openxmlformats.org/officeDocument/2006/relationships/customXml" Target="../ink/ink173.xml"/><Relationship Id="rId93" Type="http://schemas.openxmlformats.org/officeDocument/2006/relationships/image" Target="../media/image136.emf"/><Relationship Id="rId189" Type="http://schemas.openxmlformats.org/officeDocument/2006/relationships/image" Target="../media/image184.emf"/><Relationship Id="rId3" Type="http://schemas.openxmlformats.org/officeDocument/2006/relationships/image" Target="../media/image91.emf"/><Relationship Id="rId214" Type="http://schemas.openxmlformats.org/officeDocument/2006/relationships/customXml" Target="../ink/ink243.xml"/></Relationships>
</file>

<file path=ppt/slides/_rels/slide58.xml.rels><?xml version="1.0" encoding="UTF-8" standalone="yes"?>
<Relationships xmlns="http://schemas.openxmlformats.org/package/2006/relationships"><Relationship Id="rId117" Type="http://schemas.openxmlformats.org/officeDocument/2006/relationships/image" Target="../media/image148.emf"/><Relationship Id="rId21" Type="http://schemas.openxmlformats.org/officeDocument/2006/relationships/image" Target="../media/image100.emf"/><Relationship Id="rId42" Type="http://schemas.openxmlformats.org/officeDocument/2006/relationships/customXml" Target="../ink/ink272.xml"/><Relationship Id="rId63" Type="http://schemas.openxmlformats.org/officeDocument/2006/relationships/image" Target="../media/image121.emf"/><Relationship Id="rId84" Type="http://schemas.openxmlformats.org/officeDocument/2006/relationships/customXml" Target="../ink/ink293.xml"/><Relationship Id="rId138" Type="http://schemas.openxmlformats.org/officeDocument/2006/relationships/customXml" Target="../ink/ink319.xml"/><Relationship Id="rId159" Type="http://schemas.openxmlformats.org/officeDocument/2006/relationships/image" Target="../media/image170.emf"/><Relationship Id="rId170" Type="http://schemas.openxmlformats.org/officeDocument/2006/relationships/customXml" Target="../ink/ink335.xml"/><Relationship Id="rId191" Type="http://schemas.openxmlformats.org/officeDocument/2006/relationships/image" Target="../media/image186.emf"/><Relationship Id="rId205" Type="http://schemas.openxmlformats.org/officeDocument/2006/relationships/image" Target="../media/image193.emf"/><Relationship Id="rId107" Type="http://schemas.openxmlformats.org/officeDocument/2006/relationships/image" Target="../media/image143.emf"/><Relationship Id="rId11" Type="http://schemas.openxmlformats.org/officeDocument/2006/relationships/image" Target="../media/image95.emf"/><Relationship Id="rId32" Type="http://schemas.openxmlformats.org/officeDocument/2006/relationships/customXml" Target="../ink/ink267.xml"/><Relationship Id="rId53" Type="http://schemas.openxmlformats.org/officeDocument/2006/relationships/image" Target="../media/image116.emf"/><Relationship Id="rId74" Type="http://schemas.openxmlformats.org/officeDocument/2006/relationships/customXml" Target="../ink/ink288.xml"/><Relationship Id="rId128" Type="http://schemas.openxmlformats.org/officeDocument/2006/relationships/customXml" Target="../ink/ink314.xml"/><Relationship Id="rId149" Type="http://schemas.openxmlformats.org/officeDocument/2006/relationships/image" Target="../media/image165.emf"/><Relationship Id="rId5" Type="http://schemas.openxmlformats.org/officeDocument/2006/relationships/image" Target="../media/image92.emf"/><Relationship Id="rId95" Type="http://schemas.openxmlformats.org/officeDocument/2006/relationships/image" Target="../media/image137.emf"/><Relationship Id="rId160" Type="http://schemas.openxmlformats.org/officeDocument/2006/relationships/customXml" Target="../ink/ink330.xml"/><Relationship Id="rId181" Type="http://schemas.openxmlformats.org/officeDocument/2006/relationships/image" Target="../media/image181.emf"/><Relationship Id="rId216" Type="http://schemas.openxmlformats.org/officeDocument/2006/relationships/customXml" Target="../ink/ink358.xml"/><Relationship Id="rId22" Type="http://schemas.openxmlformats.org/officeDocument/2006/relationships/customXml" Target="../ink/ink262.xml"/><Relationship Id="rId43" Type="http://schemas.openxmlformats.org/officeDocument/2006/relationships/image" Target="../media/image111.emf"/><Relationship Id="rId64" Type="http://schemas.openxmlformats.org/officeDocument/2006/relationships/customXml" Target="../ink/ink283.xml"/><Relationship Id="rId118" Type="http://schemas.openxmlformats.org/officeDocument/2006/relationships/customXml" Target="../ink/ink309.xml"/><Relationship Id="rId139" Type="http://schemas.openxmlformats.org/officeDocument/2006/relationships/image" Target="../media/image160.emf"/><Relationship Id="rId85" Type="http://schemas.openxmlformats.org/officeDocument/2006/relationships/image" Target="../media/image132.emf"/><Relationship Id="rId150" Type="http://schemas.openxmlformats.org/officeDocument/2006/relationships/customXml" Target="../ink/ink325.xml"/><Relationship Id="rId171" Type="http://schemas.openxmlformats.org/officeDocument/2006/relationships/image" Target="../media/image176.emf"/><Relationship Id="rId192" Type="http://schemas.openxmlformats.org/officeDocument/2006/relationships/customXml" Target="../ink/ink346.xml"/><Relationship Id="rId206" Type="http://schemas.openxmlformats.org/officeDocument/2006/relationships/customXml" Target="../ink/ink353.xml"/><Relationship Id="rId227" Type="http://schemas.openxmlformats.org/officeDocument/2006/relationships/image" Target="../media/image206.emf"/><Relationship Id="rId12" Type="http://schemas.openxmlformats.org/officeDocument/2006/relationships/customXml" Target="../ink/ink257.xml"/><Relationship Id="rId33" Type="http://schemas.openxmlformats.org/officeDocument/2006/relationships/image" Target="../media/image106.emf"/><Relationship Id="rId108" Type="http://schemas.openxmlformats.org/officeDocument/2006/relationships/customXml" Target="../ink/ink304.xml"/><Relationship Id="rId129" Type="http://schemas.openxmlformats.org/officeDocument/2006/relationships/image" Target="../media/image155.emf"/><Relationship Id="rId54" Type="http://schemas.openxmlformats.org/officeDocument/2006/relationships/customXml" Target="../ink/ink278.xml"/><Relationship Id="rId75" Type="http://schemas.openxmlformats.org/officeDocument/2006/relationships/image" Target="../media/image127.emf"/><Relationship Id="rId96" Type="http://schemas.openxmlformats.org/officeDocument/2006/relationships/customXml" Target="../ink/ink299.xml"/><Relationship Id="rId140" Type="http://schemas.openxmlformats.org/officeDocument/2006/relationships/customXml" Target="../ink/ink320.xml"/><Relationship Id="rId161" Type="http://schemas.openxmlformats.org/officeDocument/2006/relationships/image" Target="../media/image171.emf"/><Relationship Id="rId182" Type="http://schemas.openxmlformats.org/officeDocument/2006/relationships/customXml" Target="../ink/ink341.xml"/><Relationship Id="rId217" Type="http://schemas.openxmlformats.org/officeDocument/2006/relationships/image" Target="../media/image199.emf"/><Relationship Id="rId6" Type="http://schemas.openxmlformats.org/officeDocument/2006/relationships/customXml" Target="../ink/ink254.xml"/><Relationship Id="rId23" Type="http://schemas.openxmlformats.org/officeDocument/2006/relationships/image" Target="../media/image101.emf"/><Relationship Id="rId119" Type="http://schemas.openxmlformats.org/officeDocument/2006/relationships/image" Target="../media/image149.emf"/><Relationship Id="rId44" Type="http://schemas.openxmlformats.org/officeDocument/2006/relationships/customXml" Target="../ink/ink273.xml"/><Relationship Id="rId65" Type="http://schemas.openxmlformats.org/officeDocument/2006/relationships/image" Target="../media/image122.emf"/><Relationship Id="rId86" Type="http://schemas.openxmlformats.org/officeDocument/2006/relationships/customXml" Target="../ink/ink294.xml"/><Relationship Id="rId130" Type="http://schemas.openxmlformats.org/officeDocument/2006/relationships/customXml" Target="../ink/ink315.xml"/><Relationship Id="rId151" Type="http://schemas.openxmlformats.org/officeDocument/2006/relationships/image" Target="../media/image166.emf"/><Relationship Id="rId172" Type="http://schemas.openxmlformats.org/officeDocument/2006/relationships/customXml" Target="../ink/ink336.xml"/><Relationship Id="rId193" Type="http://schemas.openxmlformats.org/officeDocument/2006/relationships/image" Target="../media/image187.emf"/><Relationship Id="rId207" Type="http://schemas.openxmlformats.org/officeDocument/2006/relationships/image" Target="../media/image194.emf"/><Relationship Id="rId228" Type="http://schemas.openxmlformats.org/officeDocument/2006/relationships/customXml" Target="../ink/ink363.xml"/><Relationship Id="rId13" Type="http://schemas.openxmlformats.org/officeDocument/2006/relationships/image" Target="../media/image96.emf"/><Relationship Id="rId109" Type="http://schemas.openxmlformats.org/officeDocument/2006/relationships/image" Target="../media/image144.emf"/><Relationship Id="rId34" Type="http://schemas.openxmlformats.org/officeDocument/2006/relationships/customXml" Target="../ink/ink268.xml"/><Relationship Id="rId55" Type="http://schemas.openxmlformats.org/officeDocument/2006/relationships/image" Target="../media/image117.emf"/><Relationship Id="rId76" Type="http://schemas.openxmlformats.org/officeDocument/2006/relationships/customXml" Target="../ink/ink289.xml"/><Relationship Id="rId97" Type="http://schemas.openxmlformats.org/officeDocument/2006/relationships/image" Target="../media/image138.emf"/><Relationship Id="rId120" Type="http://schemas.openxmlformats.org/officeDocument/2006/relationships/customXml" Target="../ink/ink310.xml"/><Relationship Id="rId141" Type="http://schemas.openxmlformats.org/officeDocument/2006/relationships/image" Target="../media/image161.emf"/><Relationship Id="rId7" Type="http://schemas.openxmlformats.org/officeDocument/2006/relationships/image" Target="../media/image93.emf"/><Relationship Id="rId162" Type="http://schemas.openxmlformats.org/officeDocument/2006/relationships/customXml" Target="../ink/ink331.xml"/><Relationship Id="rId183" Type="http://schemas.openxmlformats.org/officeDocument/2006/relationships/image" Target="../media/image182.emf"/><Relationship Id="rId218" Type="http://schemas.openxmlformats.org/officeDocument/2006/relationships/customXml" Target="../ink/ink359.xml"/><Relationship Id="rId24" Type="http://schemas.openxmlformats.org/officeDocument/2006/relationships/customXml" Target="../ink/ink263.xml"/><Relationship Id="rId45" Type="http://schemas.openxmlformats.org/officeDocument/2006/relationships/image" Target="../media/image112.emf"/><Relationship Id="rId66" Type="http://schemas.openxmlformats.org/officeDocument/2006/relationships/customXml" Target="../ink/ink284.xml"/><Relationship Id="rId87" Type="http://schemas.openxmlformats.org/officeDocument/2006/relationships/image" Target="../media/image133.emf"/><Relationship Id="rId110" Type="http://schemas.openxmlformats.org/officeDocument/2006/relationships/customXml" Target="../ink/ink305.xml"/><Relationship Id="rId131" Type="http://schemas.openxmlformats.org/officeDocument/2006/relationships/image" Target="../media/image156.emf"/><Relationship Id="rId152" Type="http://schemas.openxmlformats.org/officeDocument/2006/relationships/customXml" Target="../ink/ink326.xml"/><Relationship Id="rId173" Type="http://schemas.openxmlformats.org/officeDocument/2006/relationships/image" Target="../media/image177.emf"/><Relationship Id="rId194" Type="http://schemas.openxmlformats.org/officeDocument/2006/relationships/customXml" Target="../ink/ink347.xml"/><Relationship Id="rId208" Type="http://schemas.openxmlformats.org/officeDocument/2006/relationships/customXml" Target="../ink/ink354.xml"/><Relationship Id="rId229" Type="http://schemas.openxmlformats.org/officeDocument/2006/relationships/image" Target="../media/image207.emf"/><Relationship Id="rId14" Type="http://schemas.openxmlformats.org/officeDocument/2006/relationships/customXml" Target="../ink/ink258.xml"/><Relationship Id="rId35" Type="http://schemas.openxmlformats.org/officeDocument/2006/relationships/image" Target="../media/image107.emf"/><Relationship Id="rId56" Type="http://schemas.openxmlformats.org/officeDocument/2006/relationships/customXml" Target="../ink/ink279.xml"/><Relationship Id="rId77" Type="http://schemas.openxmlformats.org/officeDocument/2006/relationships/image" Target="../media/image128.emf"/><Relationship Id="rId100" Type="http://schemas.openxmlformats.org/officeDocument/2006/relationships/customXml" Target="../ink/ink301.xml"/><Relationship Id="rId8" Type="http://schemas.openxmlformats.org/officeDocument/2006/relationships/customXml" Target="../ink/ink255.xml"/><Relationship Id="rId98" Type="http://schemas.openxmlformats.org/officeDocument/2006/relationships/customXml" Target="../ink/ink300.xml"/><Relationship Id="rId121" Type="http://schemas.openxmlformats.org/officeDocument/2006/relationships/image" Target="../media/image151.emf"/><Relationship Id="rId142" Type="http://schemas.openxmlformats.org/officeDocument/2006/relationships/customXml" Target="../ink/ink321.xml"/><Relationship Id="rId163" Type="http://schemas.openxmlformats.org/officeDocument/2006/relationships/image" Target="../media/image172.emf"/><Relationship Id="rId184" Type="http://schemas.openxmlformats.org/officeDocument/2006/relationships/customXml" Target="../ink/ink342.xml"/><Relationship Id="rId219" Type="http://schemas.openxmlformats.org/officeDocument/2006/relationships/image" Target="../media/image200.emf"/><Relationship Id="rId230" Type="http://schemas.openxmlformats.org/officeDocument/2006/relationships/customXml" Target="../ink/ink364.xml"/><Relationship Id="rId25" Type="http://schemas.openxmlformats.org/officeDocument/2006/relationships/image" Target="../media/image102.emf"/><Relationship Id="rId46" Type="http://schemas.openxmlformats.org/officeDocument/2006/relationships/customXml" Target="../ink/ink274.xml"/><Relationship Id="rId67" Type="http://schemas.openxmlformats.org/officeDocument/2006/relationships/image" Target="../media/image123.emf"/><Relationship Id="rId116" Type="http://schemas.openxmlformats.org/officeDocument/2006/relationships/customXml" Target="../ink/ink308.xml"/><Relationship Id="rId137" Type="http://schemas.openxmlformats.org/officeDocument/2006/relationships/image" Target="../media/image159.emf"/><Relationship Id="rId158" Type="http://schemas.openxmlformats.org/officeDocument/2006/relationships/customXml" Target="../ink/ink329.xml"/><Relationship Id="rId20" Type="http://schemas.openxmlformats.org/officeDocument/2006/relationships/customXml" Target="../ink/ink261.xml"/><Relationship Id="rId41" Type="http://schemas.openxmlformats.org/officeDocument/2006/relationships/image" Target="../media/image110.emf"/><Relationship Id="rId62" Type="http://schemas.openxmlformats.org/officeDocument/2006/relationships/customXml" Target="../ink/ink282.xml"/><Relationship Id="rId83" Type="http://schemas.openxmlformats.org/officeDocument/2006/relationships/image" Target="../media/image131.emf"/><Relationship Id="rId88" Type="http://schemas.openxmlformats.org/officeDocument/2006/relationships/customXml" Target="../ink/ink295.xml"/><Relationship Id="rId111" Type="http://schemas.openxmlformats.org/officeDocument/2006/relationships/image" Target="../media/image145.emf"/><Relationship Id="rId132" Type="http://schemas.openxmlformats.org/officeDocument/2006/relationships/customXml" Target="../ink/ink316.xml"/><Relationship Id="rId153" Type="http://schemas.openxmlformats.org/officeDocument/2006/relationships/image" Target="../media/image167.emf"/><Relationship Id="rId174" Type="http://schemas.openxmlformats.org/officeDocument/2006/relationships/customXml" Target="../ink/ink337.xml"/><Relationship Id="rId179" Type="http://schemas.openxmlformats.org/officeDocument/2006/relationships/image" Target="../media/image180.emf"/><Relationship Id="rId195" Type="http://schemas.openxmlformats.org/officeDocument/2006/relationships/image" Target="../media/image188.emf"/><Relationship Id="rId209" Type="http://schemas.openxmlformats.org/officeDocument/2006/relationships/image" Target="../media/image195.emf"/><Relationship Id="rId190" Type="http://schemas.openxmlformats.org/officeDocument/2006/relationships/customXml" Target="../ink/ink345.xml"/><Relationship Id="rId204" Type="http://schemas.openxmlformats.org/officeDocument/2006/relationships/customXml" Target="../ink/ink352.xml"/><Relationship Id="rId220" Type="http://schemas.openxmlformats.org/officeDocument/2006/relationships/customXml" Target="../ink/ink360.xml"/><Relationship Id="rId15" Type="http://schemas.openxmlformats.org/officeDocument/2006/relationships/image" Target="../media/image97.emf"/><Relationship Id="rId36" Type="http://schemas.openxmlformats.org/officeDocument/2006/relationships/customXml" Target="../ink/ink269.xml"/><Relationship Id="rId57" Type="http://schemas.openxmlformats.org/officeDocument/2006/relationships/image" Target="../media/image118.emf"/><Relationship Id="rId127" Type="http://schemas.openxmlformats.org/officeDocument/2006/relationships/image" Target="../media/image154.emf"/><Relationship Id="rId10" Type="http://schemas.openxmlformats.org/officeDocument/2006/relationships/customXml" Target="../ink/ink256.xml"/><Relationship Id="rId31" Type="http://schemas.openxmlformats.org/officeDocument/2006/relationships/image" Target="../media/image105.emf"/><Relationship Id="rId52" Type="http://schemas.openxmlformats.org/officeDocument/2006/relationships/customXml" Target="../ink/ink277.xml"/><Relationship Id="rId73" Type="http://schemas.openxmlformats.org/officeDocument/2006/relationships/image" Target="../media/image126.emf"/><Relationship Id="rId78" Type="http://schemas.openxmlformats.org/officeDocument/2006/relationships/customXml" Target="../ink/ink290.xml"/><Relationship Id="rId94" Type="http://schemas.openxmlformats.org/officeDocument/2006/relationships/customXml" Target="../ink/ink298.xml"/><Relationship Id="rId99" Type="http://schemas.openxmlformats.org/officeDocument/2006/relationships/image" Target="../media/image139.emf"/><Relationship Id="rId101" Type="http://schemas.openxmlformats.org/officeDocument/2006/relationships/image" Target="../media/image140.emf"/><Relationship Id="rId122" Type="http://schemas.openxmlformats.org/officeDocument/2006/relationships/customXml" Target="../ink/ink311.xml"/><Relationship Id="rId143" Type="http://schemas.openxmlformats.org/officeDocument/2006/relationships/image" Target="../media/image162.emf"/><Relationship Id="rId148" Type="http://schemas.openxmlformats.org/officeDocument/2006/relationships/customXml" Target="../ink/ink324.xml"/><Relationship Id="rId164" Type="http://schemas.openxmlformats.org/officeDocument/2006/relationships/customXml" Target="../ink/ink332.xml"/><Relationship Id="rId169" Type="http://schemas.openxmlformats.org/officeDocument/2006/relationships/image" Target="../media/image175.emf"/><Relationship Id="rId185" Type="http://schemas.openxmlformats.org/officeDocument/2006/relationships/image" Target="../media/image183.emf"/><Relationship Id="rId4" Type="http://schemas.openxmlformats.org/officeDocument/2006/relationships/customXml" Target="../ink/ink253.xml"/><Relationship Id="rId9" Type="http://schemas.openxmlformats.org/officeDocument/2006/relationships/image" Target="../media/image94.emf"/><Relationship Id="rId180" Type="http://schemas.openxmlformats.org/officeDocument/2006/relationships/customXml" Target="../ink/ink340.xml"/><Relationship Id="rId210" Type="http://schemas.openxmlformats.org/officeDocument/2006/relationships/customXml" Target="../ink/ink355.xml"/><Relationship Id="rId215" Type="http://schemas.openxmlformats.org/officeDocument/2006/relationships/image" Target="../media/image198.emf"/><Relationship Id="rId26" Type="http://schemas.openxmlformats.org/officeDocument/2006/relationships/customXml" Target="../ink/ink264.xml"/><Relationship Id="rId231" Type="http://schemas.openxmlformats.org/officeDocument/2006/relationships/image" Target="../media/image208.emf"/><Relationship Id="rId47" Type="http://schemas.openxmlformats.org/officeDocument/2006/relationships/image" Target="../media/image113.emf"/><Relationship Id="rId68" Type="http://schemas.openxmlformats.org/officeDocument/2006/relationships/customXml" Target="../ink/ink285.xml"/><Relationship Id="rId89" Type="http://schemas.openxmlformats.org/officeDocument/2006/relationships/image" Target="../media/image134.emf"/><Relationship Id="rId112" Type="http://schemas.openxmlformats.org/officeDocument/2006/relationships/customXml" Target="../ink/ink306.xml"/><Relationship Id="rId133" Type="http://schemas.openxmlformats.org/officeDocument/2006/relationships/image" Target="../media/image157.emf"/><Relationship Id="rId154" Type="http://schemas.openxmlformats.org/officeDocument/2006/relationships/customXml" Target="../ink/ink327.xml"/><Relationship Id="rId175" Type="http://schemas.openxmlformats.org/officeDocument/2006/relationships/image" Target="../media/image178.emf"/><Relationship Id="rId196" Type="http://schemas.openxmlformats.org/officeDocument/2006/relationships/customXml" Target="../ink/ink348.xml"/><Relationship Id="rId200" Type="http://schemas.openxmlformats.org/officeDocument/2006/relationships/customXml" Target="../ink/ink350.xml"/><Relationship Id="rId16" Type="http://schemas.openxmlformats.org/officeDocument/2006/relationships/customXml" Target="../ink/ink259.xml"/><Relationship Id="rId221" Type="http://schemas.openxmlformats.org/officeDocument/2006/relationships/image" Target="../media/image201.emf"/><Relationship Id="rId37" Type="http://schemas.openxmlformats.org/officeDocument/2006/relationships/image" Target="../media/image108.emf"/><Relationship Id="rId58" Type="http://schemas.openxmlformats.org/officeDocument/2006/relationships/customXml" Target="../ink/ink280.xml"/><Relationship Id="rId79" Type="http://schemas.openxmlformats.org/officeDocument/2006/relationships/image" Target="../media/image129.emf"/><Relationship Id="rId102" Type="http://schemas.openxmlformats.org/officeDocument/2006/relationships/customXml" Target="../ink/ink302.xml"/><Relationship Id="rId123" Type="http://schemas.openxmlformats.org/officeDocument/2006/relationships/image" Target="../media/image152.emf"/><Relationship Id="rId144" Type="http://schemas.openxmlformats.org/officeDocument/2006/relationships/customXml" Target="../ink/ink322.xml"/><Relationship Id="rId90" Type="http://schemas.openxmlformats.org/officeDocument/2006/relationships/customXml" Target="../ink/ink296.xml"/><Relationship Id="rId165" Type="http://schemas.openxmlformats.org/officeDocument/2006/relationships/image" Target="../media/image173.emf"/><Relationship Id="rId186" Type="http://schemas.openxmlformats.org/officeDocument/2006/relationships/customXml" Target="../ink/ink343.xml"/><Relationship Id="rId211" Type="http://schemas.openxmlformats.org/officeDocument/2006/relationships/image" Target="../media/image196.emf"/><Relationship Id="rId232" Type="http://schemas.openxmlformats.org/officeDocument/2006/relationships/customXml" Target="../ink/ink365.xml"/><Relationship Id="rId27" Type="http://schemas.openxmlformats.org/officeDocument/2006/relationships/image" Target="../media/image103.emf"/><Relationship Id="rId48" Type="http://schemas.openxmlformats.org/officeDocument/2006/relationships/customXml" Target="../ink/ink275.xml"/><Relationship Id="rId69" Type="http://schemas.openxmlformats.org/officeDocument/2006/relationships/image" Target="../media/image124.emf"/><Relationship Id="rId113" Type="http://schemas.openxmlformats.org/officeDocument/2006/relationships/image" Target="../media/image146.emf"/><Relationship Id="rId134" Type="http://schemas.openxmlformats.org/officeDocument/2006/relationships/customXml" Target="../ink/ink317.xml"/><Relationship Id="rId80" Type="http://schemas.openxmlformats.org/officeDocument/2006/relationships/customXml" Target="../ink/ink291.xml"/><Relationship Id="rId155" Type="http://schemas.openxmlformats.org/officeDocument/2006/relationships/image" Target="../media/image168.emf"/><Relationship Id="rId176" Type="http://schemas.openxmlformats.org/officeDocument/2006/relationships/customXml" Target="../ink/ink338.xml"/><Relationship Id="rId197" Type="http://schemas.openxmlformats.org/officeDocument/2006/relationships/image" Target="../media/image189.emf"/><Relationship Id="rId201" Type="http://schemas.openxmlformats.org/officeDocument/2006/relationships/image" Target="../media/image191.emf"/><Relationship Id="rId222" Type="http://schemas.openxmlformats.org/officeDocument/2006/relationships/customXml" Target="../ink/ink361.xml"/><Relationship Id="rId17" Type="http://schemas.openxmlformats.org/officeDocument/2006/relationships/image" Target="../media/image98.emf"/><Relationship Id="rId38" Type="http://schemas.openxmlformats.org/officeDocument/2006/relationships/customXml" Target="../ink/ink270.xml"/><Relationship Id="rId59" Type="http://schemas.openxmlformats.org/officeDocument/2006/relationships/image" Target="../media/image119.emf"/><Relationship Id="rId103" Type="http://schemas.openxmlformats.org/officeDocument/2006/relationships/image" Target="../media/image141.emf"/><Relationship Id="rId124" Type="http://schemas.openxmlformats.org/officeDocument/2006/relationships/customXml" Target="../ink/ink312.xml"/><Relationship Id="rId70" Type="http://schemas.openxmlformats.org/officeDocument/2006/relationships/customXml" Target="../ink/ink286.xml"/><Relationship Id="rId91" Type="http://schemas.openxmlformats.org/officeDocument/2006/relationships/image" Target="../media/image135.emf"/><Relationship Id="rId145" Type="http://schemas.openxmlformats.org/officeDocument/2006/relationships/image" Target="../media/image163.emf"/><Relationship Id="rId166" Type="http://schemas.openxmlformats.org/officeDocument/2006/relationships/customXml" Target="../ink/ink333.xml"/><Relationship Id="rId187" Type="http://schemas.openxmlformats.org/officeDocument/2006/relationships/image" Target="../media/image184.emf"/><Relationship Id="rId1" Type="http://schemas.openxmlformats.org/officeDocument/2006/relationships/slideLayout" Target="../slideLayouts/slideLayout27.xml"/><Relationship Id="rId212" Type="http://schemas.openxmlformats.org/officeDocument/2006/relationships/customXml" Target="../ink/ink356.xml"/><Relationship Id="rId233" Type="http://schemas.openxmlformats.org/officeDocument/2006/relationships/image" Target="../media/image209.emf"/><Relationship Id="rId28" Type="http://schemas.openxmlformats.org/officeDocument/2006/relationships/customXml" Target="../ink/ink265.xml"/><Relationship Id="rId49" Type="http://schemas.openxmlformats.org/officeDocument/2006/relationships/image" Target="../media/image114.emf"/><Relationship Id="rId114" Type="http://schemas.openxmlformats.org/officeDocument/2006/relationships/customXml" Target="../ink/ink307.xml"/><Relationship Id="rId60" Type="http://schemas.openxmlformats.org/officeDocument/2006/relationships/customXml" Target="../ink/ink281.xml"/><Relationship Id="rId81" Type="http://schemas.openxmlformats.org/officeDocument/2006/relationships/image" Target="../media/image130.emf"/><Relationship Id="rId135" Type="http://schemas.openxmlformats.org/officeDocument/2006/relationships/image" Target="../media/image158.emf"/><Relationship Id="rId156" Type="http://schemas.openxmlformats.org/officeDocument/2006/relationships/customXml" Target="../ink/ink328.xml"/><Relationship Id="rId177" Type="http://schemas.openxmlformats.org/officeDocument/2006/relationships/image" Target="../media/image179.emf"/><Relationship Id="rId198" Type="http://schemas.openxmlformats.org/officeDocument/2006/relationships/customXml" Target="../ink/ink349.xml"/><Relationship Id="rId202" Type="http://schemas.openxmlformats.org/officeDocument/2006/relationships/customXml" Target="../ink/ink351.xml"/><Relationship Id="rId223" Type="http://schemas.openxmlformats.org/officeDocument/2006/relationships/image" Target="../media/image202.emf"/><Relationship Id="rId18" Type="http://schemas.openxmlformats.org/officeDocument/2006/relationships/customXml" Target="../ink/ink260.xml"/><Relationship Id="rId39" Type="http://schemas.openxmlformats.org/officeDocument/2006/relationships/image" Target="../media/image109.emf"/><Relationship Id="rId50" Type="http://schemas.openxmlformats.org/officeDocument/2006/relationships/customXml" Target="../ink/ink276.xml"/><Relationship Id="rId104" Type="http://schemas.openxmlformats.org/officeDocument/2006/relationships/customXml" Target="../ink/ink303.xml"/><Relationship Id="rId125" Type="http://schemas.openxmlformats.org/officeDocument/2006/relationships/image" Target="../media/image153.emf"/><Relationship Id="rId146" Type="http://schemas.openxmlformats.org/officeDocument/2006/relationships/customXml" Target="../ink/ink323.xml"/><Relationship Id="rId167" Type="http://schemas.openxmlformats.org/officeDocument/2006/relationships/image" Target="../media/image174.emf"/><Relationship Id="rId188" Type="http://schemas.openxmlformats.org/officeDocument/2006/relationships/customXml" Target="../ink/ink344.xml"/><Relationship Id="rId71" Type="http://schemas.openxmlformats.org/officeDocument/2006/relationships/image" Target="../media/image125.emf"/><Relationship Id="rId92" Type="http://schemas.openxmlformats.org/officeDocument/2006/relationships/customXml" Target="../ink/ink297.xml"/><Relationship Id="rId213" Type="http://schemas.openxmlformats.org/officeDocument/2006/relationships/image" Target="../media/image197.emf"/><Relationship Id="rId2" Type="http://schemas.openxmlformats.org/officeDocument/2006/relationships/customXml" Target="../ink/ink252.xml"/><Relationship Id="rId29" Type="http://schemas.openxmlformats.org/officeDocument/2006/relationships/image" Target="../media/image104.emf"/><Relationship Id="rId40" Type="http://schemas.openxmlformats.org/officeDocument/2006/relationships/customXml" Target="../ink/ink271.xml"/><Relationship Id="rId115" Type="http://schemas.openxmlformats.org/officeDocument/2006/relationships/image" Target="../media/image147.emf"/><Relationship Id="rId136" Type="http://schemas.openxmlformats.org/officeDocument/2006/relationships/customXml" Target="../ink/ink318.xml"/><Relationship Id="rId157" Type="http://schemas.openxmlformats.org/officeDocument/2006/relationships/image" Target="../media/image169.emf"/><Relationship Id="rId178" Type="http://schemas.openxmlformats.org/officeDocument/2006/relationships/customXml" Target="../ink/ink339.xml"/><Relationship Id="rId61" Type="http://schemas.openxmlformats.org/officeDocument/2006/relationships/image" Target="../media/image120.emf"/><Relationship Id="rId82" Type="http://schemas.openxmlformats.org/officeDocument/2006/relationships/customXml" Target="../ink/ink292.xml"/><Relationship Id="rId199" Type="http://schemas.openxmlformats.org/officeDocument/2006/relationships/image" Target="../media/image190.emf"/><Relationship Id="rId203" Type="http://schemas.openxmlformats.org/officeDocument/2006/relationships/image" Target="../media/image192.emf"/><Relationship Id="rId19" Type="http://schemas.openxmlformats.org/officeDocument/2006/relationships/image" Target="../media/image99.emf"/><Relationship Id="rId224" Type="http://schemas.openxmlformats.org/officeDocument/2006/relationships/customXml" Target="../ink/ink362.xml"/><Relationship Id="rId30" Type="http://schemas.openxmlformats.org/officeDocument/2006/relationships/customXml" Target="../ink/ink266.xml"/><Relationship Id="rId126" Type="http://schemas.openxmlformats.org/officeDocument/2006/relationships/customXml" Target="../ink/ink313.xml"/><Relationship Id="rId147" Type="http://schemas.openxmlformats.org/officeDocument/2006/relationships/image" Target="../media/image164.emf"/><Relationship Id="rId168" Type="http://schemas.openxmlformats.org/officeDocument/2006/relationships/customXml" Target="../ink/ink334.xml"/><Relationship Id="rId51" Type="http://schemas.openxmlformats.org/officeDocument/2006/relationships/image" Target="../media/image115.emf"/><Relationship Id="rId72" Type="http://schemas.openxmlformats.org/officeDocument/2006/relationships/customXml" Target="../ink/ink287.xml"/><Relationship Id="rId93" Type="http://schemas.openxmlformats.org/officeDocument/2006/relationships/image" Target="../media/image136.emf"/><Relationship Id="rId189" Type="http://schemas.openxmlformats.org/officeDocument/2006/relationships/image" Target="../media/image185.emf"/><Relationship Id="rId3" Type="http://schemas.openxmlformats.org/officeDocument/2006/relationships/image" Target="../media/image91.emf"/><Relationship Id="rId214" Type="http://schemas.openxmlformats.org/officeDocument/2006/relationships/customXml" Target="../ink/ink357.xml"/></Relationships>
</file>

<file path=ppt/slides/_rels/slide59.xml.rels><?xml version="1.0" encoding="UTF-8" standalone="yes"?>
<Relationships xmlns="http://schemas.openxmlformats.org/package/2006/relationships"><Relationship Id="rId26" Type="http://schemas.openxmlformats.org/officeDocument/2006/relationships/customXml" Target="../ink/ink378.xml"/><Relationship Id="rId21" Type="http://schemas.openxmlformats.org/officeDocument/2006/relationships/image" Target="../media/image219.emf"/><Relationship Id="rId42" Type="http://schemas.openxmlformats.org/officeDocument/2006/relationships/customXml" Target="../ink/ink385.xml"/><Relationship Id="rId47" Type="http://schemas.openxmlformats.org/officeDocument/2006/relationships/image" Target="../media/image232.emf"/><Relationship Id="rId63" Type="http://schemas.openxmlformats.org/officeDocument/2006/relationships/image" Target="../media/image240.emf"/><Relationship Id="rId68" Type="http://schemas.openxmlformats.org/officeDocument/2006/relationships/customXml" Target="../ink/ink398.xml"/><Relationship Id="rId84" Type="http://schemas.openxmlformats.org/officeDocument/2006/relationships/customXml" Target="../ink/ink406.xml"/><Relationship Id="rId89" Type="http://schemas.openxmlformats.org/officeDocument/2006/relationships/image" Target="../media/image253.emf"/><Relationship Id="rId16" Type="http://schemas.openxmlformats.org/officeDocument/2006/relationships/customXml" Target="../ink/ink373.xml"/><Relationship Id="rId107" Type="http://schemas.openxmlformats.org/officeDocument/2006/relationships/image" Target="../media/image262.emf"/><Relationship Id="rId11" Type="http://schemas.openxmlformats.org/officeDocument/2006/relationships/image" Target="../media/image214.emf"/><Relationship Id="rId32" Type="http://schemas.openxmlformats.org/officeDocument/2006/relationships/customXml" Target="../ink/ink380.xml"/><Relationship Id="rId37" Type="http://schemas.openxmlformats.org/officeDocument/2006/relationships/image" Target="../media/image227.emf"/><Relationship Id="rId53" Type="http://schemas.openxmlformats.org/officeDocument/2006/relationships/image" Target="../media/image235.emf"/><Relationship Id="rId58" Type="http://schemas.openxmlformats.org/officeDocument/2006/relationships/customXml" Target="../ink/ink393.xml"/><Relationship Id="rId74" Type="http://schemas.openxmlformats.org/officeDocument/2006/relationships/customXml" Target="../ink/ink401.xml"/><Relationship Id="rId79" Type="http://schemas.openxmlformats.org/officeDocument/2006/relationships/image" Target="../media/image248.emf"/><Relationship Id="rId102" Type="http://schemas.openxmlformats.org/officeDocument/2006/relationships/customXml" Target="../ink/ink415.xml"/><Relationship Id="rId5" Type="http://schemas.openxmlformats.org/officeDocument/2006/relationships/image" Target="../media/image211.emf"/><Relationship Id="rId90" Type="http://schemas.openxmlformats.org/officeDocument/2006/relationships/customXml" Target="../ink/ink409.xml"/><Relationship Id="rId95" Type="http://schemas.openxmlformats.org/officeDocument/2006/relationships/image" Target="../media/image256.emf"/><Relationship Id="rId22" Type="http://schemas.openxmlformats.org/officeDocument/2006/relationships/customXml" Target="../ink/ink376.xml"/><Relationship Id="rId27" Type="http://schemas.openxmlformats.org/officeDocument/2006/relationships/image" Target="../media/image222.emf"/><Relationship Id="rId43" Type="http://schemas.openxmlformats.org/officeDocument/2006/relationships/image" Target="../media/image230.emf"/><Relationship Id="rId48" Type="http://schemas.openxmlformats.org/officeDocument/2006/relationships/customXml" Target="../ink/ink388.xml"/><Relationship Id="rId64" Type="http://schemas.openxmlformats.org/officeDocument/2006/relationships/customXml" Target="../ink/ink396.xml"/><Relationship Id="rId69" Type="http://schemas.openxmlformats.org/officeDocument/2006/relationships/image" Target="../media/image243.emf"/><Relationship Id="rId80" Type="http://schemas.openxmlformats.org/officeDocument/2006/relationships/customXml" Target="../ink/ink404.xml"/><Relationship Id="rId85" Type="http://schemas.openxmlformats.org/officeDocument/2006/relationships/image" Target="../media/image251.emf"/><Relationship Id="rId12" Type="http://schemas.openxmlformats.org/officeDocument/2006/relationships/customXml" Target="../ink/ink371.xml"/><Relationship Id="rId17" Type="http://schemas.openxmlformats.org/officeDocument/2006/relationships/image" Target="../media/image217.emf"/><Relationship Id="rId33" Type="http://schemas.openxmlformats.org/officeDocument/2006/relationships/image" Target="../media/image225.emf"/><Relationship Id="rId38" Type="http://schemas.openxmlformats.org/officeDocument/2006/relationships/customXml" Target="../ink/ink383.xml"/><Relationship Id="rId59" Type="http://schemas.openxmlformats.org/officeDocument/2006/relationships/image" Target="../media/image238.emf"/><Relationship Id="rId103" Type="http://schemas.openxmlformats.org/officeDocument/2006/relationships/image" Target="../media/image260.emf"/><Relationship Id="rId20" Type="http://schemas.openxmlformats.org/officeDocument/2006/relationships/customXml" Target="../ink/ink375.xml"/><Relationship Id="rId41" Type="http://schemas.openxmlformats.org/officeDocument/2006/relationships/image" Target="../media/image229.emf"/><Relationship Id="rId54" Type="http://schemas.openxmlformats.org/officeDocument/2006/relationships/customXml" Target="../ink/ink391.xml"/><Relationship Id="rId62" Type="http://schemas.openxmlformats.org/officeDocument/2006/relationships/customXml" Target="../ink/ink395.xml"/><Relationship Id="rId70" Type="http://schemas.openxmlformats.org/officeDocument/2006/relationships/customXml" Target="../ink/ink399.xml"/><Relationship Id="rId75" Type="http://schemas.openxmlformats.org/officeDocument/2006/relationships/image" Target="../media/image246.emf"/><Relationship Id="rId83" Type="http://schemas.openxmlformats.org/officeDocument/2006/relationships/image" Target="../media/image250.emf"/><Relationship Id="rId88" Type="http://schemas.openxmlformats.org/officeDocument/2006/relationships/customXml" Target="../ink/ink408.xml"/><Relationship Id="rId91" Type="http://schemas.openxmlformats.org/officeDocument/2006/relationships/image" Target="../media/image254.emf"/><Relationship Id="rId96" Type="http://schemas.openxmlformats.org/officeDocument/2006/relationships/customXml" Target="../ink/ink412.xml"/><Relationship Id="rId1" Type="http://schemas.openxmlformats.org/officeDocument/2006/relationships/slideLayout" Target="../slideLayouts/slideLayout27.xml"/><Relationship Id="rId6" Type="http://schemas.openxmlformats.org/officeDocument/2006/relationships/customXml" Target="../ink/ink368.xml"/><Relationship Id="rId15" Type="http://schemas.openxmlformats.org/officeDocument/2006/relationships/image" Target="../media/image216.emf"/><Relationship Id="rId23" Type="http://schemas.openxmlformats.org/officeDocument/2006/relationships/image" Target="../media/image220.emf"/><Relationship Id="rId28" Type="http://schemas.openxmlformats.org/officeDocument/2006/relationships/customXml" Target="../ink/ink379.xml"/><Relationship Id="rId36" Type="http://schemas.openxmlformats.org/officeDocument/2006/relationships/customXml" Target="../ink/ink382.xml"/><Relationship Id="rId49" Type="http://schemas.openxmlformats.org/officeDocument/2006/relationships/image" Target="../media/image233.emf"/><Relationship Id="rId57" Type="http://schemas.openxmlformats.org/officeDocument/2006/relationships/image" Target="../media/image237.emf"/><Relationship Id="rId106" Type="http://schemas.openxmlformats.org/officeDocument/2006/relationships/customXml" Target="../ink/ink417.xml"/><Relationship Id="rId10" Type="http://schemas.openxmlformats.org/officeDocument/2006/relationships/customXml" Target="../ink/ink370.xml"/><Relationship Id="rId31" Type="http://schemas.openxmlformats.org/officeDocument/2006/relationships/image" Target="../media/image224.emf"/><Relationship Id="rId44" Type="http://schemas.openxmlformats.org/officeDocument/2006/relationships/customXml" Target="../ink/ink386.xml"/><Relationship Id="rId52" Type="http://schemas.openxmlformats.org/officeDocument/2006/relationships/customXml" Target="../ink/ink390.xml"/><Relationship Id="rId60" Type="http://schemas.openxmlformats.org/officeDocument/2006/relationships/customXml" Target="../ink/ink394.xml"/><Relationship Id="rId65" Type="http://schemas.openxmlformats.org/officeDocument/2006/relationships/image" Target="../media/image241.emf"/><Relationship Id="rId73" Type="http://schemas.openxmlformats.org/officeDocument/2006/relationships/image" Target="../media/image245.emf"/><Relationship Id="rId78" Type="http://schemas.openxmlformats.org/officeDocument/2006/relationships/customXml" Target="../ink/ink403.xml"/><Relationship Id="rId81" Type="http://schemas.openxmlformats.org/officeDocument/2006/relationships/image" Target="../media/image249.emf"/><Relationship Id="rId86" Type="http://schemas.openxmlformats.org/officeDocument/2006/relationships/customXml" Target="../ink/ink407.xml"/><Relationship Id="rId94" Type="http://schemas.openxmlformats.org/officeDocument/2006/relationships/customXml" Target="../ink/ink411.xml"/><Relationship Id="rId99" Type="http://schemas.openxmlformats.org/officeDocument/2006/relationships/image" Target="../media/image258.emf"/><Relationship Id="rId101" Type="http://schemas.openxmlformats.org/officeDocument/2006/relationships/image" Target="../media/image259.emf"/><Relationship Id="rId4" Type="http://schemas.openxmlformats.org/officeDocument/2006/relationships/customXml" Target="../ink/ink367.xml"/><Relationship Id="rId9" Type="http://schemas.openxmlformats.org/officeDocument/2006/relationships/image" Target="../media/image213.emf"/><Relationship Id="rId13" Type="http://schemas.openxmlformats.org/officeDocument/2006/relationships/image" Target="../media/image215.emf"/><Relationship Id="rId18" Type="http://schemas.openxmlformats.org/officeDocument/2006/relationships/customXml" Target="../ink/ink374.xml"/><Relationship Id="rId39" Type="http://schemas.openxmlformats.org/officeDocument/2006/relationships/image" Target="../media/image228.emf"/><Relationship Id="rId34" Type="http://schemas.openxmlformats.org/officeDocument/2006/relationships/customXml" Target="../ink/ink381.xml"/><Relationship Id="rId50" Type="http://schemas.openxmlformats.org/officeDocument/2006/relationships/customXml" Target="../ink/ink389.xml"/><Relationship Id="rId55" Type="http://schemas.openxmlformats.org/officeDocument/2006/relationships/image" Target="../media/image236.emf"/><Relationship Id="rId76" Type="http://schemas.openxmlformats.org/officeDocument/2006/relationships/customXml" Target="../ink/ink402.xml"/><Relationship Id="rId97" Type="http://schemas.openxmlformats.org/officeDocument/2006/relationships/image" Target="../media/image257.emf"/><Relationship Id="rId104" Type="http://schemas.openxmlformats.org/officeDocument/2006/relationships/customXml" Target="../ink/ink416.xml"/><Relationship Id="rId7" Type="http://schemas.openxmlformats.org/officeDocument/2006/relationships/image" Target="../media/image212.emf"/><Relationship Id="rId71" Type="http://schemas.openxmlformats.org/officeDocument/2006/relationships/image" Target="../media/image244.emf"/><Relationship Id="rId92" Type="http://schemas.openxmlformats.org/officeDocument/2006/relationships/customXml" Target="../ink/ink410.xml"/><Relationship Id="rId2" Type="http://schemas.openxmlformats.org/officeDocument/2006/relationships/customXml" Target="../ink/ink366.xml"/><Relationship Id="rId24" Type="http://schemas.openxmlformats.org/officeDocument/2006/relationships/customXml" Target="../ink/ink377.xml"/><Relationship Id="rId40" Type="http://schemas.openxmlformats.org/officeDocument/2006/relationships/customXml" Target="../ink/ink384.xml"/><Relationship Id="rId45" Type="http://schemas.openxmlformats.org/officeDocument/2006/relationships/image" Target="../media/image231.emf"/><Relationship Id="rId66" Type="http://schemas.openxmlformats.org/officeDocument/2006/relationships/customXml" Target="../ink/ink397.xml"/><Relationship Id="rId87" Type="http://schemas.openxmlformats.org/officeDocument/2006/relationships/image" Target="../media/image252.emf"/><Relationship Id="rId61" Type="http://schemas.openxmlformats.org/officeDocument/2006/relationships/image" Target="../media/image239.emf"/><Relationship Id="rId82" Type="http://schemas.openxmlformats.org/officeDocument/2006/relationships/customXml" Target="../ink/ink405.xml"/><Relationship Id="rId19" Type="http://schemas.openxmlformats.org/officeDocument/2006/relationships/image" Target="../media/image218.emf"/><Relationship Id="rId14" Type="http://schemas.openxmlformats.org/officeDocument/2006/relationships/customXml" Target="../ink/ink372.xml"/><Relationship Id="rId35" Type="http://schemas.openxmlformats.org/officeDocument/2006/relationships/image" Target="../media/image226.emf"/><Relationship Id="rId56" Type="http://schemas.openxmlformats.org/officeDocument/2006/relationships/customXml" Target="../ink/ink392.xml"/><Relationship Id="rId77" Type="http://schemas.openxmlformats.org/officeDocument/2006/relationships/image" Target="../media/image247.emf"/><Relationship Id="rId100" Type="http://schemas.openxmlformats.org/officeDocument/2006/relationships/customXml" Target="../ink/ink414.xml"/><Relationship Id="rId105" Type="http://schemas.openxmlformats.org/officeDocument/2006/relationships/image" Target="../media/image261.emf"/><Relationship Id="rId8" Type="http://schemas.openxmlformats.org/officeDocument/2006/relationships/customXml" Target="../ink/ink369.xml"/><Relationship Id="rId51" Type="http://schemas.openxmlformats.org/officeDocument/2006/relationships/image" Target="../media/image234.emf"/><Relationship Id="rId72" Type="http://schemas.openxmlformats.org/officeDocument/2006/relationships/customXml" Target="../ink/ink400.xml"/><Relationship Id="rId93" Type="http://schemas.openxmlformats.org/officeDocument/2006/relationships/image" Target="../media/image255.emf"/><Relationship Id="rId98" Type="http://schemas.openxmlformats.org/officeDocument/2006/relationships/customXml" Target="../ink/ink413.xml"/><Relationship Id="rId3" Type="http://schemas.openxmlformats.org/officeDocument/2006/relationships/image" Target="../media/image210.emf"/><Relationship Id="rId25" Type="http://schemas.openxmlformats.org/officeDocument/2006/relationships/image" Target="../media/image221.emf"/><Relationship Id="rId46" Type="http://schemas.openxmlformats.org/officeDocument/2006/relationships/customXml" Target="../ink/ink387.xml"/><Relationship Id="rId67" Type="http://schemas.openxmlformats.org/officeDocument/2006/relationships/image" Target="../media/image24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17" Type="http://schemas.openxmlformats.org/officeDocument/2006/relationships/image" Target="../media/image320.emf"/><Relationship Id="rId21" Type="http://schemas.openxmlformats.org/officeDocument/2006/relationships/image" Target="../media/image272.emf"/><Relationship Id="rId42" Type="http://schemas.openxmlformats.org/officeDocument/2006/relationships/customXml" Target="../ink/ink438.xml"/><Relationship Id="rId63" Type="http://schemas.openxmlformats.org/officeDocument/2006/relationships/image" Target="../media/image293.emf"/><Relationship Id="rId84" Type="http://schemas.openxmlformats.org/officeDocument/2006/relationships/customXml" Target="../ink/ink459.xml"/><Relationship Id="rId138" Type="http://schemas.openxmlformats.org/officeDocument/2006/relationships/customXml" Target="../ink/ink486.xml"/><Relationship Id="rId159" Type="http://schemas.openxmlformats.org/officeDocument/2006/relationships/image" Target="../media/image341.emf"/><Relationship Id="rId170" Type="http://schemas.openxmlformats.org/officeDocument/2006/relationships/customXml" Target="../ink/ink502.xml"/><Relationship Id="rId107" Type="http://schemas.openxmlformats.org/officeDocument/2006/relationships/image" Target="../media/image315.emf"/><Relationship Id="rId11" Type="http://schemas.openxmlformats.org/officeDocument/2006/relationships/image" Target="../media/image267.emf"/><Relationship Id="rId32" Type="http://schemas.openxmlformats.org/officeDocument/2006/relationships/customXml" Target="../ink/ink433.xml"/><Relationship Id="rId53" Type="http://schemas.openxmlformats.org/officeDocument/2006/relationships/image" Target="../media/image288.emf"/><Relationship Id="rId74" Type="http://schemas.openxmlformats.org/officeDocument/2006/relationships/customXml" Target="../ink/ink454.xml"/><Relationship Id="rId128" Type="http://schemas.openxmlformats.org/officeDocument/2006/relationships/customXml" Target="../ink/ink481.xml"/><Relationship Id="rId149" Type="http://schemas.openxmlformats.org/officeDocument/2006/relationships/image" Target="../media/image336.emf"/><Relationship Id="rId5" Type="http://schemas.openxmlformats.org/officeDocument/2006/relationships/image" Target="../media/image264.emf"/><Relationship Id="rId95" Type="http://schemas.openxmlformats.org/officeDocument/2006/relationships/image" Target="../media/image309.emf"/><Relationship Id="rId160" Type="http://schemas.openxmlformats.org/officeDocument/2006/relationships/customXml" Target="../ink/ink497.xml"/><Relationship Id="rId22" Type="http://schemas.openxmlformats.org/officeDocument/2006/relationships/customXml" Target="../ink/ink428.xml"/><Relationship Id="rId43" Type="http://schemas.openxmlformats.org/officeDocument/2006/relationships/image" Target="../media/image283.emf"/><Relationship Id="rId64" Type="http://schemas.openxmlformats.org/officeDocument/2006/relationships/customXml" Target="../ink/ink449.xml"/><Relationship Id="rId118" Type="http://schemas.openxmlformats.org/officeDocument/2006/relationships/customXml" Target="../ink/ink476.xml"/><Relationship Id="rId139" Type="http://schemas.openxmlformats.org/officeDocument/2006/relationships/image" Target="../media/image331.emf"/><Relationship Id="rId85" Type="http://schemas.openxmlformats.org/officeDocument/2006/relationships/image" Target="../media/image304.emf"/><Relationship Id="rId150" Type="http://schemas.openxmlformats.org/officeDocument/2006/relationships/customXml" Target="../ink/ink492.xml"/><Relationship Id="rId171" Type="http://schemas.openxmlformats.org/officeDocument/2006/relationships/image" Target="../media/image347.emf"/><Relationship Id="rId12" Type="http://schemas.openxmlformats.org/officeDocument/2006/relationships/customXml" Target="../ink/ink423.xml"/><Relationship Id="rId33" Type="http://schemas.openxmlformats.org/officeDocument/2006/relationships/image" Target="../media/image278.emf"/><Relationship Id="rId108" Type="http://schemas.openxmlformats.org/officeDocument/2006/relationships/customXml" Target="../ink/ink471.xml"/><Relationship Id="rId129" Type="http://schemas.openxmlformats.org/officeDocument/2006/relationships/image" Target="../media/image326.emf"/><Relationship Id="rId54" Type="http://schemas.openxmlformats.org/officeDocument/2006/relationships/customXml" Target="../ink/ink444.xml"/><Relationship Id="rId75" Type="http://schemas.openxmlformats.org/officeDocument/2006/relationships/image" Target="../media/image299.emf"/><Relationship Id="rId96" Type="http://schemas.openxmlformats.org/officeDocument/2006/relationships/customXml" Target="../ink/ink465.xml"/><Relationship Id="rId140" Type="http://schemas.openxmlformats.org/officeDocument/2006/relationships/customXml" Target="../ink/ink487.xml"/><Relationship Id="rId161" Type="http://schemas.openxmlformats.org/officeDocument/2006/relationships/image" Target="../media/image342.emf"/><Relationship Id="rId1" Type="http://schemas.openxmlformats.org/officeDocument/2006/relationships/slideLayout" Target="../slideLayouts/slideLayout27.xml"/><Relationship Id="rId6" Type="http://schemas.openxmlformats.org/officeDocument/2006/relationships/customXml" Target="../ink/ink420.xml"/><Relationship Id="rId23" Type="http://schemas.openxmlformats.org/officeDocument/2006/relationships/image" Target="../media/image273.emf"/><Relationship Id="rId28" Type="http://schemas.openxmlformats.org/officeDocument/2006/relationships/customXml" Target="../ink/ink431.xml"/><Relationship Id="rId49" Type="http://schemas.openxmlformats.org/officeDocument/2006/relationships/image" Target="../media/image286.emf"/><Relationship Id="rId114" Type="http://schemas.openxmlformats.org/officeDocument/2006/relationships/customXml" Target="../ink/ink474.xml"/><Relationship Id="rId119" Type="http://schemas.openxmlformats.org/officeDocument/2006/relationships/image" Target="../media/image321.emf"/><Relationship Id="rId44" Type="http://schemas.openxmlformats.org/officeDocument/2006/relationships/customXml" Target="../ink/ink439.xml"/><Relationship Id="rId60" Type="http://schemas.openxmlformats.org/officeDocument/2006/relationships/customXml" Target="../ink/ink447.xml"/><Relationship Id="rId65" Type="http://schemas.openxmlformats.org/officeDocument/2006/relationships/image" Target="../media/image294.emf"/><Relationship Id="rId81" Type="http://schemas.openxmlformats.org/officeDocument/2006/relationships/image" Target="../media/image302.emf"/><Relationship Id="rId86" Type="http://schemas.openxmlformats.org/officeDocument/2006/relationships/customXml" Target="../ink/ink460.xml"/><Relationship Id="rId130" Type="http://schemas.openxmlformats.org/officeDocument/2006/relationships/customXml" Target="../ink/ink482.xml"/><Relationship Id="rId135" Type="http://schemas.openxmlformats.org/officeDocument/2006/relationships/image" Target="../media/image329.emf"/><Relationship Id="rId151" Type="http://schemas.openxmlformats.org/officeDocument/2006/relationships/image" Target="../media/image337.emf"/><Relationship Id="rId156" Type="http://schemas.openxmlformats.org/officeDocument/2006/relationships/customXml" Target="../ink/ink495.xml"/><Relationship Id="rId172" Type="http://schemas.openxmlformats.org/officeDocument/2006/relationships/customXml" Target="../ink/ink503.xml"/><Relationship Id="rId13" Type="http://schemas.openxmlformats.org/officeDocument/2006/relationships/image" Target="../media/image268.emf"/><Relationship Id="rId18" Type="http://schemas.openxmlformats.org/officeDocument/2006/relationships/customXml" Target="../ink/ink426.xml"/><Relationship Id="rId39" Type="http://schemas.openxmlformats.org/officeDocument/2006/relationships/image" Target="../media/image281.emf"/><Relationship Id="rId109" Type="http://schemas.openxmlformats.org/officeDocument/2006/relationships/image" Target="../media/image316.emf"/><Relationship Id="rId34" Type="http://schemas.openxmlformats.org/officeDocument/2006/relationships/customXml" Target="../ink/ink434.xml"/><Relationship Id="rId50" Type="http://schemas.openxmlformats.org/officeDocument/2006/relationships/customXml" Target="../ink/ink442.xml"/><Relationship Id="rId55" Type="http://schemas.openxmlformats.org/officeDocument/2006/relationships/image" Target="../media/image289.emf"/><Relationship Id="rId76" Type="http://schemas.openxmlformats.org/officeDocument/2006/relationships/customXml" Target="../ink/ink455.xml"/><Relationship Id="rId97" Type="http://schemas.openxmlformats.org/officeDocument/2006/relationships/image" Target="../media/image310.emf"/><Relationship Id="rId104" Type="http://schemas.openxmlformats.org/officeDocument/2006/relationships/customXml" Target="../ink/ink469.xml"/><Relationship Id="rId120" Type="http://schemas.openxmlformats.org/officeDocument/2006/relationships/customXml" Target="../ink/ink477.xml"/><Relationship Id="rId125" Type="http://schemas.openxmlformats.org/officeDocument/2006/relationships/image" Target="../media/image324.emf"/><Relationship Id="rId141" Type="http://schemas.openxmlformats.org/officeDocument/2006/relationships/image" Target="../media/image332.emf"/><Relationship Id="rId146" Type="http://schemas.openxmlformats.org/officeDocument/2006/relationships/customXml" Target="../ink/ink490.xml"/><Relationship Id="rId167" Type="http://schemas.openxmlformats.org/officeDocument/2006/relationships/image" Target="../media/image345.emf"/><Relationship Id="rId7" Type="http://schemas.openxmlformats.org/officeDocument/2006/relationships/image" Target="../media/image265.emf"/><Relationship Id="rId71" Type="http://schemas.openxmlformats.org/officeDocument/2006/relationships/image" Target="../media/image297.emf"/><Relationship Id="rId92" Type="http://schemas.openxmlformats.org/officeDocument/2006/relationships/customXml" Target="../ink/ink463.xml"/><Relationship Id="rId162" Type="http://schemas.openxmlformats.org/officeDocument/2006/relationships/customXml" Target="../ink/ink498.xml"/><Relationship Id="rId2" Type="http://schemas.openxmlformats.org/officeDocument/2006/relationships/customXml" Target="../ink/ink418.xml"/><Relationship Id="rId29" Type="http://schemas.openxmlformats.org/officeDocument/2006/relationships/image" Target="../media/image276.emf"/><Relationship Id="rId24" Type="http://schemas.openxmlformats.org/officeDocument/2006/relationships/customXml" Target="../ink/ink429.xml"/><Relationship Id="rId40" Type="http://schemas.openxmlformats.org/officeDocument/2006/relationships/customXml" Target="../ink/ink437.xml"/><Relationship Id="rId45" Type="http://schemas.openxmlformats.org/officeDocument/2006/relationships/image" Target="../media/image284.emf"/><Relationship Id="rId66" Type="http://schemas.openxmlformats.org/officeDocument/2006/relationships/customXml" Target="../ink/ink450.xml"/><Relationship Id="rId87" Type="http://schemas.openxmlformats.org/officeDocument/2006/relationships/image" Target="../media/image305.emf"/><Relationship Id="rId110" Type="http://schemas.openxmlformats.org/officeDocument/2006/relationships/customXml" Target="../ink/ink472.xml"/><Relationship Id="rId115" Type="http://schemas.openxmlformats.org/officeDocument/2006/relationships/image" Target="../media/image319.emf"/><Relationship Id="rId131" Type="http://schemas.openxmlformats.org/officeDocument/2006/relationships/image" Target="../media/image327.emf"/><Relationship Id="rId136" Type="http://schemas.openxmlformats.org/officeDocument/2006/relationships/customXml" Target="../ink/ink485.xml"/><Relationship Id="rId157" Type="http://schemas.openxmlformats.org/officeDocument/2006/relationships/image" Target="../media/image340.emf"/><Relationship Id="rId61" Type="http://schemas.openxmlformats.org/officeDocument/2006/relationships/image" Target="../media/image292.emf"/><Relationship Id="rId82" Type="http://schemas.openxmlformats.org/officeDocument/2006/relationships/customXml" Target="../ink/ink458.xml"/><Relationship Id="rId152" Type="http://schemas.openxmlformats.org/officeDocument/2006/relationships/customXml" Target="../ink/ink493.xml"/><Relationship Id="rId173" Type="http://schemas.openxmlformats.org/officeDocument/2006/relationships/image" Target="../media/image348.emf"/><Relationship Id="rId19" Type="http://schemas.openxmlformats.org/officeDocument/2006/relationships/image" Target="../media/image271.emf"/><Relationship Id="rId14" Type="http://schemas.openxmlformats.org/officeDocument/2006/relationships/customXml" Target="../ink/ink424.xml"/><Relationship Id="rId30" Type="http://schemas.openxmlformats.org/officeDocument/2006/relationships/customXml" Target="../ink/ink432.xml"/><Relationship Id="rId35" Type="http://schemas.openxmlformats.org/officeDocument/2006/relationships/image" Target="../media/image279.emf"/><Relationship Id="rId56" Type="http://schemas.openxmlformats.org/officeDocument/2006/relationships/customXml" Target="../ink/ink445.xml"/><Relationship Id="rId77" Type="http://schemas.openxmlformats.org/officeDocument/2006/relationships/image" Target="../media/image300.emf"/><Relationship Id="rId100" Type="http://schemas.openxmlformats.org/officeDocument/2006/relationships/customXml" Target="../ink/ink467.xml"/><Relationship Id="rId105" Type="http://schemas.openxmlformats.org/officeDocument/2006/relationships/image" Target="../media/image314.emf"/><Relationship Id="rId126" Type="http://schemas.openxmlformats.org/officeDocument/2006/relationships/customXml" Target="../ink/ink480.xml"/><Relationship Id="rId147" Type="http://schemas.openxmlformats.org/officeDocument/2006/relationships/image" Target="../media/image335.emf"/><Relationship Id="rId168" Type="http://schemas.openxmlformats.org/officeDocument/2006/relationships/customXml" Target="../ink/ink501.xml"/><Relationship Id="rId8" Type="http://schemas.openxmlformats.org/officeDocument/2006/relationships/customXml" Target="../ink/ink421.xml"/><Relationship Id="rId51" Type="http://schemas.openxmlformats.org/officeDocument/2006/relationships/image" Target="../media/image287.emf"/><Relationship Id="rId72" Type="http://schemas.openxmlformats.org/officeDocument/2006/relationships/customXml" Target="../ink/ink453.xml"/><Relationship Id="rId93" Type="http://schemas.openxmlformats.org/officeDocument/2006/relationships/image" Target="../media/image308.emf"/><Relationship Id="rId98" Type="http://schemas.openxmlformats.org/officeDocument/2006/relationships/customXml" Target="../ink/ink466.xml"/><Relationship Id="rId121" Type="http://schemas.openxmlformats.org/officeDocument/2006/relationships/image" Target="../media/image322.emf"/><Relationship Id="rId142" Type="http://schemas.openxmlformats.org/officeDocument/2006/relationships/customXml" Target="../ink/ink488.xml"/><Relationship Id="rId163" Type="http://schemas.openxmlformats.org/officeDocument/2006/relationships/image" Target="../media/image343.emf"/><Relationship Id="rId3" Type="http://schemas.openxmlformats.org/officeDocument/2006/relationships/image" Target="../media/image263.emf"/><Relationship Id="rId25" Type="http://schemas.openxmlformats.org/officeDocument/2006/relationships/image" Target="../media/image274.emf"/><Relationship Id="rId46" Type="http://schemas.openxmlformats.org/officeDocument/2006/relationships/customXml" Target="../ink/ink440.xml"/><Relationship Id="rId67" Type="http://schemas.openxmlformats.org/officeDocument/2006/relationships/image" Target="../media/image295.emf"/><Relationship Id="rId116" Type="http://schemas.openxmlformats.org/officeDocument/2006/relationships/customXml" Target="../ink/ink475.xml"/><Relationship Id="rId137" Type="http://schemas.openxmlformats.org/officeDocument/2006/relationships/image" Target="../media/image330.emf"/><Relationship Id="rId158" Type="http://schemas.openxmlformats.org/officeDocument/2006/relationships/customXml" Target="../ink/ink496.xml"/><Relationship Id="rId20" Type="http://schemas.openxmlformats.org/officeDocument/2006/relationships/customXml" Target="../ink/ink427.xml"/><Relationship Id="rId41" Type="http://schemas.openxmlformats.org/officeDocument/2006/relationships/image" Target="../media/image282.emf"/><Relationship Id="rId62" Type="http://schemas.openxmlformats.org/officeDocument/2006/relationships/customXml" Target="../ink/ink448.xml"/><Relationship Id="rId83" Type="http://schemas.openxmlformats.org/officeDocument/2006/relationships/image" Target="../media/image303.emf"/><Relationship Id="rId88" Type="http://schemas.openxmlformats.org/officeDocument/2006/relationships/customXml" Target="../ink/ink461.xml"/><Relationship Id="rId111" Type="http://schemas.openxmlformats.org/officeDocument/2006/relationships/image" Target="../media/image317.emf"/><Relationship Id="rId132" Type="http://schemas.openxmlformats.org/officeDocument/2006/relationships/customXml" Target="../ink/ink483.xml"/><Relationship Id="rId153" Type="http://schemas.openxmlformats.org/officeDocument/2006/relationships/image" Target="../media/image338.emf"/><Relationship Id="rId15" Type="http://schemas.openxmlformats.org/officeDocument/2006/relationships/image" Target="../media/image269.emf"/><Relationship Id="rId36" Type="http://schemas.openxmlformats.org/officeDocument/2006/relationships/customXml" Target="../ink/ink435.xml"/><Relationship Id="rId57" Type="http://schemas.openxmlformats.org/officeDocument/2006/relationships/image" Target="../media/image290.emf"/><Relationship Id="rId106" Type="http://schemas.openxmlformats.org/officeDocument/2006/relationships/customXml" Target="../ink/ink470.xml"/><Relationship Id="rId127" Type="http://schemas.openxmlformats.org/officeDocument/2006/relationships/image" Target="../media/image325.emf"/><Relationship Id="rId10" Type="http://schemas.openxmlformats.org/officeDocument/2006/relationships/customXml" Target="../ink/ink422.xml"/><Relationship Id="rId31" Type="http://schemas.openxmlformats.org/officeDocument/2006/relationships/image" Target="../media/image277.emf"/><Relationship Id="rId52" Type="http://schemas.openxmlformats.org/officeDocument/2006/relationships/customXml" Target="../ink/ink443.xml"/><Relationship Id="rId73" Type="http://schemas.openxmlformats.org/officeDocument/2006/relationships/image" Target="../media/image298.emf"/><Relationship Id="rId78" Type="http://schemas.openxmlformats.org/officeDocument/2006/relationships/customXml" Target="../ink/ink456.xml"/><Relationship Id="rId94" Type="http://schemas.openxmlformats.org/officeDocument/2006/relationships/customXml" Target="../ink/ink464.xml"/><Relationship Id="rId99" Type="http://schemas.openxmlformats.org/officeDocument/2006/relationships/image" Target="../media/image311.emf"/><Relationship Id="rId101" Type="http://schemas.openxmlformats.org/officeDocument/2006/relationships/image" Target="../media/image312.emf"/><Relationship Id="rId122" Type="http://schemas.openxmlformats.org/officeDocument/2006/relationships/customXml" Target="../ink/ink478.xml"/><Relationship Id="rId143" Type="http://schemas.openxmlformats.org/officeDocument/2006/relationships/image" Target="../media/image333.emf"/><Relationship Id="rId148" Type="http://schemas.openxmlformats.org/officeDocument/2006/relationships/customXml" Target="../ink/ink491.xml"/><Relationship Id="rId164" Type="http://schemas.openxmlformats.org/officeDocument/2006/relationships/customXml" Target="../ink/ink499.xml"/><Relationship Id="rId169" Type="http://schemas.openxmlformats.org/officeDocument/2006/relationships/image" Target="../media/image346.emf"/><Relationship Id="rId4" Type="http://schemas.openxmlformats.org/officeDocument/2006/relationships/customXml" Target="../ink/ink419.xml"/><Relationship Id="rId9" Type="http://schemas.openxmlformats.org/officeDocument/2006/relationships/image" Target="../media/image266.emf"/><Relationship Id="rId26" Type="http://schemas.openxmlformats.org/officeDocument/2006/relationships/customXml" Target="../ink/ink430.xml"/><Relationship Id="rId47" Type="http://schemas.openxmlformats.org/officeDocument/2006/relationships/image" Target="../media/image285.emf"/><Relationship Id="rId68" Type="http://schemas.openxmlformats.org/officeDocument/2006/relationships/customXml" Target="../ink/ink451.xml"/><Relationship Id="rId89" Type="http://schemas.openxmlformats.org/officeDocument/2006/relationships/image" Target="../media/image306.emf"/><Relationship Id="rId112" Type="http://schemas.openxmlformats.org/officeDocument/2006/relationships/customXml" Target="../ink/ink473.xml"/><Relationship Id="rId133" Type="http://schemas.openxmlformats.org/officeDocument/2006/relationships/image" Target="../media/image328.emf"/><Relationship Id="rId154" Type="http://schemas.openxmlformats.org/officeDocument/2006/relationships/customXml" Target="../ink/ink494.xml"/><Relationship Id="rId16" Type="http://schemas.openxmlformats.org/officeDocument/2006/relationships/customXml" Target="../ink/ink425.xml"/><Relationship Id="rId37" Type="http://schemas.openxmlformats.org/officeDocument/2006/relationships/image" Target="../media/image280.emf"/><Relationship Id="rId58" Type="http://schemas.openxmlformats.org/officeDocument/2006/relationships/customXml" Target="../ink/ink446.xml"/><Relationship Id="rId79" Type="http://schemas.openxmlformats.org/officeDocument/2006/relationships/image" Target="../media/image301.emf"/><Relationship Id="rId102" Type="http://schemas.openxmlformats.org/officeDocument/2006/relationships/customXml" Target="../ink/ink468.xml"/><Relationship Id="rId123" Type="http://schemas.openxmlformats.org/officeDocument/2006/relationships/image" Target="../media/image323.emf"/><Relationship Id="rId144" Type="http://schemas.openxmlformats.org/officeDocument/2006/relationships/customXml" Target="../ink/ink489.xml"/><Relationship Id="rId90" Type="http://schemas.openxmlformats.org/officeDocument/2006/relationships/customXml" Target="../ink/ink462.xml"/><Relationship Id="rId165" Type="http://schemas.openxmlformats.org/officeDocument/2006/relationships/image" Target="../media/image344.emf"/><Relationship Id="rId27" Type="http://schemas.openxmlformats.org/officeDocument/2006/relationships/image" Target="../media/image275.emf"/><Relationship Id="rId48" Type="http://schemas.openxmlformats.org/officeDocument/2006/relationships/customXml" Target="../ink/ink441.xml"/><Relationship Id="rId69" Type="http://schemas.openxmlformats.org/officeDocument/2006/relationships/image" Target="../media/image296.emf"/><Relationship Id="rId113" Type="http://schemas.openxmlformats.org/officeDocument/2006/relationships/image" Target="../media/image318.emf"/><Relationship Id="rId134" Type="http://schemas.openxmlformats.org/officeDocument/2006/relationships/customXml" Target="../ink/ink484.xml"/><Relationship Id="rId80" Type="http://schemas.openxmlformats.org/officeDocument/2006/relationships/customXml" Target="../ink/ink457.xml"/><Relationship Id="rId155" Type="http://schemas.openxmlformats.org/officeDocument/2006/relationships/image" Target="../media/image339.emf"/><Relationship Id="rId17" Type="http://schemas.openxmlformats.org/officeDocument/2006/relationships/image" Target="../media/image270.emf"/><Relationship Id="rId38" Type="http://schemas.openxmlformats.org/officeDocument/2006/relationships/customXml" Target="../ink/ink436.xml"/><Relationship Id="rId59" Type="http://schemas.openxmlformats.org/officeDocument/2006/relationships/image" Target="../media/image291.emf"/><Relationship Id="rId103" Type="http://schemas.openxmlformats.org/officeDocument/2006/relationships/image" Target="../media/image313.emf"/><Relationship Id="rId124" Type="http://schemas.openxmlformats.org/officeDocument/2006/relationships/customXml" Target="../ink/ink479.xml"/><Relationship Id="rId70" Type="http://schemas.openxmlformats.org/officeDocument/2006/relationships/customXml" Target="../ink/ink452.xml"/><Relationship Id="rId91" Type="http://schemas.openxmlformats.org/officeDocument/2006/relationships/image" Target="../media/image307.emf"/><Relationship Id="rId145" Type="http://schemas.openxmlformats.org/officeDocument/2006/relationships/image" Target="../media/image334.emf"/><Relationship Id="rId166" Type="http://schemas.openxmlformats.org/officeDocument/2006/relationships/customXml" Target="../ink/ink500.xml"/></Relationships>
</file>

<file path=ppt/slides/_rels/slide61.xml.rels><?xml version="1.0" encoding="UTF-8" standalone="yes"?>
<Relationships xmlns="http://schemas.openxmlformats.org/package/2006/relationships"><Relationship Id="rId117" Type="http://schemas.openxmlformats.org/officeDocument/2006/relationships/image" Target="../media/image406.emf"/><Relationship Id="rId21" Type="http://schemas.openxmlformats.org/officeDocument/2006/relationships/image" Target="../media/image358.emf"/><Relationship Id="rId42" Type="http://schemas.openxmlformats.org/officeDocument/2006/relationships/customXml" Target="../ink/ink524.xml"/><Relationship Id="rId63" Type="http://schemas.openxmlformats.org/officeDocument/2006/relationships/image" Target="../media/image379.emf"/><Relationship Id="rId84" Type="http://schemas.openxmlformats.org/officeDocument/2006/relationships/customXml" Target="../ink/ink545.xml"/><Relationship Id="rId138" Type="http://schemas.openxmlformats.org/officeDocument/2006/relationships/customXml" Target="../ink/ink572.xml"/><Relationship Id="rId159" Type="http://schemas.openxmlformats.org/officeDocument/2006/relationships/image" Target="../media/image427.emf"/><Relationship Id="rId170" Type="http://schemas.openxmlformats.org/officeDocument/2006/relationships/customXml" Target="../ink/ink588.xml"/><Relationship Id="rId191" Type="http://schemas.openxmlformats.org/officeDocument/2006/relationships/image" Target="../media/image443.emf"/><Relationship Id="rId107" Type="http://schemas.openxmlformats.org/officeDocument/2006/relationships/image" Target="../media/image401.emf"/><Relationship Id="rId11" Type="http://schemas.openxmlformats.org/officeDocument/2006/relationships/image" Target="../media/image353.emf"/><Relationship Id="rId32" Type="http://schemas.openxmlformats.org/officeDocument/2006/relationships/customXml" Target="../ink/ink519.xml"/><Relationship Id="rId53" Type="http://schemas.openxmlformats.org/officeDocument/2006/relationships/image" Target="../media/image374.emf"/><Relationship Id="rId74" Type="http://schemas.openxmlformats.org/officeDocument/2006/relationships/customXml" Target="../ink/ink540.xml"/><Relationship Id="rId128" Type="http://schemas.openxmlformats.org/officeDocument/2006/relationships/customXml" Target="../ink/ink567.xml"/><Relationship Id="rId149" Type="http://schemas.openxmlformats.org/officeDocument/2006/relationships/image" Target="../media/image422.emf"/><Relationship Id="rId5" Type="http://schemas.openxmlformats.org/officeDocument/2006/relationships/image" Target="../media/image350.emf"/><Relationship Id="rId95" Type="http://schemas.openxmlformats.org/officeDocument/2006/relationships/image" Target="../media/image395.emf"/><Relationship Id="rId160" Type="http://schemas.openxmlformats.org/officeDocument/2006/relationships/customXml" Target="../ink/ink583.xml"/><Relationship Id="rId181" Type="http://schemas.openxmlformats.org/officeDocument/2006/relationships/image" Target="../media/image438.emf"/><Relationship Id="rId22" Type="http://schemas.openxmlformats.org/officeDocument/2006/relationships/customXml" Target="../ink/ink514.xml"/><Relationship Id="rId43" Type="http://schemas.openxmlformats.org/officeDocument/2006/relationships/image" Target="../media/image369.emf"/><Relationship Id="rId64" Type="http://schemas.openxmlformats.org/officeDocument/2006/relationships/customXml" Target="../ink/ink535.xml"/><Relationship Id="rId118" Type="http://schemas.openxmlformats.org/officeDocument/2006/relationships/customXml" Target="../ink/ink562.xml"/><Relationship Id="rId139" Type="http://schemas.openxmlformats.org/officeDocument/2006/relationships/image" Target="../media/image417.emf"/><Relationship Id="rId85" Type="http://schemas.openxmlformats.org/officeDocument/2006/relationships/image" Target="../media/image390.emf"/><Relationship Id="rId150" Type="http://schemas.openxmlformats.org/officeDocument/2006/relationships/customXml" Target="../ink/ink578.xml"/><Relationship Id="rId171" Type="http://schemas.openxmlformats.org/officeDocument/2006/relationships/image" Target="../media/image433.emf"/><Relationship Id="rId192" Type="http://schemas.openxmlformats.org/officeDocument/2006/relationships/customXml" Target="../ink/ink599.xml"/><Relationship Id="rId12" Type="http://schemas.openxmlformats.org/officeDocument/2006/relationships/customXml" Target="../ink/ink509.xml"/><Relationship Id="rId33" Type="http://schemas.openxmlformats.org/officeDocument/2006/relationships/image" Target="../media/image364.emf"/><Relationship Id="rId108" Type="http://schemas.openxmlformats.org/officeDocument/2006/relationships/customXml" Target="../ink/ink557.xml"/><Relationship Id="rId129" Type="http://schemas.openxmlformats.org/officeDocument/2006/relationships/image" Target="../media/image412.emf"/><Relationship Id="rId54" Type="http://schemas.openxmlformats.org/officeDocument/2006/relationships/customXml" Target="../ink/ink530.xml"/><Relationship Id="rId75" Type="http://schemas.openxmlformats.org/officeDocument/2006/relationships/image" Target="../media/image385.emf"/><Relationship Id="rId96" Type="http://schemas.openxmlformats.org/officeDocument/2006/relationships/customXml" Target="../ink/ink551.xml"/><Relationship Id="rId140" Type="http://schemas.openxmlformats.org/officeDocument/2006/relationships/customXml" Target="../ink/ink573.xml"/><Relationship Id="rId161" Type="http://schemas.openxmlformats.org/officeDocument/2006/relationships/image" Target="../media/image428.emf"/><Relationship Id="rId182" Type="http://schemas.openxmlformats.org/officeDocument/2006/relationships/customXml" Target="../ink/ink594.xml"/><Relationship Id="rId6" Type="http://schemas.openxmlformats.org/officeDocument/2006/relationships/customXml" Target="../ink/ink506.xml"/><Relationship Id="rId23" Type="http://schemas.openxmlformats.org/officeDocument/2006/relationships/image" Target="../media/image359.emf"/><Relationship Id="rId119" Type="http://schemas.openxmlformats.org/officeDocument/2006/relationships/image" Target="../media/image407.emf"/><Relationship Id="rId44" Type="http://schemas.openxmlformats.org/officeDocument/2006/relationships/customXml" Target="../ink/ink525.xml"/><Relationship Id="rId65" Type="http://schemas.openxmlformats.org/officeDocument/2006/relationships/image" Target="../media/image380.emf"/><Relationship Id="rId86" Type="http://schemas.openxmlformats.org/officeDocument/2006/relationships/customXml" Target="../ink/ink546.xml"/><Relationship Id="rId130" Type="http://schemas.openxmlformats.org/officeDocument/2006/relationships/customXml" Target="../ink/ink568.xml"/><Relationship Id="rId151" Type="http://schemas.openxmlformats.org/officeDocument/2006/relationships/image" Target="../media/image423.emf"/><Relationship Id="rId172" Type="http://schemas.openxmlformats.org/officeDocument/2006/relationships/customXml" Target="../ink/ink589.xml"/><Relationship Id="rId193" Type="http://schemas.openxmlformats.org/officeDocument/2006/relationships/image" Target="../media/image444.emf"/><Relationship Id="rId13" Type="http://schemas.openxmlformats.org/officeDocument/2006/relationships/image" Target="../media/image354.emf"/><Relationship Id="rId109" Type="http://schemas.openxmlformats.org/officeDocument/2006/relationships/image" Target="../media/image402.emf"/><Relationship Id="rId34" Type="http://schemas.openxmlformats.org/officeDocument/2006/relationships/customXml" Target="../ink/ink520.xml"/><Relationship Id="rId50" Type="http://schemas.openxmlformats.org/officeDocument/2006/relationships/customXml" Target="../ink/ink528.xml"/><Relationship Id="rId55" Type="http://schemas.openxmlformats.org/officeDocument/2006/relationships/image" Target="../media/image375.emf"/><Relationship Id="rId76" Type="http://schemas.openxmlformats.org/officeDocument/2006/relationships/customXml" Target="../ink/ink541.xml"/><Relationship Id="rId97" Type="http://schemas.openxmlformats.org/officeDocument/2006/relationships/image" Target="../media/image396.emf"/><Relationship Id="rId104" Type="http://schemas.openxmlformats.org/officeDocument/2006/relationships/customXml" Target="../ink/ink555.xml"/><Relationship Id="rId120" Type="http://schemas.openxmlformats.org/officeDocument/2006/relationships/customXml" Target="../ink/ink563.xml"/><Relationship Id="rId125" Type="http://schemas.openxmlformats.org/officeDocument/2006/relationships/image" Target="../media/image410.emf"/><Relationship Id="rId141" Type="http://schemas.openxmlformats.org/officeDocument/2006/relationships/image" Target="../media/image418.emf"/><Relationship Id="rId146" Type="http://schemas.openxmlformats.org/officeDocument/2006/relationships/customXml" Target="../ink/ink576.xml"/><Relationship Id="rId167" Type="http://schemas.openxmlformats.org/officeDocument/2006/relationships/image" Target="../media/image431.emf"/><Relationship Id="rId188" Type="http://schemas.openxmlformats.org/officeDocument/2006/relationships/customXml" Target="../ink/ink597.xml"/><Relationship Id="rId7" Type="http://schemas.openxmlformats.org/officeDocument/2006/relationships/image" Target="../media/image351.emf"/><Relationship Id="rId71" Type="http://schemas.openxmlformats.org/officeDocument/2006/relationships/image" Target="../media/image383.emf"/><Relationship Id="rId92" Type="http://schemas.openxmlformats.org/officeDocument/2006/relationships/customXml" Target="../ink/ink549.xml"/><Relationship Id="rId162" Type="http://schemas.openxmlformats.org/officeDocument/2006/relationships/customXml" Target="../ink/ink584.xml"/><Relationship Id="rId183" Type="http://schemas.openxmlformats.org/officeDocument/2006/relationships/image" Target="../media/image439.emf"/><Relationship Id="rId2" Type="http://schemas.openxmlformats.org/officeDocument/2006/relationships/customXml" Target="../ink/ink504.xml"/><Relationship Id="rId29" Type="http://schemas.openxmlformats.org/officeDocument/2006/relationships/image" Target="../media/image362.emf"/><Relationship Id="rId24" Type="http://schemas.openxmlformats.org/officeDocument/2006/relationships/customXml" Target="../ink/ink515.xml"/><Relationship Id="rId40" Type="http://schemas.openxmlformats.org/officeDocument/2006/relationships/customXml" Target="../ink/ink523.xml"/><Relationship Id="rId45" Type="http://schemas.openxmlformats.org/officeDocument/2006/relationships/image" Target="../media/image370.emf"/><Relationship Id="rId66" Type="http://schemas.openxmlformats.org/officeDocument/2006/relationships/customXml" Target="../ink/ink536.xml"/><Relationship Id="rId87" Type="http://schemas.openxmlformats.org/officeDocument/2006/relationships/image" Target="../media/image391.emf"/><Relationship Id="rId110" Type="http://schemas.openxmlformats.org/officeDocument/2006/relationships/customXml" Target="../ink/ink558.xml"/><Relationship Id="rId115" Type="http://schemas.openxmlformats.org/officeDocument/2006/relationships/image" Target="../media/image405.emf"/><Relationship Id="rId131" Type="http://schemas.openxmlformats.org/officeDocument/2006/relationships/image" Target="../media/image413.emf"/><Relationship Id="rId136" Type="http://schemas.openxmlformats.org/officeDocument/2006/relationships/customXml" Target="../ink/ink571.xml"/><Relationship Id="rId157" Type="http://schemas.openxmlformats.org/officeDocument/2006/relationships/image" Target="../media/image426.emf"/><Relationship Id="rId178" Type="http://schemas.openxmlformats.org/officeDocument/2006/relationships/customXml" Target="../ink/ink592.xml"/><Relationship Id="rId61" Type="http://schemas.openxmlformats.org/officeDocument/2006/relationships/image" Target="../media/image378.emf"/><Relationship Id="rId82" Type="http://schemas.openxmlformats.org/officeDocument/2006/relationships/customXml" Target="../ink/ink544.xml"/><Relationship Id="rId152" Type="http://schemas.openxmlformats.org/officeDocument/2006/relationships/customXml" Target="../ink/ink579.xml"/><Relationship Id="rId173" Type="http://schemas.openxmlformats.org/officeDocument/2006/relationships/image" Target="../media/image434.emf"/><Relationship Id="rId19" Type="http://schemas.openxmlformats.org/officeDocument/2006/relationships/image" Target="../media/image357.emf"/><Relationship Id="rId14" Type="http://schemas.openxmlformats.org/officeDocument/2006/relationships/customXml" Target="../ink/ink510.xml"/><Relationship Id="rId30" Type="http://schemas.openxmlformats.org/officeDocument/2006/relationships/customXml" Target="../ink/ink518.xml"/><Relationship Id="rId35" Type="http://schemas.openxmlformats.org/officeDocument/2006/relationships/image" Target="../media/image365.emf"/><Relationship Id="rId56" Type="http://schemas.openxmlformats.org/officeDocument/2006/relationships/customXml" Target="../ink/ink531.xml"/><Relationship Id="rId77" Type="http://schemas.openxmlformats.org/officeDocument/2006/relationships/image" Target="../media/image386.emf"/><Relationship Id="rId100" Type="http://schemas.openxmlformats.org/officeDocument/2006/relationships/customXml" Target="../ink/ink553.xml"/><Relationship Id="rId105" Type="http://schemas.openxmlformats.org/officeDocument/2006/relationships/image" Target="../media/image400.emf"/><Relationship Id="rId126" Type="http://schemas.openxmlformats.org/officeDocument/2006/relationships/customXml" Target="../ink/ink566.xml"/><Relationship Id="rId147" Type="http://schemas.openxmlformats.org/officeDocument/2006/relationships/image" Target="../media/image421.emf"/><Relationship Id="rId168" Type="http://schemas.openxmlformats.org/officeDocument/2006/relationships/customXml" Target="../ink/ink587.xml"/><Relationship Id="rId8" Type="http://schemas.openxmlformats.org/officeDocument/2006/relationships/customXml" Target="../ink/ink507.xml"/><Relationship Id="rId51" Type="http://schemas.openxmlformats.org/officeDocument/2006/relationships/image" Target="../media/image373.emf"/><Relationship Id="rId72" Type="http://schemas.openxmlformats.org/officeDocument/2006/relationships/customXml" Target="../ink/ink539.xml"/><Relationship Id="rId93" Type="http://schemas.openxmlformats.org/officeDocument/2006/relationships/image" Target="../media/image394.emf"/><Relationship Id="rId98" Type="http://schemas.openxmlformats.org/officeDocument/2006/relationships/customXml" Target="../ink/ink552.xml"/><Relationship Id="rId121" Type="http://schemas.openxmlformats.org/officeDocument/2006/relationships/image" Target="../media/image408.emf"/><Relationship Id="rId142" Type="http://schemas.openxmlformats.org/officeDocument/2006/relationships/customXml" Target="../ink/ink574.xml"/><Relationship Id="rId163" Type="http://schemas.openxmlformats.org/officeDocument/2006/relationships/image" Target="../media/image429.emf"/><Relationship Id="rId184" Type="http://schemas.openxmlformats.org/officeDocument/2006/relationships/customXml" Target="../ink/ink595.xml"/><Relationship Id="rId189" Type="http://schemas.openxmlformats.org/officeDocument/2006/relationships/image" Target="../media/image442.emf"/><Relationship Id="rId3" Type="http://schemas.openxmlformats.org/officeDocument/2006/relationships/image" Target="../media/image349.emf"/><Relationship Id="rId25" Type="http://schemas.openxmlformats.org/officeDocument/2006/relationships/image" Target="../media/image360.emf"/><Relationship Id="rId46" Type="http://schemas.openxmlformats.org/officeDocument/2006/relationships/customXml" Target="../ink/ink526.xml"/><Relationship Id="rId67" Type="http://schemas.openxmlformats.org/officeDocument/2006/relationships/image" Target="../media/image381.emf"/><Relationship Id="rId116" Type="http://schemas.openxmlformats.org/officeDocument/2006/relationships/customXml" Target="../ink/ink561.xml"/><Relationship Id="rId137" Type="http://schemas.openxmlformats.org/officeDocument/2006/relationships/image" Target="../media/image416.emf"/><Relationship Id="rId158" Type="http://schemas.openxmlformats.org/officeDocument/2006/relationships/customXml" Target="../ink/ink582.xml"/><Relationship Id="rId20" Type="http://schemas.openxmlformats.org/officeDocument/2006/relationships/customXml" Target="../ink/ink513.xml"/><Relationship Id="rId41" Type="http://schemas.openxmlformats.org/officeDocument/2006/relationships/image" Target="../media/image368.emf"/><Relationship Id="rId62" Type="http://schemas.openxmlformats.org/officeDocument/2006/relationships/customXml" Target="../ink/ink534.xml"/><Relationship Id="rId83" Type="http://schemas.openxmlformats.org/officeDocument/2006/relationships/image" Target="../media/image389.emf"/><Relationship Id="rId88" Type="http://schemas.openxmlformats.org/officeDocument/2006/relationships/customXml" Target="../ink/ink547.xml"/><Relationship Id="rId111" Type="http://schemas.openxmlformats.org/officeDocument/2006/relationships/image" Target="../media/image403.emf"/><Relationship Id="rId132" Type="http://schemas.openxmlformats.org/officeDocument/2006/relationships/customXml" Target="../ink/ink569.xml"/><Relationship Id="rId153" Type="http://schemas.openxmlformats.org/officeDocument/2006/relationships/image" Target="../media/image424.emf"/><Relationship Id="rId174" Type="http://schemas.openxmlformats.org/officeDocument/2006/relationships/customXml" Target="../ink/ink590.xml"/><Relationship Id="rId179" Type="http://schemas.openxmlformats.org/officeDocument/2006/relationships/image" Target="../media/image437.emf"/><Relationship Id="rId190" Type="http://schemas.openxmlformats.org/officeDocument/2006/relationships/customXml" Target="../ink/ink598.xml"/><Relationship Id="rId15" Type="http://schemas.openxmlformats.org/officeDocument/2006/relationships/image" Target="../media/image355.emf"/><Relationship Id="rId36" Type="http://schemas.openxmlformats.org/officeDocument/2006/relationships/customXml" Target="../ink/ink521.xml"/><Relationship Id="rId57" Type="http://schemas.openxmlformats.org/officeDocument/2006/relationships/image" Target="../media/image376.emf"/><Relationship Id="rId106" Type="http://schemas.openxmlformats.org/officeDocument/2006/relationships/customXml" Target="../ink/ink556.xml"/><Relationship Id="rId127" Type="http://schemas.openxmlformats.org/officeDocument/2006/relationships/image" Target="../media/image411.emf"/><Relationship Id="rId10" Type="http://schemas.openxmlformats.org/officeDocument/2006/relationships/customXml" Target="../ink/ink508.xml"/><Relationship Id="rId31" Type="http://schemas.openxmlformats.org/officeDocument/2006/relationships/image" Target="../media/image363.emf"/><Relationship Id="rId52" Type="http://schemas.openxmlformats.org/officeDocument/2006/relationships/customXml" Target="../ink/ink529.xml"/><Relationship Id="rId73" Type="http://schemas.openxmlformats.org/officeDocument/2006/relationships/image" Target="../media/image384.emf"/><Relationship Id="rId78" Type="http://schemas.openxmlformats.org/officeDocument/2006/relationships/customXml" Target="../ink/ink542.xml"/><Relationship Id="rId94" Type="http://schemas.openxmlformats.org/officeDocument/2006/relationships/customXml" Target="../ink/ink550.xml"/><Relationship Id="rId99" Type="http://schemas.openxmlformats.org/officeDocument/2006/relationships/image" Target="../media/image397.emf"/><Relationship Id="rId101" Type="http://schemas.openxmlformats.org/officeDocument/2006/relationships/image" Target="../media/image398.emf"/><Relationship Id="rId122" Type="http://schemas.openxmlformats.org/officeDocument/2006/relationships/customXml" Target="../ink/ink564.xml"/><Relationship Id="rId143" Type="http://schemas.openxmlformats.org/officeDocument/2006/relationships/image" Target="../media/image419.emf"/><Relationship Id="rId148" Type="http://schemas.openxmlformats.org/officeDocument/2006/relationships/customXml" Target="../ink/ink577.xml"/><Relationship Id="rId164" Type="http://schemas.openxmlformats.org/officeDocument/2006/relationships/customXml" Target="../ink/ink585.xml"/><Relationship Id="rId169" Type="http://schemas.openxmlformats.org/officeDocument/2006/relationships/image" Target="../media/image432.emf"/><Relationship Id="rId185" Type="http://schemas.openxmlformats.org/officeDocument/2006/relationships/image" Target="../media/image440.emf"/><Relationship Id="rId4" Type="http://schemas.openxmlformats.org/officeDocument/2006/relationships/customXml" Target="../ink/ink505.xml"/><Relationship Id="rId9" Type="http://schemas.openxmlformats.org/officeDocument/2006/relationships/image" Target="../media/image352.emf"/><Relationship Id="rId180" Type="http://schemas.openxmlformats.org/officeDocument/2006/relationships/customXml" Target="../ink/ink593.xml"/><Relationship Id="rId26" Type="http://schemas.openxmlformats.org/officeDocument/2006/relationships/customXml" Target="../ink/ink516.xml"/><Relationship Id="rId47" Type="http://schemas.openxmlformats.org/officeDocument/2006/relationships/image" Target="../media/image371.emf"/><Relationship Id="rId68" Type="http://schemas.openxmlformats.org/officeDocument/2006/relationships/customXml" Target="../ink/ink537.xml"/><Relationship Id="rId89" Type="http://schemas.openxmlformats.org/officeDocument/2006/relationships/image" Target="../media/image392.emf"/><Relationship Id="rId112" Type="http://schemas.openxmlformats.org/officeDocument/2006/relationships/customXml" Target="../ink/ink559.xml"/><Relationship Id="rId133" Type="http://schemas.openxmlformats.org/officeDocument/2006/relationships/image" Target="../media/image414.emf"/><Relationship Id="rId154" Type="http://schemas.openxmlformats.org/officeDocument/2006/relationships/customXml" Target="../ink/ink580.xml"/><Relationship Id="rId175" Type="http://schemas.openxmlformats.org/officeDocument/2006/relationships/image" Target="../media/image435.emf"/><Relationship Id="rId16" Type="http://schemas.openxmlformats.org/officeDocument/2006/relationships/customXml" Target="../ink/ink511.xml"/><Relationship Id="rId37" Type="http://schemas.openxmlformats.org/officeDocument/2006/relationships/image" Target="../media/image366.emf"/><Relationship Id="rId58" Type="http://schemas.openxmlformats.org/officeDocument/2006/relationships/customXml" Target="../ink/ink532.xml"/><Relationship Id="rId79" Type="http://schemas.openxmlformats.org/officeDocument/2006/relationships/image" Target="../media/image387.emf"/><Relationship Id="rId102" Type="http://schemas.openxmlformats.org/officeDocument/2006/relationships/customXml" Target="../ink/ink554.xml"/><Relationship Id="rId123" Type="http://schemas.openxmlformats.org/officeDocument/2006/relationships/image" Target="../media/image409.emf"/><Relationship Id="rId144" Type="http://schemas.openxmlformats.org/officeDocument/2006/relationships/customXml" Target="../ink/ink575.xml"/><Relationship Id="rId90" Type="http://schemas.openxmlformats.org/officeDocument/2006/relationships/customXml" Target="../ink/ink548.xml"/><Relationship Id="rId165" Type="http://schemas.openxmlformats.org/officeDocument/2006/relationships/image" Target="../media/image430.emf"/><Relationship Id="rId186" Type="http://schemas.openxmlformats.org/officeDocument/2006/relationships/customXml" Target="../ink/ink596.xml"/><Relationship Id="rId27" Type="http://schemas.openxmlformats.org/officeDocument/2006/relationships/image" Target="../media/image361.emf"/><Relationship Id="rId48" Type="http://schemas.openxmlformats.org/officeDocument/2006/relationships/customXml" Target="../ink/ink527.xml"/><Relationship Id="rId69" Type="http://schemas.openxmlformats.org/officeDocument/2006/relationships/image" Target="../media/image382.emf"/><Relationship Id="rId113" Type="http://schemas.openxmlformats.org/officeDocument/2006/relationships/image" Target="../media/image404.emf"/><Relationship Id="rId134" Type="http://schemas.openxmlformats.org/officeDocument/2006/relationships/customXml" Target="../ink/ink570.xml"/><Relationship Id="rId80" Type="http://schemas.openxmlformats.org/officeDocument/2006/relationships/customXml" Target="../ink/ink543.xml"/><Relationship Id="rId155" Type="http://schemas.openxmlformats.org/officeDocument/2006/relationships/image" Target="../media/image425.emf"/><Relationship Id="rId176" Type="http://schemas.openxmlformats.org/officeDocument/2006/relationships/customXml" Target="../ink/ink591.xml"/><Relationship Id="rId17" Type="http://schemas.openxmlformats.org/officeDocument/2006/relationships/image" Target="../media/image356.emf"/><Relationship Id="rId38" Type="http://schemas.openxmlformats.org/officeDocument/2006/relationships/customXml" Target="../ink/ink522.xml"/><Relationship Id="rId59" Type="http://schemas.openxmlformats.org/officeDocument/2006/relationships/image" Target="../media/image377.emf"/><Relationship Id="rId103" Type="http://schemas.openxmlformats.org/officeDocument/2006/relationships/image" Target="../media/image399.emf"/><Relationship Id="rId124" Type="http://schemas.openxmlformats.org/officeDocument/2006/relationships/customXml" Target="../ink/ink565.xml"/><Relationship Id="rId70" Type="http://schemas.openxmlformats.org/officeDocument/2006/relationships/customXml" Target="../ink/ink538.xml"/><Relationship Id="rId91" Type="http://schemas.openxmlformats.org/officeDocument/2006/relationships/image" Target="../media/image393.emf"/><Relationship Id="rId145" Type="http://schemas.openxmlformats.org/officeDocument/2006/relationships/image" Target="../media/image420.emf"/><Relationship Id="rId166" Type="http://schemas.openxmlformats.org/officeDocument/2006/relationships/customXml" Target="../ink/ink586.xml"/><Relationship Id="rId187" Type="http://schemas.openxmlformats.org/officeDocument/2006/relationships/image" Target="../media/image441.emf"/><Relationship Id="rId1" Type="http://schemas.openxmlformats.org/officeDocument/2006/relationships/slideLayout" Target="../slideLayouts/slideLayout27.xml"/><Relationship Id="rId28" Type="http://schemas.openxmlformats.org/officeDocument/2006/relationships/customXml" Target="../ink/ink517.xml"/><Relationship Id="rId49" Type="http://schemas.openxmlformats.org/officeDocument/2006/relationships/image" Target="../media/image372.emf"/><Relationship Id="rId114" Type="http://schemas.openxmlformats.org/officeDocument/2006/relationships/customXml" Target="../ink/ink560.xml"/><Relationship Id="rId60" Type="http://schemas.openxmlformats.org/officeDocument/2006/relationships/customXml" Target="../ink/ink533.xml"/><Relationship Id="rId81" Type="http://schemas.openxmlformats.org/officeDocument/2006/relationships/image" Target="../media/image388.emf"/><Relationship Id="rId135" Type="http://schemas.openxmlformats.org/officeDocument/2006/relationships/image" Target="../media/image415.emf"/><Relationship Id="rId156" Type="http://schemas.openxmlformats.org/officeDocument/2006/relationships/customXml" Target="../ink/ink581.xml"/><Relationship Id="rId177" Type="http://schemas.openxmlformats.org/officeDocument/2006/relationships/image" Target="../media/image436.emf"/><Relationship Id="rId18" Type="http://schemas.openxmlformats.org/officeDocument/2006/relationships/customXml" Target="../ink/ink512.xml"/><Relationship Id="rId39" Type="http://schemas.openxmlformats.org/officeDocument/2006/relationships/image" Target="../media/image367.emf"/></Relationships>
</file>

<file path=ppt/slides/_rels/slide62.xml.rels><?xml version="1.0" encoding="UTF-8" standalone="yes"?>
<Relationships xmlns="http://schemas.openxmlformats.org/package/2006/relationships"><Relationship Id="rId8" Type="http://schemas.openxmlformats.org/officeDocument/2006/relationships/customXml" Target="../ink/ink603.xml"/><Relationship Id="rId13" Type="http://schemas.openxmlformats.org/officeDocument/2006/relationships/image" Target="../media/image450.emf"/><Relationship Id="rId3" Type="http://schemas.openxmlformats.org/officeDocument/2006/relationships/image" Target="../media/image445.emf"/><Relationship Id="rId7" Type="http://schemas.openxmlformats.org/officeDocument/2006/relationships/image" Target="../media/image447.emf"/><Relationship Id="rId12" Type="http://schemas.openxmlformats.org/officeDocument/2006/relationships/customXml" Target="../ink/ink605.xml"/><Relationship Id="rId2" Type="http://schemas.openxmlformats.org/officeDocument/2006/relationships/customXml" Target="../ink/ink600.xml"/><Relationship Id="rId1" Type="http://schemas.openxmlformats.org/officeDocument/2006/relationships/slideLayout" Target="../slideLayouts/slideLayout27.xml"/><Relationship Id="rId6" Type="http://schemas.openxmlformats.org/officeDocument/2006/relationships/customXml" Target="../ink/ink602.xml"/><Relationship Id="rId11" Type="http://schemas.openxmlformats.org/officeDocument/2006/relationships/image" Target="../media/image449.emf"/><Relationship Id="rId5" Type="http://schemas.openxmlformats.org/officeDocument/2006/relationships/image" Target="../media/image446.emf"/><Relationship Id="rId10" Type="http://schemas.openxmlformats.org/officeDocument/2006/relationships/customXml" Target="../ink/ink604.xml"/><Relationship Id="rId4" Type="http://schemas.openxmlformats.org/officeDocument/2006/relationships/customXml" Target="../ink/ink601.xml"/><Relationship Id="rId9" Type="http://schemas.openxmlformats.org/officeDocument/2006/relationships/image" Target="../media/image448.emf"/></Relationships>
</file>

<file path=ppt/slides/_rels/slide63.xml.rels><?xml version="1.0" encoding="UTF-8" standalone="yes"?>
<Relationships xmlns="http://schemas.openxmlformats.org/package/2006/relationships"><Relationship Id="rId3" Type="http://schemas.openxmlformats.org/officeDocument/2006/relationships/image" Target="../media/image451.emf"/><Relationship Id="rId2" Type="http://schemas.openxmlformats.org/officeDocument/2006/relationships/customXml" Target="../ink/ink606.xml"/><Relationship Id="rId1" Type="http://schemas.openxmlformats.org/officeDocument/2006/relationships/slideLayout" Target="../slideLayouts/slideLayout27.xml"/><Relationship Id="rId5" Type="http://schemas.openxmlformats.org/officeDocument/2006/relationships/image" Target="../media/image452.emf"/><Relationship Id="rId4" Type="http://schemas.openxmlformats.org/officeDocument/2006/relationships/customXml" Target="../ink/ink607.xml"/></Relationships>
</file>

<file path=ppt/slides/_rels/slide64.xml.rels><?xml version="1.0" encoding="UTF-8" standalone="yes"?>
<Relationships xmlns="http://schemas.openxmlformats.org/package/2006/relationships"><Relationship Id="rId26" Type="http://schemas.openxmlformats.org/officeDocument/2006/relationships/customXml" Target="../ink/ink620.xml"/><Relationship Id="rId21" Type="http://schemas.openxmlformats.org/officeDocument/2006/relationships/image" Target="../media/image462.emf"/><Relationship Id="rId42" Type="http://schemas.openxmlformats.org/officeDocument/2006/relationships/customXml" Target="../ink/ink628.xml"/><Relationship Id="rId47" Type="http://schemas.openxmlformats.org/officeDocument/2006/relationships/image" Target="../media/image475.emf"/><Relationship Id="rId63" Type="http://schemas.openxmlformats.org/officeDocument/2006/relationships/image" Target="../media/image483.emf"/><Relationship Id="rId68" Type="http://schemas.openxmlformats.org/officeDocument/2006/relationships/customXml" Target="../ink/ink641.xml"/><Relationship Id="rId84" Type="http://schemas.openxmlformats.org/officeDocument/2006/relationships/customXml" Target="../ink/ink649.xml"/><Relationship Id="rId89" Type="http://schemas.openxmlformats.org/officeDocument/2006/relationships/image" Target="../media/image496.emf"/><Relationship Id="rId112" Type="http://schemas.openxmlformats.org/officeDocument/2006/relationships/customXml" Target="../ink/ink663.xml"/><Relationship Id="rId16" Type="http://schemas.openxmlformats.org/officeDocument/2006/relationships/customXml" Target="../ink/ink615.xml"/><Relationship Id="rId107" Type="http://schemas.openxmlformats.org/officeDocument/2006/relationships/image" Target="../media/image505.emf"/><Relationship Id="rId11" Type="http://schemas.openxmlformats.org/officeDocument/2006/relationships/image" Target="../media/image457.emf"/><Relationship Id="rId32" Type="http://schemas.openxmlformats.org/officeDocument/2006/relationships/customXml" Target="../ink/ink623.xml"/><Relationship Id="rId37" Type="http://schemas.openxmlformats.org/officeDocument/2006/relationships/image" Target="../media/image470.emf"/><Relationship Id="rId53" Type="http://schemas.openxmlformats.org/officeDocument/2006/relationships/image" Target="../media/image478.emf"/><Relationship Id="rId58" Type="http://schemas.openxmlformats.org/officeDocument/2006/relationships/customXml" Target="../ink/ink636.xml"/><Relationship Id="rId74" Type="http://schemas.openxmlformats.org/officeDocument/2006/relationships/customXml" Target="../ink/ink644.xml"/><Relationship Id="rId79" Type="http://schemas.openxmlformats.org/officeDocument/2006/relationships/image" Target="../media/image491.emf"/><Relationship Id="rId102" Type="http://schemas.openxmlformats.org/officeDocument/2006/relationships/customXml" Target="../ink/ink658.xml"/><Relationship Id="rId5" Type="http://schemas.openxmlformats.org/officeDocument/2006/relationships/image" Target="../media/image454.emf"/><Relationship Id="rId90" Type="http://schemas.openxmlformats.org/officeDocument/2006/relationships/customXml" Target="../ink/ink652.xml"/><Relationship Id="rId95" Type="http://schemas.openxmlformats.org/officeDocument/2006/relationships/image" Target="../media/image499.emf"/><Relationship Id="rId22" Type="http://schemas.openxmlformats.org/officeDocument/2006/relationships/customXml" Target="../ink/ink618.xml"/><Relationship Id="rId27" Type="http://schemas.openxmlformats.org/officeDocument/2006/relationships/image" Target="../media/image465.emf"/><Relationship Id="rId43" Type="http://schemas.openxmlformats.org/officeDocument/2006/relationships/image" Target="../media/image473.emf"/><Relationship Id="rId48" Type="http://schemas.openxmlformats.org/officeDocument/2006/relationships/customXml" Target="../ink/ink631.xml"/><Relationship Id="rId64" Type="http://schemas.openxmlformats.org/officeDocument/2006/relationships/customXml" Target="../ink/ink639.xml"/><Relationship Id="rId69" Type="http://schemas.openxmlformats.org/officeDocument/2006/relationships/image" Target="../media/image486.emf"/><Relationship Id="rId113" Type="http://schemas.openxmlformats.org/officeDocument/2006/relationships/image" Target="../media/image508.emf"/><Relationship Id="rId80" Type="http://schemas.openxmlformats.org/officeDocument/2006/relationships/customXml" Target="../ink/ink647.xml"/><Relationship Id="rId85" Type="http://schemas.openxmlformats.org/officeDocument/2006/relationships/image" Target="../media/image494.emf"/><Relationship Id="rId12" Type="http://schemas.openxmlformats.org/officeDocument/2006/relationships/customXml" Target="../ink/ink613.xml"/><Relationship Id="rId17" Type="http://schemas.openxmlformats.org/officeDocument/2006/relationships/image" Target="../media/image460.emf"/><Relationship Id="rId33" Type="http://schemas.openxmlformats.org/officeDocument/2006/relationships/image" Target="../media/image468.emf"/><Relationship Id="rId38" Type="http://schemas.openxmlformats.org/officeDocument/2006/relationships/customXml" Target="../ink/ink626.xml"/><Relationship Id="rId59" Type="http://schemas.openxmlformats.org/officeDocument/2006/relationships/image" Target="../media/image481.emf"/><Relationship Id="rId103" Type="http://schemas.openxmlformats.org/officeDocument/2006/relationships/image" Target="../media/image503.emf"/><Relationship Id="rId108" Type="http://schemas.openxmlformats.org/officeDocument/2006/relationships/customXml" Target="../ink/ink661.xml"/><Relationship Id="rId54" Type="http://schemas.openxmlformats.org/officeDocument/2006/relationships/customXml" Target="../ink/ink634.xml"/><Relationship Id="rId70" Type="http://schemas.openxmlformats.org/officeDocument/2006/relationships/customXml" Target="../ink/ink642.xml"/><Relationship Id="rId75" Type="http://schemas.openxmlformats.org/officeDocument/2006/relationships/image" Target="../media/image489.emf"/><Relationship Id="rId91" Type="http://schemas.openxmlformats.org/officeDocument/2006/relationships/image" Target="../media/image497.emf"/><Relationship Id="rId96" Type="http://schemas.openxmlformats.org/officeDocument/2006/relationships/customXml" Target="../ink/ink655.xml"/><Relationship Id="rId1" Type="http://schemas.openxmlformats.org/officeDocument/2006/relationships/slideLayout" Target="../slideLayouts/slideLayout27.xml"/><Relationship Id="rId6" Type="http://schemas.openxmlformats.org/officeDocument/2006/relationships/customXml" Target="../ink/ink610.xml"/><Relationship Id="rId15" Type="http://schemas.openxmlformats.org/officeDocument/2006/relationships/image" Target="../media/image459.emf"/><Relationship Id="rId23" Type="http://schemas.openxmlformats.org/officeDocument/2006/relationships/image" Target="../media/image463.emf"/><Relationship Id="rId28" Type="http://schemas.openxmlformats.org/officeDocument/2006/relationships/customXml" Target="../ink/ink621.xml"/><Relationship Id="rId36" Type="http://schemas.openxmlformats.org/officeDocument/2006/relationships/customXml" Target="../ink/ink625.xml"/><Relationship Id="rId49" Type="http://schemas.openxmlformats.org/officeDocument/2006/relationships/image" Target="../media/image476.emf"/><Relationship Id="rId57" Type="http://schemas.openxmlformats.org/officeDocument/2006/relationships/image" Target="../media/image480.emf"/><Relationship Id="rId106" Type="http://schemas.openxmlformats.org/officeDocument/2006/relationships/customXml" Target="../ink/ink660.xml"/><Relationship Id="rId114" Type="http://schemas.openxmlformats.org/officeDocument/2006/relationships/customXml" Target="../ink/ink664.xml"/><Relationship Id="rId10" Type="http://schemas.openxmlformats.org/officeDocument/2006/relationships/customXml" Target="../ink/ink612.xml"/><Relationship Id="rId31" Type="http://schemas.openxmlformats.org/officeDocument/2006/relationships/image" Target="../media/image467.emf"/><Relationship Id="rId44" Type="http://schemas.openxmlformats.org/officeDocument/2006/relationships/customXml" Target="../ink/ink629.xml"/><Relationship Id="rId52" Type="http://schemas.openxmlformats.org/officeDocument/2006/relationships/customXml" Target="../ink/ink633.xml"/><Relationship Id="rId60" Type="http://schemas.openxmlformats.org/officeDocument/2006/relationships/customXml" Target="../ink/ink637.xml"/><Relationship Id="rId65" Type="http://schemas.openxmlformats.org/officeDocument/2006/relationships/image" Target="../media/image484.emf"/><Relationship Id="rId73" Type="http://schemas.openxmlformats.org/officeDocument/2006/relationships/image" Target="../media/image488.emf"/><Relationship Id="rId78" Type="http://schemas.openxmlformats.org/officeDocument/2006/relationships/customXml" Target="../ink/ink646.xml"/><Relationship Id="rId81" Type="http://schemas.openxmlformats.org/officeDocument/2006/relationships/image" Target="../media/image492.emf"/><Relationship Id="rId86" Type="http://schemas.openxmlformats.org/officeDocument/2006/relationships/customXml" Target="../ink/ink650.xml"/><Relationship Id="rId94" Type="http://schemas.openxmlformats.org/officeDocument/2006/relationships/customXml" Target="../ink/ink654.xml"/><Relationship Id="rId99" Type="http://schemas.openxmlformats.org/officeDocument/2006/relationships/image" Target="../media/image501.emf"/><Relationship Id="rId101" Type="http://schemas.openxmlformats.org/officeDocument/2006/relationships/image" Target="../media/image502.emf"/><Relationship Id="rId4" Type="http://schemas.openxmlformats.org/officeDocument/2006/relationships/customXml" Target="../ink/ink609.xml"/><Relationship Id="rId9" Type="http://schemas.openxmlformats.org/officeDocument/2006/relationships/image" Target="../media/image456.emf"/><Relationship Id="rId13" Type="http://schemas.openxmlformats.org/officeDocument/2006/relationships/image" Target="../media/image458.emf"/><Relationship Id="rId18" Type="http://schemas.openxmlformats.org/officeDocument/2006/relationships/customXml" Target="../ink/ink616.xml"/><Relationship Id="rId39" Type="http://schemas.openxmlformats.org/officeDocument/2006/relationships/image" Target="../media/image471.emf"/><Relationship Id="rId109" Type="http://schemas.openxmlformats.org/officeDocument/2006/relationships/image" Target="../media/image506.emf"/><Relationship Id="rId34" Type="http://schemas.openxmlformats.org/officeDocument/2006/relationships/customXml" Target="../ink/ink624.xml"/><Relationship Id="rId50" Type="http://schemas.openxmlformats.org/officeDocument/2006/relationships/customXml" Target="../ink/ink632.xml"/><Relationship Id="rId55" Type="http://schemas.openxmlformats.org/officeDocument/2006/relationships/image" Target="../media/image479.emf"/><Relationship Id="rId76" Type="http://schemas.openxmlformats.org/officeDocument/2006/relationships/customXml" Target="../ink/ink645.xml"/><Relationship Id="rId97" Type="http://schemas.openxmlformats.org/officeDocument/2006/relationships/image" Target="../media/image500.emf"/><Relationship Id="rId104" Type="http://schemas.openxmlformats.org/officeDocument/2006/relationships/customXml" Target="../ink/ink659.xml"/><Relationship Id="rId7" Type="http://schemas.openxmlformats.org/officeDocument/2006/relationships/image" Target="../media/image455.emf"/><Relationship Id="rId71" Type="http://schemas.openxmlformats.org/officeDocument/2006/relationships/image" Target="../media/image487.emf"/><Relationship Id="rId92" Type="http://schemas.openxmlformats.org/officeDocument/2006/relationships/customXml" Target="../ink/ink653.xml"/><Relationship Id="rId2" Type="http://schemas.openxmlformats.org/officeDocument/2006/relationships/customXml" Target="../ink/ink608.xml"/><Relationship Id="rId29" Type="http://schemas.openxmlformats.org/officeDocument/2006/relationships/image" Target="../media/image466.emf"/><Relationship Id="rId24" Type="http://schemas.openxmlformats.org/officeDocument/2006/relationships/customXml" Target="../ink/ink619.xml"/><Relationship Id="rId40" Type="http://schemas.openxmlformats.org/officeDocument/2006/relationships/customXml" Target="../ink/ink627.xml"/><Relationship Id="rId45" Type="http://schemas.openxmlformats.org/officeDocument/2006/relationships/image" Target="../media/image474.emf"/><Relationship Id="rId66" Type="http://schemas.openxmlformats.org/officeDocument/2006/relationships/customXml" Target="../ink/ink640.xml"/><Relationship Id="rId87" Type="http://schemas.openxmlformats.org/officeDocument/2006/relationships/image" Target="../media/image495.emf"/><Relationship Id="rId110" Type="http://schemas.openxmlformats.org/officeDocument/2006/relationships/customXml" Target="../ink/ink662.xml"/><Relationship Id="rId115" Type="http://schemas.openxmlformats.org/officeDocument/2006/relationships/image" Target="../media/image509.emf"/><Relationship Id="rId61" Type="http://schemas.openxmlformats.org/officeDocument/2006/relationships/image" Target="../media/image482.emf"/><Relationship Id="rId82" Type="http://schemas.openxmlformats.org/officeDocument/2006/relationships/customXml" Target="../ink/ink648.xml"/><Relationship Id="rId19" Type="http://schemas.openxmlformats.org/officeDocument/2006/relationships/image" Target="../media/image461.emf"/><Relationship Id="rId14" Type="http://schemas.openxmlformats.org/officeDocument/2006/relationships/customXml" Target="../ink/ink614.xml"/><Relationship Id="rId30" Type="http://schemas.openxmlformats.org/officeDocument/2006/relationships/customXml" Target="../ink/ink622.xml"/><Relationship Id="rId35" Type="http://schemas.openxmlformats.org/officeDocument/2006/relationships/image" Target="../media/image469.emf"/><Relationship Id="rId56" Type="http://schemas.openxmlformats.org/officeDocument/2006/relationships/customXml" Target="../ink/ink635.xml"/><Relationship Id="rId77" Type="http://schemas.openxmlformats.org/officeDocument/2006/relationships/image" Target="../media/image490.emf"/><Relationship Id="rId100" Type="http://schemas.openxmlformats.org/officeDocument/2006/relationships/customXml" Target="../ink/ink657.xml"/><Relationship Id="rId105" Type="http://schemas.openxmlformats.org/officeDocument/2006/relationships/image" Target="../media/image504.emf"/><Relationship Id="rId8" Type="http://schemas.openxmlformats.org/officeDocument/2006/relationships/customXml" Target="../ink/ink611.xml"/><Relationship Id="rId51" Type="http://schemas.openxmlformats.org/officeDocument/2006/relationships/image" Target="../media/image477.emf"/><Relationship Id="rId72" Type="http://schemas.openxmlformats.org/officeDocument/2006/relationships/customXml" Target="../ink/ink643.xml"/><Relationship Id="rId93" Type="http://schemas.openxmlformats.org/officeDocument/2006/relationships/image" Target="../media/image498.emf"/><Relationship Id="rId98" Type="http://schemas.openxmlformats.org/officeDocument/2006/relationships/customXml" Target="../ink/ink656.xml"/><Relationship Id="rId3" Type="http://schemas.openxmlformats.org/officeDocument/2006/relationships/image" Target="../media/image453.emf"/><Relationship Id="rId25" Type="http://schemas.openxmlformats.org/officeDocument/2006/relationships/image" Target="../media/image464.emf"/><Relationship Id="rId46" Type="http://schemas.openxmlformats.org/officeDocument/2006/relationships/customXml" Target="../ink/ink630.xml"/><Relationship Id="rId67" Type="http://schemas.openxmlformats.org/officeDocument/2006/relationships/image" Target="../media/image485.emf"/><Relationship Id="rId20" Type="http://schemas.openxmlformats.org/officeDocument/2006/relationships/customXml" Target="../ink/ink617.xml"/><Relationship Id="rId41" Type="http://schemas.openxmlformats.org/officeDocument/2006/relationships/image" Target="../media/image472.emf"/><Relationship Id="rId62" Type="http://schemas.openxmlformats.org/officeDocument/2006/relationships/customXml" Target="../ink/ink638.xml"/><Relationship Id="rId83" Type="http://schemas.openxmlformats.org/officeDocument/2006/relationships/image" Target="../media/image493.emf"/><Relationship Id="rId88" Type="http://schemas.openxmlformats.org/officeDocument/2006/relationships/customXml" Target="../ink/ink651.xml"/><Relationship Id="rId111" Type="http://schemas.openxmlformats.org/officeDocument/2006/relationships/image" Target="../media/image507.emf"/></Relationships>
</file>

<file path=ppt/slides/_rels/slide65.xml.rels><?xml version="1.0" encoding="UTF-8" standalone="yes"?>
<Relationships xmlns="http://schemas.openxmlformats.org/package/2006/relationships"><Relationship Id="rId117" Type="http://schemas.openxmlformats.org/officeDocument/2006/relationships/image" Target="../media/image567.emf"/><Relationship Id="rId21" Type="http://schemas.openxmlformats.org/officeDocument/2006/relationships/image" Target="../media/image519.emf"/><Relationship Id="rId42" Type="http://schemas.openxmlformats.org/officeDocument/2006/relationships/customXml" Target="../ink/ink685.xml"/><Relationship Id="rId63" Type="http://schemas.openxmlformats.org/officeDocument/2006/relationships/image" Target="../media/image540.emf"/><Relationship Id="rId84" Type="http://schemas.openxmlformats.org/officeDocument/2006/relationships/customXml" Target="../ink/ink706.xml"/><Relationship Id="rId138" Type="http://schemas.openxmlformats.org/officeDocument/2006/relationships/customXml" Target="../ink/ink733.xml"/><Relationship Id="rId159" Type="http://schemas.openxmlformats.org/officeDocument/2006/relationships/image" Target="../media/image588.emf"/><Relationship Id="rId170" Type="http://schemas.openxmlformats.org/officeDocument/2006/relationships/customXml" Target="../ink/ink749.xml"/><Relationship Id="rId107" Type="http://schemas.openxmlformats.org/officeDocument/2006/relationships/image" Target="../media/image562.emf"/><Relationship Id="rId11" Type="http://schemas.openxmlformats.org/officeDocument/2006/relationships/image" Target="../media/image514.emf"/><Relationship Id="rId32" Type="http://schemas.openxmlformats.org/officeDocument/2006/relationships/customXml" Target="../ink/ink680.xml"/><Relationship Id="rId53" Type="http://schemas.openxmlformats.org/officeDocument/2006/relationships/image" Target="../media/image535.emf"/><Relationship Id="rId74" Type="http://schemas.openxmlformats.org/officeDocument/2006/relationships/customXml" Target="../ink/ink701.xml"/><Relationship Id="rId128" Type="http://schemas.openxmlformats.org/officeDocument/2006/relationships/customXml" Target="../ink/ink728.xml"/><Relationship Id="rId149" Type="http://schemas.openxmlformats.org/officeDocument/2006/relationships/image" Target="../media/image583.emf"/><Relationship Id="rId5" Type="http://schemas.openxmlformats.org/officeDocument/2006/relationships/image" Target="../media/image511.emf"/><Relationship Id="rId95" Type="http://schemas.openxmlformats.org/officeDocument/2006/relationships/image" Target="../media/image556.emf"/><Relationship Id="rId160" Type="http://schemas.openxmlformats.org/officeDocument/2006/relationships/customXml" Target="../ink/ink744.xml"/><Relationship Id="rId181" Type="http://schemas.openxmlformats.org/officeDocument/2006/relationships/image" Target="../media/image599.emf"/><Relationship Id="rId22" Type="http://schemas.openxmlformats.org/officeDocument/2006/relationships/customXml" Target="../ink/ink675.xml"/><Relationship Id="rId43" Type="http://schemas.openxmlformats.org/officeDocument/2006/relationships/image" Target="../media/image530.emf"/><Relationship Id="rId64" Type="http://schemas.openxmlformats.org/officeDocument/2006/relationships/customXml" Target="../ink/ink696.xml"/><Relationship Id="rId118" Type="http://schemas.openxmlformats.org/officeDocument/2006/relationships/customXml" Target="../ink/ink723.xml"/><Relationship Id="rId139" Type="http://schemas.openxmlformats.org/officeDocument/2006/relationships/image" Target="../media/image578.emf"/><Relationship Id="rId85" Type="http://schemas.openxmlformats.org/officeDocument/2006/relationships/image" Target="../media/image551.emf"/><Relationship Id="rId150" Type="http://schemas.openxmlformats.org/officeDocument/2006/relationships/customXml" Target="../ink/ink739.xml"/><Relationship Id="rId171" Type="http://schemas.openxmlformats.org/officeDocument/2006/relationships/image" Target="../media/image594.emf"/><Relationship Id="rId12" Type="http://schemas.openxmlformats.org/officeDocument/2006/relationships/customXml" Target="../ink/ink670.xml"/><Relationship Id="rId33" Type="http://schemas.openxmlformats.org/officeDocument/2006/relationships/image" Target="../media/image525.emf"/><Relationship Id="rId108" Type="http://schemas.openxmlformats.org/officeDocument/2006/relationships/customXml" Target="../ink/ink718.xml"/><Relationship Id="rId129" Type="http://schemas.openxmlformats.org/officeDocument/2006/relationships/image" Target="../media/image573.emf"/><Relationship Id="rId54" Type="http://schemas.openxmlformats.org/officeDocument/2006/relationships/customXml" Target="../ink/ink691.xml"/><Relationship Id="rId75" Type="http://schemas.openxmlformats.org/officeDocument/2006/relationships/image" Target="../media/image546.emf"/><Relationship Id="rId96" Type="http://schemas.openxmlformats.org/officeDocument/2006/relationships/customXml" Target="../ink/ink712.xml"/><Relationship Id="rId140" Type="http://schemas.openxmlformats.org/officeDocument/2006/relationships/customXml" Target="../ink/ink734.xml"/><Relationship Id="rId161" Type="http://schemas.openxmlformats.org/officeDocument/2006/relationships/image" Target="../media/image589.emf"/><Relationship Id="rId182" Type="http://schemas.openxmlformats.org/officeDocument/2006/relationships/customXml" Target="../ink/ink755.xml"/><Relationship Id="rId6" Type="http://schemas.openxmlformats.org/officeDocument/2006/relationships/customXml" Target="../ink/ink667.xml"/><Relationship Id="rId23" Type="http://schemas.openxmlformats.org/officeDocument/2006/relationships/image" Target="../media/image520.emf"/><Relationship Id="rId119" Type="http://schemas.openxmlformats.org/officeDocument/2006/relationships/image" Target="../media/image568.emf"/><Relationship Id="rId44" Type="http://schemas.openxmlformats.org/officeDocument/2006/relationships/customXml" Target="../ink/ink686.xml"/><Relationship Id="rId65" Type="http://schemas.openxmlformats.org/officeDocument/2006/relationships/image" Target="../media/image541.emf"/><Relationship Id="rId86" Type="http://schemas.openxmlformats.org/officeDocument/2006/relationships/customXml" Target="../ink/ink707.xml"/><Relationship Id="rId130" Type="http://schemas.openxmlformats.org/officeDocument/2006/relationships/customXml" Target="../ink/ink729.xml"/><Relationship Id="rId151" Type="http://schemas.openxmlformats.org/officeDocument/2006/relationships/image" Target="../media/image584.emf"/><Relationship Id="rId172" Type="http://schemas.openxmlformats.org/officeDocument/2006/relationships/customXml" Target="../ink/ink750.xml"/><Relationship Id="rId13" Type="http://schemas.openxmlformats.org/officeDocument/2006/relationships/image" Target="../media/image515.emf"/><Relationship Id="rId18" Type="http://schemas.openxmlformats.org/officeDocument/2006/relationships/customXml" Target="../ink/ink673.xml"/><Relationship Id="rId39" Type="http://schemas.openxmlformats.org/officeDocument/2006/relationships/image" Target="../media/image528.emf"/><Relationship Id="rId109" Type="http://schemas.openxmlformats.org/officeDocument/2006/relationships/image" Target="../media/image563.emf"/><Relationship Id="rId34" Type="http://schemas.openxmlformats.org/officeDocument/2006/relationships/customXml" Target="../ink/ink681.xml"/><Relationship Id="rId50" Type="http://schemas.openxmlformats.org/officeDocument/2006/relationships/customXml" Target="../ink/ink689.xml"/><Relationship Id="rId55" Type="http://schemas.openxmlformats.org/officeDocument/2006/relationships/image" Target="../media/image536.emf"/><Relationship Id="rId76" Type="http://schemas.openxmlformats.org/officeDocument/2006/relationships/customXml" Target="../ink/ink702.xml"/><Relationship Id="rId97" Type="http://schemas.openxmlformats.org/officeDocument/2006/relationships/image" Target="../media/image557.emf"/><Relationship Id="rId104" Type="http://schemas.openxmlformats.org/officeDocument/2006/relationships/customXml" Target="../ink/ink716.xml"/><Relationship Id="rId120" Type="http://schemas.openxmlformats.org/officeDocument/2006/relationships/customXml" Target="../ink/ink724.xml"/><Relationship Id="rId125" Type="http://schemas.openxmlformats.org/officeDocument/2006/relationships/image" Target="../media/image571.emf"/><Relationship Id="rId141" Type="http://schemas.openxmlformats.org/officeDocument/2006/relationships/image" Target="../media/image579.emf"/><Relationship Id="rId146" Type="http://schemas.openxmlformats.org/officeDocument/2006/relationships/customXml" Target="../ink/ink737.xml"/><Relationship Id="rId167" Type="http://schemas.openxmlformats.org/officeDocument/2006/relationships/image" Target="../media/image592.emf"/><Relationship Id="rId7" Type="http://schemas.openxmlformats.org/officeDocument/2006/relationships/image" Target="../media/image512.emf"/><Relationship Id="rId71" Type="http://schemas.openxmlformats.org/officeDocument/2006/relationships/image" Target="../media/image544.emf"/><Relationship Id="rId92" Type="http://schemas.openxmlformats.org/officeDocument/2006/relationships/customXml" Target="../ink/ink710.xml"/><Relationship Id="rId162" Type="http://schemas.openxmlformats.org/officeDocument/2006/relationships/customXml" Target="../ink/ink745.xml"/><Relationship Id="rId183" Type="http://schemas.openxmlformats.org/officeDocument/2006/relationships/image" Target="../media/image600.emf"/><Relationship Id="rId2" Type="http://schemas.openxmlformats.org/officeDocument/2006/relationships/customXml" Target="../ink/ink665.xml"/><Relationship Id="rId29" Type="http://schemas.openxmlformats.org/officeDocument/2006/relationships/image" Target="../media/image523.emf"/><Relationship Id="rId24" Type="http://schemas.openxmlformats.org/officeDocument/2006/relationships/customXml" Target="../ink/ink676.xml"/><Relationship Id="rId40" Type="http://schemas.openxmlformats.org/officeDocument/2006/relationships/customXml" Target="../ink/ink684.xml"/><Relationship Id="rId45" Type="http://schemas.openxmlformats.org/officeDocument/2006/relationships/image" Target="../media/image531.emf"/><Relationship Id="rId66" Type="http://schemas.openxmlformats.org/officeDocument/2006/relationships/customXml" Target="../ink/ink697.xml"/><Relationship Id="rId87" Type="http://schemas.openxmlformats.org/officeDocument/2006/relationships/image" Target="../media/image552.emf"/><Relationship Id="rId110" Type="http://schemas.openxmlformats.org/officeDocument/2006/relationships/customXml" Target="../ink/ink719.xml"/><Relationship Id="rId115" Type="http://schemas.openxmlformats.org/officeDocument/2006/relationships/image" Target="../media/image566.emf"/><Relationship Id="rId131" Type="http://schemas.openxmlformats.org/officeDocument/2006/relationships/image" Target="../media/image574.emf"/><Relationship Id="rId136" Type="http://schemas.openxmlformats.org/officeDocument/2006/relationships/customXml" Target="../ink/ink732.xml"/><Relationship Id="rId157" Type="http://schemas.openxmlformats.org/officeDocument/2006/relationships/image" Target="../media/image587.emf"/><Relationship Id="rId178" Type="http://schemas.openxmlformats.org/officeDocument/2006/relationships/customXml" Target="../ink/ink753.xml"/><Relationship Id="rId61" Type="http://schemas.openxmlformats.org/officeDocument/2006/relationships/image" Target="../media/image539.emf"/><Relationship Id="rId82" Type="http://schemas.openxmlformats.org/officeDocument/2006/relationships/customXml" Target="../ink/ink705.xml"/><Relationship Id="rId152" Type="http://schemas.openxmlformats.org/officeDocument/2006/relationships/customXml" Target="../ink/ink740.xml"/><Relationship Id="rId173" Type="http://schemas.openxmlformats.org/officeDocument/2006/relationships/image" Target="../media/image595.emf"/><Relationship Id="rId19" Type="http://schemas.openxmlformats.org/officeDocument/2006/relationships/image" Target="../media/image518.emf"/><Relationship Id="rId14" Type="http://schemas.openxmlformats.org/officeDocument/2006/relationships/customXml" Target="../ink/ink671.xml"/><Relationship Id="rId30" Type="http://schemas.openxmlformats.org/officeDocument/2006/relationships/customXml" Target="../ink/ink679.xml"/><Relationship Id="rId35" Type="http://schemas.openxmlformats.org/officeDocument/2006/relationships/image" Target="../media/image526.emf"/><Relationship Id="rId56" Type="http://schemas.openxmlformats.org/officeDocument/2006/relationships/customXml" Target="../ink/ink692.xml"/><Relationship Id="rId77" Type="http://schemas.openxmlformats.org/officeDocument/2006/relationships/image" Target="../media/image547.emf"/><Relationship Id="rId100" Type="http://schemas.openxmlformats.org/officeDocument/2006/relationships/customXml" Target="../ink/ink714.xml"/><Relationship Id="rId105" Type="http://schemas.openxmlformats.org/officeDocument/2006/relationships/image" Target="../media/image561.emf"/><Relationship Id="rId126" Type="http://schemas.openxmlformats.org/officeDocument/2006/relationships/customXml" Target="../ink/ink727.xml"/><Relationship Id="rId147" Type="http://schemas.openxmlformats.org/officeDocument/2006/relationships/image" Target="../media/image582.emf"/><Relationship Id="rId168" Type="http://schemas.openxmlformats.org/officeDocument/2006/relationships/customXml" Target="../ink/ink748.xml"/><Relationship Id="rId8" Type="http://schemas.openxmlformats.org/officeDocument/2006/relationships/customXml" Target="../ink/ink668.xml"/><Relationship Id="rId51" Type="http://schemas.openxmlformats.org/officeDocument/2006/relationships/image" Target="../media/image534.emf"/><Relationship Id="rId72" Type="http://schemas.openxmlformats.org/officeDocument/2006/relationships/customXml" Target="../ink/ink700.xml"/><Relationship Id="rId93" Type="http://schemas.openxmlformats.org/officeDocument/2006/relationships/image" Target="../media/image555.emf"/><Relationship Id="rId98" Type="http://schemas.openxmlformats.org/officeDocument/2006/relationships/customXml" Target="../ink/ink713.xml"/><Relationship Id="rId121" Type="http://schemas.openxmlformats.org/officeDocument/2006/relationships/image" Target="../media/image569.emf"/><Relationship Id="rId142" Type="http://schemas.openxmlformats.org/officeDocument/2006/relationships/customXml" Target="../ink/ink735.xml"/><Relationship Id="rId163" Type="http://schemas.openxmlformats.org/officeDocument/2006/relationships/image" Target="../media/image590.emf"/><Relationship Id="rId184" Type="http://schemas.openxmlformats.org/officeDocument/2006/relationships/customXml" Target="../ink/ink756.xml"/><Relationship Id="rId3" Type="http://schemas.openxmlformats.org/officeDocument/2006/relationships/image" Target="../media/image510.emf"/><Relationship Id="rId25" Type="http://schemas.openxmlformats.org/officeDocument/2006/relationships/image" Target="../media/image521.emf"/><Relationship Id="rId46" Type="http://schemas.openxmlformats.org/officeDocument/2006/relationships/customXml" Target="../ink/ink687.xml"/><Relationship Id="rId67" Type="http://schemas.openxmlformats.org/officeDocument/2006/relationships/image" Target="../media/image542.emf"/><Relationship Id="rId116" Type="http://schemas.openxmlformats.org/officeDocument/2006/relationships/customXml" Target="../ink/ink722.xml"/><Relationship Id="rId137" Type="http://schemas.openxmlformats.org/officeDocument/2006/relationships/image" Target="../media/image577.emf"/><Relationship Id="rId158" Type="http://schemas.openxmlformats.org/officeDocument/2006/relationships/customXml" Target="../ink/ink743.xml"/><Relationship Id="rId20" Type="http://schemas.openxmlformats.org/officeDocument/2006/relationships/customXml" Target="../ink/ink674.xml"/><Relationship Id="rId41" Type="http://schemas.openxmlformats.org/officeDocument/2006/relationships/image" Target="../media/image529.emf"/><Relationship Id="rId62" Type="http://schemas.openxmlformats.org/officeDocument/2006/relationships/customXml" Target="../ink/ink695.xml"/><Relationship Id="rId83" Type="http://schemas.openxmlformats.org/officeDocument/2006/relationships/image" Target="../media/image550.emf"/><Relationship Id="rId88" Type="http://schemas.openxmlformats.org/officeDocument/2006/relationships/customXml" Target="../ink/ink708.xml"/><Relationship Id="rId111" Type="http://schemas.openxmlformats.org/officeDocument/2006/relationships/image" Target="../media/image564.emf"/><Relationship Id="rId132" Type="http://schemas.openxmlformats.org/officeDocument/2006/relationships/customXml" Target="../ink/ink730.xml"/><Relationship Id="rId153" Type="http://schemas.openxmlformats.org/officeDocument/2006/relationships/image" Target="../media/image585.emf"/><Relationship Id="rId174" Type="http://schemas.openxmlformats.org/officeDocument/2006/relationships/customXml" Target="../ink/ink751.xml"/><Relationship Id="rId179" Type="http://schemas.openxmlformats.org/officeDocument/2006/relationships/image" Target="../media/image598.emf"/><Relationship Id="rId15" Type="http://schemas.openxmlformats.org/officeDocument/2006/relationships/image" Target="../media/image516.emf"/><Relationship Id="rId36" Type="http://schemas.openxmlformats.org/officeDocument/2006/relationships/customXml" Target="../ink/ink682.xml"/><Relationship Id="rId57" Type="http://schemas.openxmlformats.org/officeDocument/2006/relationships/image" Target="../media/image537.emf"/><Relationship Id="rId106" Type="http://schemas.openxmlformats.org/officeDocument/2006/relationships/customXml" Target="../ink/ink717.xml"/><Relationship Id="rId127" Type="http://schemas.openxmlformats.org/officeDocument/2006/relationships/image" Target="../media/image572.emf"/><Relationship Id="rId10" Type="http://schemas.openxmlformats.org/officeDocument/2006/relationships/customXml" Target="../ink/ink669.xml"/><Relationship Id="rId31" Type="http://schemas.openxmlformats.org/officeDocument/2006/relationships/image" Target="../media/image524.emf"/><Relationship Id="rId52" Type="http://schemas.openxmlformats.org/officeDocument/2006/relationships/customXml" Target="../ink/ink690.xml"/><Relationship Id="rId73" Type="http://schemas.openxmlformats.org/officeDocument/2006/relationships/image" Target="../media/image545.emf"/><Relationship Id="rId78" Type="http://schemas.openxmlformats.org/officeDocument/2006/relationships/customXml" Target="../ink/ink703.xml"/><Relationship Id="rId94" Type="http://schemas.openxmlformats.org/officeDocument/2006/relationships/customXml" Target="../ink/ink711.xml"/><Relationship Id="rId99" Type="http://schemas.openxmlformats.org/officeDocument/2006/relationships/image" Target="../media/image558.emf"/><Relationship Id="rId101" Type="http://schemas.openxmlformats.org/officeDocument/2006/relationships/image" Target="../media/image559.emf"/><Relationship Id="rId122" Type="http://schemas.openxmlformats.org/officeDocument/2006/relationships/customXml" Target="../ink/ink725.xml"/><Relationship Id="rId143" Type="http://schemas.openxmlformats.org/officeDocument/2006/relationships/image" Target="../media/image580.emf"/><Relationship Id="rId148" Type="http://schemas.openxmlformats.org/officeDocument/2006/relationships/customXml" Target="../ink/ink738.xml"/><Relationship Id="rId164" Type="http://schemas.openxmlformats.org/officeDocument/2006/relationships/customXml" Target="../ink/ink746.xml"/><Relationship Id="rId169" Type="http://schemas.openxmlformats.org/officeDocument/2006/relationships/image" Target="../media/image593.emf"/><Relationship Id="rId185" Type="http://schemas.openxmlformats.org/officeDocument/2006/relationships/image" Target="../media/image601.emf"/><Relationship Id="rId4" Type="http://schemas.openxmlformats.org/officeDocument/2006/relationships/customXml" Target="../ink/ink666.xml"/><Relationship Id="rId9" Type="http://schemas.openxmlformats.org/officeDocument/2006/relationships/image" Target="../media/image513.emf"/><Relationship Id="rId180" Type="http://schemas.openxmlformats.org/officeDocument/2006/relationships/customXml" Target="../ink/ink754.xml"/><Relationship Id="rId26" Type="http://schemas.openxmlformats.org/officeDocument/2006/relationships/customXml" Target="../ink/ink677.xml"/><Relationship Id="rId47" Type="http://schemas.openxmlformats.org/officeDocument/2006/relationships/image" Target="../media/image532.emf"/><Relationship Id="rId68" Type="http://schemas.openxmlformats.org/officeDocument/2006/relationships/customXml" Target="../ink/ink698.xml"/><Relationship Id="rId89" Type="http://schemas.openxmlformats.org/officeDocument/2006/relationships/image" Target="../media/image553.emf"/><Relationship Id="rId112" Type="http://schemas.openxmlformats.org/officeDocument/2006/relationships/customXml" Target="../ink/ink720.xml"/><Relationship Id="rId133" Type="http://schemas.openxmlformats.org/officeDocument/2006/relationships/image" Target="../media/image575.emf"/><Relationship Id="rId154" Type="http://schemas.openxmlformats.org/officeDocument/2006/relationships/customXml" Target="../ink/ink741.xml"/><Relationship Id="rId175" Type="http://schemas.openxmlformats.org/officeDocument/2006/relationships/image" Target="../media/image596.emf"/><Relationship Id="rId16" Type="http://schemas.openxmlformats.org/officeDocument/2006/relationships/customXml" Target="../ink/ink672.xml"/><Relationship Id="rId37" Type="http://schemas.openxmlformats.org/officeDocument/2006/relationships/image" Target="../media/image527.emf"/><Relationship Id="rId58" Type="http://schemas.openxmlformats.org/officeDocument/2006/relationships/customXml" Target="../ink/ink693.xml"/><Relationship Id="rId79" Type="http://schemas.openxmlformats.org/officeDocument/2006/relationships/image" Target="../media/image548.emf"/><Relationship Id="rId102" Type="http://schemas.openxmlformats.org/officeDocument/2006/relationships/customXml" Target="../ink/ink715.xml"/><Relationship Id="rId123" Type="http://schemas.openxmlformats.org/officeDocument/2006/relationships/image" Target="../media/image570.emf"/><Relationship Id="rId144" Type="http://schemas.openxmlformats.org/officeDocument/2006/relationships/customXml" Target="../ink/ink736.xml"/><Relationship Id="rId90" Type="http://schemas.openxmlformats.org/officeDocument/2006/relationships/customXml" Target="../ink/ink709.xml"/><Relationship Id="rId165" Type="http://schemas.openxmlformats.org/officeDocument/2006/relationships/image" Target="../media/image591.emf"/><Relationship Id="rId27" Type="http://schemas.openxmlformats.org/officeDocument/2006/relationships/image" Target="../media/image522.emf"/><Relationship Id="rId48" Type="http://schemas.openxmlformats.org/officeDocument/2006/relationships/customXml" Target="../ink/ink688.xml"/><Relationship Id="rId69" Type="http://schemas.openxmlformats.org/officeDocument/2006/relationships/image" Target="../media/image543.emf"/><Relationship Id="rId113" Type="http://schemas.openxmlformats.org/officeDocument/2006/relationships/image" Target="../media/image565.emf"/><Relationship Id="rId134" Type="http://schemas.openxmlformats.org/officeDocument/2006/relationships/customXml" Target="../ink/ink731.xml"/><Relationship Id="rId80" Type="http://schemas.openxmlformats.org/officeDocument/2006/relationships/customXml" Target="../ink/ink704.xml"/><Relationship Id="rId155" Type="http://schemas.openxmlformats.org/officeDocument/2006/relationships/image" Target="../media/image586.emf"/><Relationship Id="rId176" Type="http://schemas.openxmlformats.org/officeDocument/2006/relationships/customXml" Target="../ink/ink752.xml"/><Relationship Id="rId17" Type="http://schemas.openxmlformats.org/officeDocument/2006/relationships/image" Target="../media/image517.emf"/><Relationship Id="rId38" Type="http://schemas.openxmlformats.org/officeDocument/2006/relationships/customXml" Target="../ink/ink683.xml"/><Relationship Id="rId59" Type="http://schemas.openxmlformats.org/officeDocument/2006/relationships/image" Target="../media/image538.emf"/><Relationship Id="rId103" Type="http://schemas.openxmlformats.org/officeDocument/2006/relationships/image" Target="../media/image560.emf"/><Relationship Id="rId124" Type="http://schemas.openxmlformats.org/officeDocument/2006/relationships/customXml" Target="../ink/ink726.xml"/><Relationship Id="rId70" Type="http://schemas.openxmlformats.org/officeDocument/2006/relationships/customXml" Target="../ink/ink699.xml"/><Relationship Id="rId91" Type="http://schemas.openxmlformats.org/officeDocument/2006/relationships/image" Target="../media/image554.emf"/><Relationship Id="rId145" Type="http://schemas.openxmlformats.org/officeDocument/2006/relationships/image" Target="../media/image581.emf"/><Relationship Id="rId166" Type="http://schemas.openxmlformats.org/officeDocument/2006/relationships/customXml" Target="../ink/ink747.xml"/><Relationship Id="rId1" Type="http://schemas.openxmlformats.org/officeDocument/2006/relationships/slideLayout" Target="../slideLayouts/slideLayout27.xml"/><Relationship Id="rId28" Type="http://schemas.openxmlformats.org/officeDocument/2006/relationships/customXml" Target="../ink/ink678.xml"/><Relationship Id="rId49" Type="http://schemas.openxmlformats.org/officeDocument/2006/relationships/image" Target="../media/image533.emf"/><Relationship Id="rId114" Type="http://schemas.openxmlformats.org/officeDocument/2006/relationships/customXml" Target="../ink/ink721.xml"/><Relationship Id="rId60" Type="http://schemas.openxmlformats.org/officeDocument/2006/relationships/customXml" Target="../ink/ink694.xml"/><Relationship Id="rId81" Type="http://schemas.openxmlformats.org/officeDocument/2006/relationships/image" Target="../media/image549.emf"/><Relationship Id="rId135" Type="http://schemas.openxmlformats.org/officeDocument/2006/relationships/image" Target="../media/image576.emf"/><Relationship Id="rId156" Type="http://schemas.openxmlformats.org/officeDocument/2006/relationships/customXml" Target="../ink/ink742.xml"/><Relationship Id="rId177" Type="http://schemas.openxmlformats.org/officeDocument/2006/relationships/image" Target="../media/image597.emf"/></Relationships>
</file>

<file path=ppt/slides/_rels/slide66.xml.rels><?xml version="1.0" encoding="UTF-8" standalone="yes"?>
<Relationships xmlns="http://schemas.openxmlformats.org/package/2006/relationships"><Relationship Id="rId26" Type="http://schemas.openxmlformats.org/officeDocument/2006/relationships/customXml" Target="../ink/ink769.xml"/><Relationship Id="rId21" Type="http://schemas.openxmlformats.org/officeDocument/2006/relationships/image" Target="../media/image462.emf"/><Relationship Id="rId42" Type="http://schemas.openxmlformats.org/officeDocument/2006/relationships/customXml" Target="../ink/ink777.xml"/><Relationship Id="rId47" Type="http://schemas.openxmlformats.org/officeDocument/2006/relationships/image" Target="../media/image475.emf"/><Relationship Id="rId63" Type="http://schemas.openxmlformats.org/officeDocument/2006/relationships/image" Target="../media/image483.emf"/><Relationship Id="rId68" Type="http://schemas.openxmlformats.org/officeDocument/2006/relationships/customXml" Target="../ink/ink790.xml"/><Relationship Id="rId16" Type="http://schemas.openxmlformats.org/officeDocument/2006/relationships/customXml" Target="../ink/ink764.xml"/><Relationship Id="rId11" Type="http://schemas.openxmlformats.org/officeDocument/2006/relationships/image" Target="../media/image457.emf"/><Relationship Id="rId32" Type="http://schemas.openxmlformats.org/officeDocument/2006/relationships/customXml" Target="../ink/ink772.xml"/><Relationship Id="rId37" Type="http://schemas.openxmlformats.org/officeDocument/2006/relationships/image" Target="../media/image470.emf"/><Relationship Id="rId53" Type="http://schemas.openxmlformats.org/officeDocument/2006/relationships/image" Target="../media/image478.emf"/><Relationship Id="rId58" Type="http://schemas.openxmlformats.org/officeDocument/2006/relationships/customXml" Target="../ink/ink785.xml"/><Relationship Id="rId74" Type="http://schemas.openxmlformats.org/officeDocument/2006/relationships/customXml" Target="../ink/ink793.xml"/><Relationship Id="rId79" Type="http://schemas.openxmlformats.org/officeDocument/2006/relationships/image" Target="../media/image606.emf"/><Relationship Id="rId5" Type="http://schemas.openxmlformats.org/officeDocument/2006/relationships/image" Target="../media/image454.emf"/><Relationship Id="rId61" Type="http://schemas.openxmlformats.org/officeDocument/2006/relationships/image" Target="../media/image482.emf"/><Relationship Id="rId19" Type="http://schemas.openxmlformats.org/officeDocument/2006/relationships/image" Target="../media/image461.emf"/><Relationship Id="rId14" Type="http://schemas.openxmlformats.org/officeDocument/2006/relationships/customXml" Target="../ink/ink763.xml"/><Relationship Id="rId22" Type="http://schemas.openxmlformats.org/officeDocument/2006/relationships/customXml" Target="../ink/ink767.xml"/><Relationship Id="rId27" Type="http://schemas.openxmlformats.org/officeDocument/2006/relationships/image" Target="../media/image465.emf"/><Relationship Id="rId30" Type="http://schemas.openxmlformats.org/officeDocument/2006/relationships/customXml" Target="../ink/ink771.xml"/><Relationship Id="rId35" Type="http://schemas.openxmlformats.org/officeDocument/2006/relationships/image" Target="../media/image469.emf"/><Relationship Id="rId43" Type="http://schemas.openxmlformats.org/officeDocument/2006/relationships/image" Target="../media/image473.emf"/><Relationship Id="rId48" Type="http://schemas.openxmlformats.org/officeDocument/2006/relationships/customXml" Target="../ink/ink780.xml"/><Relationship Id="rId56" Type="http://schemas.openxmlformats.org/officeDocument/2006/relationships/customXml" Target="../ink/ink784.xml"/><Relationship Id="rId64" Type="http://schemas.openxmlformats.org/officeDocument/2006/relationships/customXml" Target="../ink/ink788.xml"/><Relationship Id="rId69" Type="http://schemas.openxmlformats.org/officeDocument/2006/relationships/image" Target="../media/image486.emf"/><Relationship Id="rId77" Type="http://schemas.openxmlformats.org/officeDocument/2006/relationships/image" Target="../media/image605.emf"/><Relationship Id="rId8" Type="http://schemas.openxmlformats.org/officeDocument/2006/relationships/customXml" Target="../ink/ink760.xml"/><Relationship Id="rId51" Type="http://schemas.openxmlformats.org/officeDocument/2006/relationships/image" Target="../media/image477.emf"/><Relationship Id="rId72" Type="http://schemas.openxmlformats.org/officeDocument/2006/relationships/customXml" Target="../ink/ink792.xml"/><Relationship Id="rId80" Type="http://schemas.openxmlformats.org/officeDocument/2006/relationships/customXml" Target="../ink/ink796.xml"/><Relationship Id="rId3" Type="http://schemas.openxmlformats.org/officeDocument/2006/relationships/image" Target="../media/image453.emf"/><Relationship Id="rId12" Type="http://schemas.openxmlformats.org/officeDocument/2006/relationships/customXml" Target="../ink/ink762.xml"/><Relationship Id="rId17" Type="http://schemas.openxmlformats.org/officeDocument/2006/relationships/image" Target="../media/image460.emf"/><Relationship Id="rId25" Type="http://schemas.openxmlformats.org/officeDocument/2006/relationships/image" Target="../media/image464.emf"/><Relationship Id="rId33" Type="http://schemas.openxmlformats.org/officeDocument/2006/relationships/image" Target="../media/image468.emf"/><Relationship Id="rId38" Type="http://schemas.openxmlformats.org/officeDocument/2006/relationships/customXml" Target="../ink/ink775.xml"/><Relationship Id="rId46" Type="http://schemas.openxmlformats.org/officeDocument/2006/relationships/customXml" Target="../ink/ink779.xml"/><Relationship Id="rId59" Type="http://schemas.openxmlformats.org/officeDocument/2006/relationships/image" Target="../media/image481.emf"/><Relationship Id="rId67" Type="http://schemas.openxmlformats.org/officeDocument/2006/relationships/image" Target="../media/image485.emf"/><Relationship Id="rId20" Type="http://schemas.openxmlformats.org/officeDocument/2006/relationships/customXml" Target="../ink/ink766.xml"/><Relationship Id="rId41" Type="http://schemas.openxmlformats.org/officeDocument/2006/relationships/image" Target="../media/image472.emf"/><Relationship Id="rId54" Type="http://schemas.openxmlformats.org/officeDocument/2006/relationships/customXml" Target="../ink/ink783.xml"/><Relationship Id="rId62" Type="http://schemas.openxmlformats.org/officeDocument/2006/relationships/customXml" Target="../ink/ink787.xml"/><Relationship Id="rId70" Type="http://schemas.openxmlformats.org/officeDocument/2006/relationships/customXml" Target="../ink/ink791.xml"/><Relationship Id="rId75" Type="http://schemas.openxmlformats.org/officeDocument/2006/relationships/image" Target="../media/image604.emf"/><Relationship Id="rId1" Type="http://schemas.openxmlformats.org/officeDocument/2006/relationships/slideLayout" Target="../slideLayouts/slideLayout27.xml"/><Relationship Id="rId6" Type="http://schemas.openxmlformats.org/officeDocument/2006/relationships/customXml" Target="../ink/ink759.xml"/><Relationship Id="rId15" Type="http://schemas.openxmlformats.org/officeDocument/2006/relationships/image" Target="../media/image459.emf"/><Relationship Id="rId23" Type="http://schemas.openxmlformats.org/officeDocument/2006/relationships/image" Target="../media/image463.emf"/><Relationship Id="rId28" Type="http://schemas.openxmlformats.org/officeDocument/2006/relationships/customXml" Target="../ink/ink770.xml"/><Relationship Id="rId36" Type="http://schemas.openxmlformats.org/officeDocument/2006/relationships/customXml" Target="../ink/ink774.xml"/><Relationship Id="rId49" Type="http://schemas.openxmlformats.org/officeDocument/2006/relationships/image" Target="../media/image476.emf"/><Relationship Id="rId57" Type="http://schemas.openxmlformats.org/officeDocument/2006/relationships/image" Target="../media/image480.emf"/><Relationship Id="rId10" Type="http://schemas.openxmlformats.org/officeDocument/2006/relationships/customXml" Target="../ink/ink761.xml"/><Relationship Id="rId31" Type="http://schemas.openxmlformats.org/officeDocument/2006/relationships/image" Target="../media/image467.emf"/><Relationship Id="rId44" Type="http://schemas.openxmlformats.org/officeDocument/2006/relationships/customXml" Target="../ink/ink778.xml"/><Relationship Id="rId52" Type="http://schemas.openxmlformats.org/officeDocument/2006/relationships/customXml" Target="../ink/ink782.xml"/><Relationship Id="rId60" Type="http://schemas.openxmlformats.org/officeDocument/2006/relationships/customXml" Target="../ink/ink786.xml"/><Relationship Id="rId65" Type="http://schemas.openxmlformats.org/officeDocument/2006/relationships/image" Target="../media/image484.emf"/><Relationship Id="rId73" Type="http://schemas.openxmlformats.org/officeDocument/2006/relationships/image" Target="../media/image603.emf"/><Relationship Id="rId78" Type="http://schemas.openxmlformats.org/officeDocument/2006/relationships/customXml" Target="../ink/ink795.xml"/><Relationship Id="rId81" Type="http://schemas.openxmlformats.org/officeDocument/2006/relationships/image" Target="../media/image607.emf"/><Relationship Id="rId4" Type="http://schemas.openxmlformats.org/officeDocument/2006/relationships/customXml" Target="../ink/ink758.xml"/><Relationship Id="rId9" Type="http://schemas.openxmlformats.org/officeDocument/2006/relationships/image" Target="../media/image456.emf"/><Relationship Id="rId13" Type="http://schemas.openxmlformats.org/officeDocument/2006/relationships/image" Target="../media/image458.emf"/><Relationship Id="rId18" Type="http://schemas.openxmlformats.org/officeDocument/2006/relationships/customXml" Target="../ink/ink765.xml"/><Relationship Id="rId39" Type="http://schemas.openxmlformats.org/officeDocument/2006/relationships/image" Target="../media/image471.emf"/><Relationship Id="rId34" Type="http://schemas.openxmlformats.org/officeDocument/2006/relationships/customXml" Target="../ink/ink773.xml"/><Relationship Id="rId50" Type="http://schemas.openxmlformats.org/officeDocument/2006/relationships/customXml" Target="../ink/ink781.xml"/><Relationship Id="rId55" Type="http://schemas.openxmlformats.org/officeDocument/2006/relationships/image" Target="../media/image479.emf"/><Relationship Id="rId76" Type="http://schemas.openxmlformats.org/officeDocument/2006/relationships/customXml" Target="../ink/ink794.xml"/><Relationship Id="rId7" Type="http://schemas.openxmlformats.org/officeDocument/2006/relationships/image" Target="../media/image455.emf"/><Relationship Id="rId71" Type="http://schemas.openxmlformats.org/officeDocument/2006/relationships/image" Target="../media/image602.emf"/><Relationship Id="rId2" Type="http://schemas.openxmlformats.org/officeDocument/2006/relationships/customXml" Target="../ink/ink757.xml"/><Relationship Id="rId29" Type="http://schemas.openxmlformats.org/officeDocument/2006/relationships/image" Target="../media/image466.emf"/><Relationship Id="rId24" Type="http://schemas.openxmlformats.org/officeDocument/2006/relationships/customXml" Target="../ink/ink768.xml"/><Relationship Id="rId40" Type="http://schemas.openxmlformats.org/officeDocument/2006/relationships/customXml" Target="../ink/ink776.xml"/><Relationship Id="rId45" Type="http://schemas.openxmlformats.org/officeDocument/2006/relationships/image" Target="../media/image474.emf"/><Relationship Id="rId66" Type="http://schemas.openxmlformats.org/officeDocument/2006/relationships/customXml" Target="../ink/ink789.xml"/></Relationships>
</file>

<file path=ppt/slides/_rels/slide67.xml.rels><?xml version="1.0" encoding="UTF-8" standalone="yes"?>
<Relationships xmlns="http://schemas.openxmlformats.org/package/2006/relationships"><Relationship Id="rId26" Type="http://schemas.openxmlformats.org/officeDocument/2006/relationships/customXml" Target="../ink/ink809.xml"/><Relationship Id="rId21" Type="http://schemas.openxmlformats.org/officeDocument/2006/relationships/image" Target="../media/image462.emf"/><Relationship Id="rId42" Type="http://schemas.openxmlformats.org/officeDocument/2006/relationships/customXml" Target="../ink/ink817.xml"/><Relationship Id="rId47" Type="http://schemas.openxmlformats.org/officeDocument/2006/relationships/image" Target="../media/image477.emf"/><Relationship Id="rId63" Type="http://schemas.openxmlformats.org/officeDocument/2006/relationships/image" Target="../media/image609.emf"/><Relationship Id="rId68" Type="http://schemas.openxmlformats.org/officeDocument/2006/relationships/customXml" Target="../ink/ink830.xml"/><Relationship Id="rId84" Type="http://schemas.openxmlformats.org/officeDocument/2006/relationships/customXml" Target="../ink/ink838.xml"/><Relationship Id="rId89" Type="http://schemas.openxmlformats.org/officeDocument/2006/relationships/image" Target="../media/image622.emf"/><Relationship Id="rId16" Type="http://schemas.openxmlformats.org/officeDocument/2006/relationships/customXml" Target="../ink/ink804.xml"/><Relationship Id="rId11" Type="http://schemas.openxmlformats.org/officeDocument/2006/relationships/image" Target="../media/image457.emf"/><Relationship Id="rId32" Type="http://schemas.openxmlformats.org/officeDocument/2006/relationships/customXml" Target="../ink/ink812.xml"/><Relationship Id="rId37" Type="http://schemas.openxmlformats.org/officeDocument/2006/relationships/image" Target="../media/image472.emf"/><Relationship Id="rId53" Type="http://schemas.openxmlformats.org/officeDocument/2006/relationships/image" Target="../media/image480.emf"/><Relationship Id="rId58" Type="http://schemas.openxmlformats.org/officeDocument/2006/relationships/customXml" Target="../ink/ink825.xml"/><Relationship Id="rId74" Type="http://schemas.openxmlformats.org/officeDocument/2006/relationships/customXml" Target="../ink/ink833.xml"/><Relationship Id="rId79" Type="http://schemas.openxmlformats.org/officeDocument/2006/relationships/image" Target="../media/image617.emf"/><Relationship Id="rId5" Type="http://schemas.openxmlformats.org/officeDocument/2006/relationships/image" Target="../media/image454.emf"/><Relationship Id="rId14" Type="http://schemas.openxmlformats.org/officeDocument/2006/relationships/customXml" Target="../ink/ink803.xml"/><Relationship Id="rId22" Type="http://schemas.openxmlformats.org/officeDocument/2006/relationships/customXml" Target="../ink/ink807.xml"/><Relationship Id="rId27" Type="http://schemas.openxmlformats.org/officeDocument/2006/relationships/image" Target="../media/image465.emf"/><Relationship Id="rId30" Type="http://schemas.openxmlformats.org/officeDocument/2006/relationships/customXml" Target="../ink/ink811.xml"/><Relationship Id="rId35" Type="http://schemas.openxmlformats.org/officeDocument/2006/relationships/image" Target="../media/image471.emf"/><Relationship Id="rId43" Type="http://schemas.openxmlformats.org/officeDocument/2006/relationships/image" Target="../media/image475.emf"/><Relationship Id="rId48" Type="http://schemas.openxmlformats.org/officeDocument/2006/relationships/customXml" Target="../ink/ink820.xml"/><Relationship Id="rId56" Type="http://schemas.openxmlformats.org/officeDocument/2006/relationships/customXml" Target="../ink/ink824.xml"/><Relationship Id="rId64" Type="http://schemas.openxmlformats.org/officeDocument/2006/relationships/customXml" Target="../ink/ink828.xml"/><Relationship Id="rId69" Type="http://schemas.openxmlformats.org/officeDocument/2006/relationships/image" Target="../media/image612.emf"/><Relationship Id="rId77" Type="http://schemas.openxmlformats.org/officeDocument/2006/relationships/image" Target="../media/image616.emf"/><Relationship Id="rId8" Type="http://schemas.openxmlformats.org/officeDocument/2006/relationships/customXml" Target="../ink/ink800.xml"/><Relationship Id="rId51" Type="http://schemas.openxmlformats.org/officeDocument/2006/relationships/image" Target="../media/image479.emf"/><Relationship Id="rId72" Type="http://schemas.openxmlformats.org/officeDocument/2006/relationships/customXml" Target="../ink/ink832.xml"/><Relationship Id="rId80" Type="http://schemas.openxmlformats.org/officeDocument/2006/relationships/customXml" Target="../ink/ink836.xml"/><Relationship Id="rId85" Type="http://schemas.openxmlformats.org/officeDocument/2006/relationships/image" Target="../media/image620.emf"/><Relationship Id="rId3" Type="http://schemas.openxmlformats.org/officeDocument/2006/relationships/image" Target="../media/image453.emf"/><Relationship Id="rId12" Type="http://schemas.openxmlformats.org/officeDocument/2006/relationships/customXml" Target="../ink/ink802.xml"/><Relationship Id="rId17" Type="http://schemas.openxmlformats.org/officeDocument/2006/relationships/image" Target="../media/image460.emf"/><Relationship Id="rId25" Type="http://schemas.openxmlformats.org/officeDocument/2006/relationships/image" Target="../media/image464.emf"/><Relationship Id="rId33" Type="http://schemas.openxmlformats.org/officeDocument/2006/relationships/image" Target="../media/image470.emf"/><Relationship Id="rId38" Type="http://schemas.openxmlformats.org/officeDocument/2006/relationships/customXml" Target="../ink/ink815.xml"/><Relationship Id="rId46" Type="http://schemas.openxmlformats.org/officeDocument/2006/relationships/customXml" Target="../ink/ink819.xml"/><Relationship Id="rId59" Type="http://schemas.openxmlformats.org/officeDocument/2006/relationships/image" Target="../media/image603.emf"/><Relationship Id="rId67" Type="http://schemas.openxmlformats.org/officeDocument/2006/relationships/image" Target="../media/image611.emf"/><Relationship Id="rId20" Type="http://schemas.openxmlformats.org/officeDocument/2006/relationships/customXml" Target="../ink/ink806.xml"/><Relationship Id="rId41" Type="http://schemas.openxmlformats.org/officeDocument/2006/relationships/image" Target="../media/image474.emf"/><Relationship Id="rId54" Type="http://schemas.openxmlformats.org/officeDocument/2006/relationships/customXml" Target="../ink/ink823.xml"/><Relationship Id="rId62" Type="http://schemas.openxmlformats.org/officeDocument/2006/relationships/customXml" Target="../ink/ink827.xml"/><Relationship Id="rId70" Type="http://schemas.openxmlformats.org/officeDocument/2006/relationships/customXml" Target="../ink/ink831.xml"/><Relationship Id="rId75" Type="http://schemas.openxmlformats.org/officeDocument/2006/relationships/image" Target="../media/image615.emf"/><Relationship Id="rId83" Type="http://schemas.openxmlformats.org/officeDocument/2006/relationships/image" Target="../media/image619.emf"/><Relationship Id="rId88" Type="http://schemas.openxmlformats.org/officeDocument/2006/relationships/customXml" Target="../ink/ink840.xml"/><Relationship Id="rId1" Type="http://schemas.openxmlformats.org/officeDocument/2006/relationships/slideLayout" Target="../slideLayouts/slideLayout27.xml"/><Relationship Id="rId6" Type="http://schemas.openxmlformats.org/officeDocument/2006/relationships/customXml" Target="../ink/ink799.xml"/><Relationship Id="rId15" Type="http://schemas.openxmlformats.org/officeDocument/2006/relationships/image" Target="../media/image459.emf"/><Relationship Id="rId23" Type="http://schemas.openxmlformats.org/officeDocument/2006/relationships/image" Target="../media/image463.emf"/><Relationship Id="rId28" Type="http://schemas.openxmlformats.org/officeDocument/2006/relationships/customXml" Target="../ink/ink810.xml"/><Relationship Id="rId36" Type="http://schemas.openxmlformats.org/officeDocument/2006/relationships/customXml" Target="../ink/ink814.xml"/><Relationship Id="rId49" Type="http://schemas.openxmlformats.org/officeDocument/2006/relationships/image" Target="../media/image478.emf"/><Relationship Id="rId57" Type="http://schemas.openxmlformats.org/officeDocument/2006/relationships/image" Target="../media/image602.emf"/><Relationship Id="rId10" Type="http://schemas.openxmlformats.org/officeDocument/2006/relationships/customXml" Target="../ink/ink801.xml"/><Relationship Id="rId31" Type="http://schemas.openxmlformats.org/officeDocument/2006/relationships/image" Target="../media/image467.emf"/><Relationship Id="rId44" Type="http://schemas.openxmlformats.org/officeDocument/2006/relationships/customXml" Target="../ink/ink818.xml"/><Relationship Id="rId52" Type="http://schemas.openxmlformats.org/officeDocument/2006/relationships/customXml" Target="../ink/ink822.xml"/><Relationship Id="rId60" Type="http://schemas.openxmlformats.org/officeDocument/2006/relationships/customXml" Target="../ink/ink826.xml"/><Relationship Id="rId65" Type="http://schemas.openxmlformats.org/officeDocument/2006/relationships/image" Target="../media/image610.emf"/><Relationship Id="rId73" Type="http://schemas.openxmlformats.org/officeDocument/2006/relationships/image" Target="../media/image614.emf"/><Relationship Id="rId78" Type="http://schemas.openxmlformats.org/officeDocument/2006/relationships/customXml" Target="../ink/ink835.xml"/><Relationship Id="rId81" Type="http://schemas.openxmlformats.org/officeDocument/2006/relationships/image" Target="../media/image618.emf"/><Relationship Id="rId86" Type="http://schemas.openxmlformats.org/officeDocument/2006/relationships/customXml" Target="../ink/ink839.xml"/><Relationship Id="rId4" Type="http://schemas.openxmlformats.org/officeDocument/2006/relationships/customXml" Target="../ink/ink798.xml"/><Relationship Id="rId9" Type="http://schemas.openxmlformats.org/officeDocument/2006/relationships/image" Target="../media/image456.emf"/><Relationship Id="rId13" Type="http://schemas.openxmlformats.org/officeDocument/2006/relationships/image" Target="../media/image458.emf"/><Relationship Id="rId18" Type="http://schemas.openxmlformats.org/officeDocument/2006/relationships/customXml" Target="../ink/ink805.xml"/><Relationship Id="rId39" Type="http://schemas.openxmlformats.org/officeDocument/2006/relationships/image" Target="../media/image473.emf"/><Relationship Id="rId34" Type="http://schemas.openxmlformats.org/officeDocument/2006/relationships/customXml" Target="../ink/ink813.xml"/><Relationship Id="rId50" Type="http://schemas.openxmlformats.org/officeDocument/2006/relationships/customXml" Target="../ink/ink821.xml"/><Relationship Id="rId55" Type="http://schemas.openxmlformats.org/officeDocument/2006/relationships/image" Target="../media/image481.emf"/><Relationship Id="rId76" Type="http://schemas.openxmlformats.org/officeDocument/2006/relationships/customXml" Target="../ink/ink834.xml"/><Relationship Id="rId7" Type="http://schemas.openxmlformats.org/officeDocument/2006/relationships/image" Target="../media/image455.emf"/><Relationship Id="rId71" Type="http://schemas.openxmlformats.org/officeDocument/2006/relationships/image" Target="../media/image613.emf"/><Relationship Id="rId2" Type="http://schemas.openxmlformats.org/officeDocument/2006/relationships/customXml" Target="../ink/ink797.xml"/><Relationship Id="rId29" Type="http://schemas.openxmlformats.org/officeDocument/2006/relationships/image" Target="../media/image466.emf"/><Relationship Id="rId24" Type="http://schemas.openxmlformats.org/officeDocument/2006/relationships/customXml" Target="../ink/ink808.xml"/><Relationship Id="rId40" Type="http://schemas.openxmlformats.org/officeDocument/2006/relationships/customXml" Target="../ink/ink816.xml"/><Relationship Id="rId45" Type="http://schemas.openxmlformats.org/officeDocument/2006/relationships/image" Target="../media/image476.emf"/><Relationship Id="rId66" Type="http://schemas.openxmlformats.org/officeDocument/2006/relationships/customXml" Target="../ink/ink829.xml"/><Relationship Id="rId87" Type="http://schemas.openxmlformats.org/officeDocument/2006/relationships/image" Target="../media/image621.emf"/><Relationship Id="rId61" Type="http://schemas.openxmlformats.org/officeDocument/2006/relationships/image" Target="../media/image608.emf"/><Relationship Id="rId82" Type="http://schemas.openxmlformats.org/officeDocument/2006/relationships/customXml" Target="../ink/ink837.xml"/><Relationship Id="rId19" Type="http://schemas.openxmlformats.org/officeDocument/2006/relationships/image" Target="../media/image461.emf"/></Relationships>
</file>

<file path=ppt/slides/_rels/slide68.xml.rels><?xml version="1.0" encoding="UTF-8" standalone="yes"?>
<Relationships xmlns="http://schemas.openxmlformats.org/package/2006/relationships"><Relationship Id="rId13" Type="http://schemas.openxmlformats.org/officeDocument/2006/relationships/image" Target="../media/image458.emf"/><Relationship Id="rId18" Type="http://schemas.openxmlformats.org/officeDocument/2006/relationships/customXml" Target="../ink/ink849.xml"/><Relationship Id="rId26" Type="http://schemas.openxmlformats.org/officeDocument/2006/relationships/customXml" Target="../ink/ink853.xml"/><Relationship Id="rId39" Type="http://schemas.openxmlformats.org/officeDocument/2006/relationships/image" Target="../media/image633.emf"/><Relationship Id="rId21" Type="http://schemas.openxmlformats.org/officeDocument/2006/relationships/image" Target="../media/image624.emf"/><Relationship Id="rId34" Type="http://schemas.openxmlformats.org/officeDocument/2006/relationships/customXml" Target="../ink/ink857.xml"/><Relationship Id="rId42" Type="http://schemas.openxmlformats.org/officeDocument/2006/relationships/customXml" Target="../ink/ink861.xml"/><Relationship Id="rId47" Type="http://schemas.openxmlformats.org/officeDocument/2006/relationships/image" Target="../media/image637.emf"/><Relationship Id="rId50" Type="http://schemas.openxmlformats.org/officeDocument/2006/relationships/customXml" Target="../ink/ink865.xml"/><Relationship Id="rId55" Type="http://schemas.openxmlformats.org/officeDocument/2006/relationships/image" Target="../media/image641.emf"/><Relationship Id="rId7" Type="http://schemas.openxmlformats.org/officeDocument/2006/relationships/image" Target="../media/image455.emf"/><Relationship Id="rId2" Type="http://schemas.openxmlformats.org/officeDocument/2006/relationships/customXml" Target="../ink/ink841.xml"/><Relationship Id="rId16" Type="http://schemas.openxmlformats.org/officeDocument/2006/relationships/customXml" Target="../ink/ink848.xml"/><Relationship Id="rId29" Type="http://schemas.openxmlformats.org/officeDocument/2006/relationships/image" Target="../media/image628.emf"/><Relationship Id="rId11" Type="http://schemas.openxmlformats.org/officeDocument/2006/relationships/image" Target="../media/image457.emf"/><Relationship Id="rId24" Type="http://schemas.openxmlformats.org/officeDocument/2006/relationships/customXml" Target="../ink/ink852.xml"/><Relationship Id="rId32" Type="http://schemas.openxmlformats.org/officeDocument/2006/relationships/customXml" Target="../ink/ink856.xml"/><Relationship Id="rId37" Type="http://schemas.openxmlformats.org/officeDocument/2006/relationships/image" Target="../media/image632.emf"/><Relationship Id="rId40" Type="http://schemas.openxmlformats.org/officeDocument/2006/relationships/customXml" Target="../ink/ink860.xml"/><Relationship Id="rId45" Type="http://schemas.openxmlformats.org/officeDocument/2006/relationships/image" Target="../media/image636.emf"/><Relationship Id="rId53" Type="http://schemas.openxmlformats.org/officeDocument/2006/relationships/image" Target="../media/image640.emf"/><Relationship Id="rId58" Type="http://schemas.openxmlformats.org/officeDocument/2006/relationships/customXml" Target="../ink/ink869.xml"/><Relationship Id="rId5" Type="http://schemas.openxmlformats.org/officeDocument/2006/relationships/image" Target="../media/image454.emf"/><Relationship Id="rId61" Type="http://schemas.openxmlformats.org/officeDocument/2006/relationships/image" Target="../media/image644.emf"/><Relationship Id="rId19" Type="http://schemas.openxmlformats.org/officeDocument/2006/relationships/image" Target="../media/image623.emf"/><Relationship Id="rId14" Type="http://schemas.openxmlformats.org/officeDocument/2006/relationships/customXml" Target="../ink/ink847.xml"/><Relationship Id="rId22" Type="http://schemas.openxmlformats.org/officeDocument/2006/relationships/customXml" Target="../ink/ink851.xml"/><Relationship Id="rId27" Type="http://schemas.openxmlformats.org/officeDocument/2006/relationships/image" Target="../media/image627.emf"/><Relationship Id="rId30" Type="http://schemas.openxmlformats.org/officeDocument/2006/relationships/customXml" Target="../ink/ink855.xml"/><Relationship Id="rId35" Type="http://schemas.openxmlformats.org/officeDocument/2006/relationships/image" Target="../media/image631.emf"/><Relationship Id="rId43" Type="http://schemas.openxmlformats.org/officeDocument/2006/relationships/image" Target="../media/image635.emf"/><Relationship Id="rId48" Type="http://schemas.openxmlformats.org/officeDocument/2006/relationships/customXml" Target="../ink/ink864.xml"/><Relationship Id="rId56" Type="http://schemas.openxmlformats.org/officeDocument/2006/relationships/customXml" Target="../ink/ink868.xml"/><Relationship Id="rId8" Type="http://schemas.openxmlformats.org/officeDocument/2006/relationships/customXml" Target="../ink/ink844.xml"/><Relationship Id="rId51" Type="http://schemas.openxmlformats.org/officeDocument/2006/relationships/image" Target="../media/image639.emf"/><Relationship Id="rId3" Type="http://schemas.openxmlformats.org/officeDocument/2006/relationships/image" Target="../media/image453.emf"/><Relationship Id="rId12" Type="http://schemas.openxmlformats.org/officeDocument/2006/relationships/customXml" Target="../ink/ink846.xml"/><Relationship Id="rId17" Type="http://schemas.openxmlformats.org/officeDocument/2006/relationships/image" Target="../media/image603.emf"/><Relationship Id="rId25" Type="http://schemas.openxmlformats.org/officeDocument/2006/relationships/image" Target="../media/image626.emf"/><Relationship Id="rId33" Type="http://schemas.openxmlformats.org/officeDocument/2006/relationships/image" Target="../media/image630.emf"/><Relationship Id="rId38" Type="http://schemas.openxmlformats.org/officeDocument/2006/relationships/customXml" Target="../ink/ink859.xml"/><Relationship Id="rId46" Type="http://schemas.openxmlformats.org/officeDocument/2006/relationships/customXml" Target="../ink/ink863.xml"/><Relationship Id="rId59" Type="http://schemas.openxmlformats.org/officeDocument/2006/relationships/image" Target="../media/image643.emf"/><Relationship Id="rId20" Type="http://schemas.openxmlformats.org/officeDocument/2006/relationships/customXml" Target="../ink/ink850.xml"/><Relationship Id="rId41" Type="http://schemas.openxmlformats.org/officeDocument/2006/relationships/image" Target="../media/image634.emf"/><Relationship Id="rId54" Type="http://schemas.openxmlformats.org/officeDocument/2006/relationships/customXml" Target="../ink/ink867.xml"/><Relationship Id="rId1" Type="http://schemas.openxmlformats.org/officeDocument/2006/relationships/slideLayout" Target="../slideLayouts/slideLayout27.xml"/><Relationship Id="rId6" Type="http://schemas.openxmlformats.org/officeDocument/2006/relationships/customXml" Target="../ink/ink843.xml"/><Relationship Id="rId15" Type="http://schemas.openxmlformats.org/officeDocument/2006/relationships/image" Target="../media/image459.emf"/><Relationship Id="rId23" Type="http://schemas.openxmlformats.org/officeDocument/2006/relationships/image" Target="../media/image625.emf"/><Relationship Id="rId28" Type="http://schemas.openxmlformats.org/officeDocument/2006/relationships/customXml" Target="../ink/ink854.xml"/><Relationship Id="rId36" Type="http://schemas.openxmlformats.org/officeDocument/2006/relationships/customXml" Target="../ink/ink858.xml"/><Relationship Id="rId49" Type="http://schemas.openxmlformats.org/officeDocument/2006/relationships/image" Target="../media/image638.emf"/><Relationship Id="rId57" Type="http://schemas.openxmlformats.org/officeDocument/2006/relationships/image" Target="../media/image642.emf"/><Relationship Id="rId10" Type="http://schemas.openxmlformats.org/officeDocument/2006/relationships/customXml" Target="../ink/ink845.xml"/><Relationship Id="rId31" Type="http://schemas.openxmlformats.org/officeDocument/2006/relationships/image" Target="../media/image629.emf"/><Relationship Id="rId44" Type="http://schemas.openxmlformats.org/officeDocument/2006/relationships/customXml" Target="../ink/ink862.xml"/><Relationship Id="rId52" Type="http://schemas.openxmlformats.org/officeDocument/2006/relationships/customXml" Target="../ink/ink866.xml"/><Relationship Id="rId60" Type="http://schemas.openxmlformats.org/officeDocument/2006/relationships/customXml" Target="../ink/ink870.xml"/><Relationship Id="rId4" Type="http://schemas.openxmlformats.org/officeDocument/2006/relationships/customXml" Target="../ink/ink842.xml"/><Relationship Id="rId9" Type="http://schemas.openxmlformats.org/officeDocument/2006/relationships/image" Target="../media/image456.emf"/></Relationships>
</file>

<file path=ppt/slides/_rels/slide69.xml.rels><?xml version="1.0" encoding="UTF-8" standalone="yes"?>
<Relationships xmlns="http://schemas.openxmlformats.org/package/2006/relationships"><Relationship Id="rId13" Type="http://schemas.openxmlformats.org/officeDocument/2006/relationships/image" Target="../media/image650.emf"/><Relationship Id="rId18" Type="http://schemas.openxmlformats.org/officeDocument/2006/relationships/customXml" Target="../ink/ink878.xml"/><Relationship Id="rId26" Type="http://schemas.openxmlformats.org/officeDocument/2006/relationships/customXml" Target="../ink/ink882.xml"/><Relationship Id="rId21" Type="http://schemas.openxmlformats.org/officeDocument/2006/relationships/image" Target="../media/image654.emf"/><Relationship Id="rId34" Type="http://schemas.openxmlformats.org/officeDocument/2006/relationships/customXml" Target="../ink/ink886.xml"/><Relationship Id="rId7" Type="http://schemas.openxmlformats.org/officeDocument/2006/relationships/image" Target="../media/image647.emf"/><Relationship Id="rId12" Type="http://schemas.openxmlformats.org/officeDocument/2006/relationships/customXml" Target="../ink/ink875.xml"/><Relationship Id="rId17" Type="http://schemas.openxmlformats.org/officeDocument/2006/relationships/image" Target="../media/image652.emf"/><Relationship Id="rId25" Type="http://schemas.openxmlformats.org/officeDocument/2006/relationships/image" Target="../media/image656.emf"/><Relationship Id="rId33" Type="http://schemas.openxmlformats.org/officeDocument/2006/relationships/image" Target="../media/image660.emf"/><Relationship Id="rId2" Type="http://schemas.openxmlformats.org/officeDocument/2006/relationships/customXml" Target="../ink/ink871.xml"/><Relationship Id="rId16" Type="http://schemas.openxmlformats.org/officeDocument/2006/relationships/customXml" Target="../ink/ink877.xml"/><Relationship Id="rId20" Type="http://schemas.openxmlformats.org/officeDocument/2006/relationships/customXml" Target="../ink/ink879.xml"/><Relationship Id="rId29" Type="http://schemas.openxmlformats.org/officeDocument/2006/relationships/image" Target="../media/image658.emf"/><Relationship Id="rId1" Type="http://schemas.openxmlformats.org/officeDocument/2006/relationships/slideLayout" Target="../slideLayouts/slideLayout27.xml"/><Relationship Id="rId6" Type="http://schemas.openxmlformats.org/officeDocument/2006/relationships/customXml" Target="../ink/ink872.xml"/><Relationship Id="rId11" Type="http://schemas.openxmlformats.org/officeDocument/2006/relationships/image" Target="../media/image649.emf"/><Relationship Id="rId24" Type="http://schemas.openxmlformats.org/officeDocument/2006/relationships/customXml" Target="../ink/ink881.xml"/><Relationship Id="rId32" Type="http://schemas.openxmlformats.org/officeDocument/2006/relationships/customXml" Target="../ink/ink885.xml"/><Relationship Id="rId5" Type="http://schemas.openxmlformats.org/officeDocument/2006/relationships/image" Target="../media/image646.emf"/><Relationship Id="rId15" Type="http://schemas.openxmlformats.org/officeDocument/2006/relationships/image" Target="../media/image651.emf"/><Relationship Id="rId23" Type="http://schemas.openxmlformats.org/officeDocument/2006/relationships/image" Target="../media/image655.emf"/><Relationship Id="rId28" Type="http://schemas.openxmlformats.org/officeDocument/2006/relationships/customXml" Target="../ink/ink883.xml"/><Relationship Id="rId10" Type="http://schemas.openxmlformats.org/officeDocument/2006/relationships/customXml" Target="../ink/ink874.xml"/><Relationship Id="rId19" Type="http://schemas.openxmlformats.org/officeDocument/2006/relationships/image" Target="../media/image653.emf"/><Relationship Id="rId31" Type="http://schemas.openxmlformats.org/officeDocument/2006/relationships/image" Target="../media/image659.emf"/><Relationship Id="rId9" Type="http://schemas.openxmlformats.org/officeDocument/2006/relationships/image" Target="../media/image648.emf"/><Relationship Id="rId14" Type="http://schemas.openxmlformats.org/officeDocument/2006/relationships/customXml" Target="../ink/ink876.xml"/><Relationship Id="rId22" Type="http://schemas.openxmlformats.org/officeDocument/2006/relationships/customXml" Target="../ink/ink880.xml"/><Relationship Id="rId27" Type="http://schemas.openxmlformats.org/officeDocument/2006/relationships/image" Target="../media/image657.emf"/><Relationship Id="rId30" Type="http://schemas.openxmlformats.org/officeDocument/2006/relationships/customXml" Target="../ink/ink884.xml"/><Relationship Id="rId35" Type="http://schemas.openxmlformats.org/officeDocument/2006/relationships/image" Target="../media/image661.emf"/><Relationship Id="rId8" Type="http://schemas.openxmlformats.org/officeDocument/2006/relationships/customXml" Target="../ink/ink8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customXml" Target="../ink/ink890.xml"/><Relationship Id="rId13" Type="http://schemas.openxmlformats.org/officeDocument/2006/relationships/image" Target="../media/image667.emf"/><Relationship Id="rId3" Type="http://schemas.openxmlformats.org/officeDocument/2006/relationships/image" Target="../media/image662.emf"/><Relationship Id="rId7" Type="http://schemas.openxmlformats.org/officeDocument/2006/relationships/image" Target="../media/image664.emf"/><Relationship Id="rId12" Type="http://schemas.openxmlformats.org/officeDocument/2006/relationships/customXml" Target="../ink/ink892.xml"/><Relationship Id="rId17" Type="http://schemas.openxmlformats.org/officeDocument/2006/relationships/image" Target="../media/image669.emf"/><Relationship Id="rId2" Type="http://schemas.openxmlformats.org/officeDocument/2006/relationships/customXml" Target="../ink/ink887.xml"/><Relationship Id="rId16" Type="http://schemas.openxmlformats.org/officeDocument/2006/relationships/customXml" Target="../ink/ink894.xml"/><Relationship Id="rId1" Type="http://schemas.openxmlformats.org/officeDocument/2006/relationships/slideLayout" Target="../slideLayouts/slideLayout27.xml"/><Relationship Id="rId6" Type="http://schemas.openxmlformats.org/officeDocument/2006/relationships/customXml" Target="../ink/ink889.xml"/><Relationship Id="rId11" Type="http://schemas.openxmlformats.org/officeDocument/2006/relationships/image" Target="../media/image666.emf"/><Relationship Id="rId5" Type="http://schemas.openxmlformats.org/officeDocument/2006/relationships/image" Target="../media/image663.emf"/><Relationship Id="rId15" Type="http://schemas.openxmlformats.org/officeDocument/2006/relationships/image" Target="../media/image668.emf"/><Relationship Id="rId10" Type="http://schemas.openxmlformats.org/officeDocument/2006/relationships/customXml" Target="../ink/ink891.xml"/><Relationship Id="rId4" Type="http://schemas.openxmlformats.org/officeDocument/2006/relationships/customXml" Target="../ink/ink888.xml"/><Relationship Id="rId9" Type="http://schemas.openxmlformats.org/officeDocument/2006/relationships/image" Target="../media/image665.emf"/><Relationship Id="rId14" Type="http://schemas.openxmlformats.org/officeDocument/2006/relationships/customXml" Target="../ink/ink893.xml"/></Relationships>
</file>

<file path=ppt/slides/_rels/slide71.xml.rels><?xml version="1.0" encoding="UTF-8" standalone="yes"?>
<Relationships xmlns="http://schemas.openxmlformats.org/package/2006/relationships"><Relationship Id="rId26" Type="http://schemas.openxmlformats.org/officeDocument/2006/relationships/customXml" Target="../ink/ink907.xml"/><Relationship Id="rId21" Type="http://schemas.openxmlformats.org/officeDocument/2006/relationships/image" Target="../media/image679.emf"/><Relationship Id="rId42" Type="http://schemas.openxmlformats.org/officeDocument/2006/relationships/customXml" Target="../ink/ink915.xml"/><Relationship Id="rId47" Type="http://schemas.openxmlformats.org/officeDocument/2006/relationships/image" Target="../media/image692.emf"/><Relationship Id="rId63" Type="http://schemas.openxmlformats.org/officeDocument/2006/relationships/image" Target="../media/image700.emf"/><Relationship Id="rId68" Type="http://schemas.openxmlformats.org/officeDocument/2006/relationships/customXml" Target="../ink/ink928.xml"/><Relationship Id="rId84" Type="http://schemas.openxmlformats.org/officeDocument/2006/relationships/customXml" Target="../ink/ink936.xml"/><Relationship Id="rId89" Type="http://schemas.openxmlformats.org/officeDocument/2006/relationships/image" Target="../media/image713.emf"/><Relationship Id="rId112" Type="http://schemas.openxmlformats.org/officeDocument/2006/relationships/customXml" Target="../ink/ink950.xml"/><Relationship Id="rId16" Type="http://schemas.openxmlformats.org/officeDocument/2006/relationships/customXml" Target="../ink/ink902.xml"/><Relationship Id="rId107" Type="http://schemas.openxmlformats.org/officeDocument/2006/relationships/image" Target="../media/image722.emf"/><Relationship Id="rId11" Type="http://schemas.openxmlformats.org/officeDocument/2006/relationships/image" Target="../media/image674.emf"/><Relationship Id="rId32" Type="http://schemas.openxmlformats.org/officeDocument/2006/relationships/customXml" Target="../ink/ink910.xml"/><Relationship Id="rId37" Type="http://schemas.openxmlformats.org/officeDocument/2006/relationships/image" Target="../media/image687.emf"/><Relationship Id="rId53" Type="http://schemas.openxmlformats.org/officeDocument/2006/relationships/image" Target="../media/image695.emf"/><Relationship Id="rId58" Type="http://schemas.openxmlformats.org/officeDocument/2006/relationships/customXml" Target="../ink/ink923.xml"/><Relationship Id="rId74" Type="http://schemas.openxmlformats.org/officeDocument/2006/relationships/customXml" Target="../ink/ink931.xml"/><Relationship Id="rId79" Type="http://schemas.openxmlformats.org/officeDocument/2006/relationships/image" Target="../media/image708.emf"/><Relationship Id="rId102" Type="http://schemas.openxmlformats.org/officeDocument/2006/relationships/customXml" Target="../ink/ink945.xml"/><Relationship Id="rId5" Type="http://schemas.openxmlformats.org/officeDocument/2006/relationships/image" Target="../media/image671.emf"/><Relationship Id="rId90" Type="http://schemas.openxmlformats.org/officeDocument/2006/relationships/customXml" Target="../ink/ink939.xml"/><Relationship Id="rId95" Type="http://schemas.openxmlformats.org/officeDocument/2006/relationships/image" Target="../media/image716.emf"/><Relationship Id="rId22" Type="http://schemas.openxmlformats.org/officeDocument/2006/relationships/customXml" Target="../ink/ink905.xml"/><Relationship Id="rId27" Type="http://schemas.openxmlformats.org/officeDocument/2006/relationships/image" Target="../media/image682.emf"/><Relationship Id="rId43" Type="http://schemas.openxmlformats.org/officeDocument/2006/relationships/image" Target="../media/image690.emf"/><Relationship Id="rId48" Type="http://schemas.openxmlformats.org/officeDocument/2006/relationships/customXml" Target="../ink/ink918.xml"/><Relationship Id="rId64" Type="http://schemas.openxmlformats.org/officeDocument/2006/relationships/customXml" Target="../ink/ink926.xml"/><Relationship Id="rId69" Type="http://schemas.openxmlformats.org/officeDocument/2006/relationships/image" Target="../media/image703.emf"/><Relationship Id="rId113" Type="http://schemas.openxmlformats.org/officeDocument/2006/relationships/image" Target="../media/image725.emf"/><Relationship Id="rId80" Type="http://schemas.openxmlformats.org/officeDocument/2006/relationships/customXml" Target="../ink/ink934.xml"/><Relationship Id="rId85" Type="http://schemas.openxmlformats.org/officeDocument/2006/relationships/image" Target="../media/image711.emf"/><Relationship Id="rId12" Type="http://schemas.openxmlformats.org/officeDocument/2006/relationships/customXml" Target="../ink/ink900.xml"/><Relationship Id="rId17" Type="http://schemas.openxmlformats.org/officeDocument/2006/relationships/image" Target="../media/image677.emf"/><Relationship Id="rId33" Type="http://schemas.openxmlformats.org/officeDocument/2006/relationships/image" Target="../media/image685.emf"/><Relationship Id="rId38" Type="http://schemas.openxmlformats.org/officeDocument/2006/relationships/customXml" Target="../ink/ink913.xml"/><Relationship Id="rId59" Type="http://schemas.openxmlformats.org/officeDocument/2006/relationships/image" Target="../media/image698.emf"/><Relationship Id="rId103" Type="http://schemas.openxmlformats.org/officeDocument/2006/relationships/image" Target="../media/image720.emf"/><Relationship Id="rId108" Type="http://schemas.openxmlformats.org/officeDocument/2006/relationships/customXml" Target="../ink/ink948.xml"/><Relationship Id="rId54" Type="http://schemas.openxmlformats.org/officeDocument/2006/relationships/customXml" Target="../ink/ink921.xml"/><Relationship Id="rId70" Type="http://schemas.openxmlformats.org/officeDocument/2006/relationships/customXml" Target="../ink/ink929.xml"/><Relationship Id="rId75" Type="http://schemas.openxmlformats.org/officeDocument/2006/relationships/image" Target="../media/image706.emf"/><Relationship Id="rId91" Type="http://schemas.openxmlformats.org/officeDocument/2006/relationships/image" Target="../media/image714.emf"/><Relationship Id="rId96" Type="http://schemas.openxmlformats.org/officeDocument/2006/relationships/customXml" Target="../ink/ink942.xml"/><Relationship Id="rId1" Type="http://schemas.openxmlformats.org/officeDocument/2006/relationships/slideLayout" Target="../slideLayouts/slideLayout27.xml"/><Relationship Id="rId6" Type="http://schemas.openxmlformats.org/officeDocument/2006/relationships/customXml" Target="../ink/ink897.xml"/><Relationship Id="rId15" Type="http://schemas.openxmlformats.org/officeDocument/2006/relationships/image" Target="../media/image676.emf"/><Relationship Id="rId23" Type="http://schemas.openxmlformats.org/officeDocument/2006/relationships/image" Target="../media/image680.emf"/><Relationship Id="rId28" Type="http://schemas.openxmlformats.org/officeDocument/2006/relationships/customXml" Target="../ink/ink908.xml"/><Relationship Id="rId36" Type="http://schemas.openxmlformats.org/officeDocument/2006/relationships/customXml" Target="../ink/ink912.xml"/><Relationship Id="rId49" Type="http://schemas.openxmlformats.org/officeDocument/2006/relationships/image" Target="../media/image693.emf"/><Relationship Id="rId57" Type="http://schemas.openxmlformats.org/officeDocument/2006/relationships/image" Target="../media/image697.emf"/><Relationship Id="rId106" Type="http://schemas.openxmlformats.org/officeDocument/2006/relationships/customXml" Target="../ink/ink947.xml"/><Relationship Id="rId114" Type="http://schemas.openxmlformats.org/officeDocument/2006/relationships/customXml" Target="../ink/ink951.xml"/><Relationship Id="rId10" Type="http://schemas.openxmlformats.org/officeDocument/2006/relationships/customXml" Target="../ink/ink899.xml"/><Relationship Id="rId31" Type="http://schemas.openxmlformats.org/officeDocument/2006/relationships/image" Target="../media/image684.emf"/><Relationship Id="rId44" Type="http://schemas.openxmlformats.org/officeDocument/2006/relationships/customXml" Target="../ink/ink916.xml"/><Relationship Id="rId52" Type="http://schemas.openxmlformats.org/officeDocument/2006/relationships/customXml" Target="../ink/ink920.xml"/><Relationship Id="rId60" Type="http://schemas.openxmlformats.org/officeDocument/2006/relationships/customXml" Target="../ink/ink924.xml"/><Relationship Id="rId65" Type="http://schemas.openxmlformats.org/officeDocument/2006/relationships/image" Target="../media/image701.emf"/><Relationship Id="rId73" Type="http://schemas.openxmlformats.org/officeDocument/2006/relationships/image" Target="../media/image705.emf"/><Relationship Id="rId78" Type="http://schemas.openxmlformats.org/officeDocument/2006/relationships/customXml" Target="../ink/ink933.xml"/><Relationship Id="rId81" Type="http://schemas.openxmlformats.org/officeDocument/2006/relationships/image" Target="../media/image709.emf"/><Relationship Id="rId86" Type="http://schemas.openxmlformats.org/officeDocument/2006/relationships/customXml" Target="../ink/ink937.xml"/><Relationship Id="rId94" Type="http://schemas.openxmlformats.org/officeDocument/2006/relationships/customXml" Target="../ink/ink941.xml"/><Relationship Id="rId99" Type="http://schemas.openxmlformats.org/officeDocument/2006/relationships/image" Target="../media/image718.emf"/><Relationship Id="rId101" Type="http://schemas.openxmlformats.org/officeDocument/2006/relationships/image" Target="../media/image719.emf"/><Relationship Id="rId4" Type="http://schemas.openxmlformats.org/officeDocument/2006/relationships/customXml" Target="../ink/ink896.xml"/><Relationship Id="rId9" Type="http://schemas.openxmlformats.org/officeDocument/2006/relationships/image" Target="../media/image673.emf"/><Relationship Id="rId13" Type="http://schemas.openxmlformats.org/officeDocument/2006/relationships/image" Target="../media/image675.emf"/><Relationship Id="rId18" Type="http://schemas.openxmlformats.org/officeDocument/2006/relationships/customXml" Target="../ink/ink903.xml"/><Relationship Id="rId39" Type="http://schemas.openxmlformats.org/officeDocument/2006/relationships/image" Target="../media/image688.emf"/><Relationship Id="rId109" Type="http://schemas.openxmlformats.org/officeDocument/2006/relationships/image" Target="../media/image723.emf"/><Relationship Id="rId34" Type="http://schemas.openxmlformats.org/officeDocument/2006/relationships/customXml" Target="../ink/ink911.xml"/><Relationship Id="rId50" Type="http://schemas.openxmlformats.org/officeDocument/2006/relationships/customXml" Target="../ink/ink919.xml"/><Relationship Id="rId55" Type="http://schemas.openxmlformats.org/officeDocument/2006/relationships/image" Target="../media/image696.emf"/><Relationship Id="rId76" Type="http://schemas.openxmlformats.org/officeDocument/2006/relationships/customXml" Target="../ink/ink932.xml"/><Relationship Id="rId97" Type="http://schemas.openxmlformats.org/officeDocument/2006/relationships/image" Target="../media/image717.emf"/><Relationship Id="rId104" Type="http://schemas.openxmlformats.org/officeDocument/2006/relationships/customXml" Target="../ink/ink946.xml"/><Relationship Id="rId7" Type="http://schemas.openxmlformats.org/officeDocument/2006/relationships/image" Target="../media/image672.emf"/><Relationship Id="rId71" Type="http://schemas.openxmlformats.org/officeDocument/2006/relationships/image" Target="../media/image704.emf"/><Relationship Id="rId92" Type="http://schemas.openxmlformats.org/officeDocument/2006/relationships/customXml" Target="../ink/ink940.xml"/><Relationship Id="rId2" Type="http://schemas.openxmlformats.org/officeDocument/2006/relationships/customXml" Target="../ink/ink895.xml"/><Relationship Id="rId29" Type="http://schemas.openxmlformats.org/officeDocument/2006/relationships/image" Target="../media/image683.emf"/><Relationship Id="rId24" Type="http://schemas.openxmlformats.org/officeDocument/2006/relationships/customXml" Target="../ink/ink906.xml"/><Relationship Id="rId40" Type="http://schemas.openxmlformats.org/officeDocument/2006/relationships/customXml" Target="../ink/ink914.xml"/><Relationship Id="rId45" Type="http://schemas.openxmlformats.org/officeDocument/2006/relationships/image" Target="../media/image691.emf"/><Relationship Id="rId66" Type="http://schemas.openxmlformats.org/officeDocument/2006/relationships/customXml" Target="../ink/ink927.xml"/><Relationship Id="rId87" Type="http://schemas.openxmlformats.org/officeDocument/2006/relationships/image" Target="../media/image712.emf"/><Relationship Id="rId110" Type="http://schemas.openxmlformats.org/officeDocument/2006/relationships/customXml" Target="../ink/ink949.xml"/><Relationship Id="rId115" Type="http://schemas.openxmlformats.org/officeDocument/2006/relationships/image" Target="../media/image726.emf"/><Relationship Id="rId61" Type="http://schemas.openxmlformats.org/officeDocument/2006/relationships/image" Target="../media/image699.emf"/><Relationship Id="rId82" Type="http://schemas.openxmlformats.org/officeDocument/2006/relationships/customXml" Target="../ink/ink935.xml"/><Relationship Id="rId19" Type="http://schemas.openxmlformats.org/officeDocument/2006/relationships/image" Target="../media/image678.emf"/><Relationship Id="rId14" Type="http://schemas.openxmlformats.org/officeDocument/2006/relationships/customXml" Target="../ink/ink901.xml"/><Relationship Id="rId30" Type="http://schemas.openxmlformats.org/officeDocument/2006/relationships/customXml" Target="../ink/ink909.xml"/><Relationship Id="rId35" Type="http://schemas.openxmlformats.org/officeDocument/2006/relationships/image" Target="../media/image686.emf"/><Relationship Id="rId56" Type="http://schemas.openxmlformats.org/officeDocument/2006/relationships/customXml" Target="../ink/ink922.xml"/><Relationship Id="rId77" Type="http://schemas.openxmlformats.org/officeDocument/2006/relationships/image" Target="../media/image707.emf"/><Relationship Id="rId100" Type="http://schemas.openxmlformats.org/officeDocument/2006/relationships/customXml" Target="../ink/ink944.xml"/><Relationship Id="rId105" Type="http://schemas.openxmlformats.org/officeDocument/2006/relationships/image" Target="../media/image721.emf"/><Relationship Id="rId8" Type="http://schemas.openxmlformats.org/officeDocument/2006/relationships/customXml" Target="../ink/ink898.xml"/><Relationship Id="rId51" Type="http://schemas.openxmlformats.org/officeDocument/2006/relationships/image" Target="../media/image694.emf"/><Relationship Id="rId72" Type="http://schemas.openxmlformats.org/officeDocument/2006/relationships/customXml" Target="../ink/ink930.xml"/><Relationship Id="rId93" Type="http://schemas.openxmlformats.org/officeDocument/2006/relationships/image" Target="../media/image715.emf"/><Relationship Id="rId98" Type="http://schemas.openxmlformats.org/officeDocument/2006/relationships/customXml" Target="../ink/ink943.xml"/><Relationship Id="rId3" Type="http://schemas.openxmlformats.org/officeDocument/2006/relationships/image" Target="../media/image670.emf"/><Relationship Id="rId25" Type="http://schemas.openxmlformats.org/officeDocument/2006/relationships/image" Target="../media/image681.emf"/><Relationship Id="rId46" Type="http://schemas.openxmlformats.org/officeDocument/2006/relationships/customXml" Target="../ink/ink917.xml"/><Relationship Id="rId67" Type="http://schemas.openxmlformats.org/officeDocument/2006/relationships/image" Target="../media/image702.emf"/><Relationship Id="rId20" Type="http://schemas.openxmlformats.org/officeDocument/2006/relationships/customXml" Target="../ink/ink904.xml"/><Relationship Id="rId41" Type="http://schemas.openxmlformats.org/officeDocument/2006/relationships/image" Target="../media/image689.emf"/><Relationship Id="rId62" Type="http://schemas.openxmlformats.org/officeDocument/2006/relationships/customXml" Target="../ink/ink925.xml"/><Relationship Id="rId83" Type="http://schemas.openxmlformats.org/officeDocument/2006/relationships/image" Target="../media/image710.emf"/><Relationship Id="rId88" Type="http://schemas.openxmlformats.org/officeDocument/2006/relationships/customXml" Target="../ink/ink938.xml"/><Relationship Id="rId111" Type="http://schemas.openxmlformats.org/officeDocument/2006/relationships/image" Target="../media/image724.emf"/></Relationships>
</file>

<file path=ppt/slides/_rels/slide72.xml.rels><?xml version="1.0" encoding="UTF-8" standalone="yes"?>
<Relationships xmlns="http://schemas.openxmlformats.org/package/2006/relationships"><Relationship Id="rId117" Type="http://schemas.openxmlformats.org/officeDocument/2006/relationships/image" Target="../media/image732.emf"/><Relationship Id="rId21" Type="http://schemas.openxmlformats.org/officeDocument/2006/relationships/image" Target="../media/image681.emf"/><Relationship Id="rId42" Type="http://schemas.openxmlformats.org/officeDocument/2006/relationships/customXml" Target="../ink/ink972.xml"/><Relationship Id="rId63" Type="http://schemas.openxmlformats.org/officeDocument/2006/relationships/image" Target="../media/image703.emf"/><Relationship Id="rId84" Type="http://schemas.openxmlformats.org/officeDocument/2006/relationships/customXml" Target="../ink/ink993.xml"/><Relationship Id="rId138" Type="http://schemas.openxmlformats.org/officeDocument/2006/relationships/customXml" Target="../ink/ink1019.xml"/><Relationship Id="rId107" Type="http://schemas.openxmlformats.org/officeDocument/2006/relationships/image" Target="../media/image725.emf"/><Relationship Id="rId11" Type="http://schemas.openxmlformats.org/officeDocument/2006/relationships/image" Target="../media/image675.emf"/><Relationship Id="rId32" Type="http://schemas.openxmlformats.org/officeDocument/2006/relationships/customXml" Target="../ink/ink967.xml"/><Relationship Id="rId53" Type="http://schemas.openxmlformats.org/officeDocument/2006/relationships/image" Target="../media/image698.emf"/><Relationship Id="rId74" Type="http://schemas.openxmlformats.org/officeDocument/2006/relationships/customXml" Target="../ink/ink988.xml"/><Relationship Id="rId128" Type="http://schemas.openxmlformats.org/officeDocument/2006/relationships/customXml" Target="../ink/ink1014.xml"/><Relationship Id="rId5" Type="http://schemas.openxmlformats.org/officeDocument/2006/relationships/image" Target="../media/image671.emf"/><Relationship Id="rId90" Type="http://schemas.openxmlformats.org/officeDocument/2006/relationships/customXml" Target="../ink/ink996.xml"/><Relationship Id="rId95" Type="http://schemas.openxmlformats.org/officeDocument/2006/relationships/image" Target="../media/image719.emf"/><Relationship Id="rId22" Type="http://schemas.openxmlformats.org/officeDocument/2006/relationships/customXml" Target="../ink/ink962.xml"/><Relationship Id="rId27" Type="http://schemas.openxmlformats.org/officeDocument/2006/relationships/image" Target="../media/image684.emf"/><Relationship Id="rId43" Type="http://schemas.openxmlformats.org/officeDocument/2006/relationships/image" Target="../media/image693.emf"/><Relationship Id="rId48" Type="http://schemas.openxmlformats.org/officeDocument/2006/relationships/customXml" Target="../ink/ink975.xml"/><Relationship Id="rId64" Type="http://schemas.openxmlformats.org/officeDocument/2006/relationships/customXml" Target="../ink/ink983.xml"/><Relationship Id="rId69" Type="http://schemas.openxmlformats.org/officeDocument/2006/relationships/image" Target="../media/image706.emf"/><Relationship Id="rId113" Type="http://schemas.openxmlformats.org/officeDocument/2006/relationships/image" Target="../media/image730.emf"/><Relationship Id="rId118" Type="http://schemas.openxmlformats.org/officeDocument/2006/relationships/customXml" Target="../ink/ink1009.xml"/><Relationship Id="rId134" Type="http://schemas.openxmlformats.org/officeDocument/2006/relationships/customXml" Target="../ink/ink1017.xml"/><Relationship Id="rId139" Type="http://schemas.openxmlformats.org/officeDocument/2006/relationships/image" Target="../media/image743.emf"/><Relationship Id="rId80" Type="http://schemas.openxmlformats.org/officeDocument/2006/relationships/customXml" Target="../ink/ink991.xml"/><Relationship Id="rId85" Type="http://schemas.openxmlformats.org/officeDocument/2006/relationships/image" Target="../media/image714.emf"/><Relationship Id="rId12" Type="http://schemas.openxmlformats.org/officeDocument/2006/relationships/customXml" Target="../ink/ink957.xml"/><Relationship Id="rId17" Type="http://schemas.openxmlformats.org/officeDocument/2006/relationships/image" Target="../media/image727.emf"/><Relationship Id="rId33" Type="http://schemas.openxmlformats.org/officeDocument/2006/relationships/image" Target="../media/image687.emf"/><Relationship Id="rId38" Type="http://schemas.openxmlformats.org/officeDocument/2006/relationships/customXml" Target="../ink/ink970.xml"/><Relationship Id="rId59" Type="http://schemas.openxmlformats.org/officeDocument/2006/relationships/image" Target="../media/image701.emf"/><Relationship Id="rId103" Type="http://schemas.openxmlformats.org/officeDocument/2006/relationships/image" Target="../media/image723.emf"/><Relationship Id="rId108" Type="http://schemas.openxmlformats.org/officeDocument/2006/relationships/customXml" Target="../ink/ink1005.xml"/><Relationship Id="rId124" Type="http://schemas.openxmlformats.org/officeDocument/2006/relationships/customXml" Target="../ink/ink1012.xml"/><Relationship Id="rId129" Type="http://schemas.openxmlformats.org/officeDocument/2006/relationships/image" Target="../media/image738.emf"/><Relationship Id="rId54" Type="http://schemas.openxmlformats.org/officeDocument/2006/relationships/customXml" Target="../ink/ink978.xml"/><Relationship Id="rId70" Type="http://schemas.openxmlformats.org/officeDocument/2006/relationships/customXml" Target="../ink/ink986.xml"/><Relationship Id="rId75" Type="http://schemas.openxmlformats.org/officeDocument/2006/relationships/image" Target="../media/image709.emf"/><Relationship Id="rId91" Type="http://schemas.openxmlformats.org/officeDocument/2006/relationships/image" Target="../media/image717.emf"/><Relationship Id="rId96" Type="http://schemas.openxmlformats.org/officeDocument/2006/relationships/customXml" Target="../ink/ink999.xml"/><Relationship Id="rId140" Type="http://schemas.openxmlformats.org/officeDocument/2006/relationships/customXml" Target="../ink/ink1020.xml"/><Relationship Id="rId145" Type="http://schemas.openxmlformats.org/officeDocument/2006/relationships/image" Target="../media/image746.emf"/><Relationship Id="rId1" Type="http://schemas.openxmlformats.org/officeDocument/2006/relationships/slideLayout" Target="../slideLayouts/slideLayout27.xml"/><Relationship Id="rId6" Type="http://schemas.openxmlformats.org/officeDocument/2006/relationships/customXml" Target="../ink/ink954.xml"/><Relationship Id="rId23" Type="http://schemas.openxmlformats.org/officeDocument/2006/relationships/image" Target="../media/image682.emf"/><Relationship Id="rId28" Type="http://schemas.openxmlformats.org/officeDocument/2006/relationships/customXml" Target="../ink/ink965.xml"/><Relationship Id="rId49" Type="http://schemas.openxmlformats.org/officeDocument/2006/relationships/image" Target="../media/image696.emf"/><Relationship Id="rId114" Type="http://schemas.openxmlformats.org/officeDocument/2006/relationships/customXml" Target="../ink/ink1007.xml"/><Relationship Id="rId119" Type="http://schemas.openxmlformats.org/officeDocument/2006/relationships/image" Target="../media/image733.emf"/><Relationship Id="rId44" Type="http://schemas.openxmlformats.org/officeDocument/2006/relationships/customXml" Target="../ink/ink973.xml"/><Relationship Id="rId60" Type="http://schemas.openxmlformats.org/officeDocument/2006/relationships/customXml" Target="../ink/ink981.xml"/><Relationship Id="rId65" Type="http://schemas.openxmlformats.org/officeDocument/2006/relationships/image" Target="../media/image704.emf"/><Relationship Id="rId81" Type="http://schemas.openxmlformats.org/officeDocument/2006/relationships/image" Target="../media/image712.emf"/><Relationship Id="rId86" Type="http://schemas.openxmlformats.org/officeDocument/2006/relationships/customXml" Target="../ink/ink994.xml"/><Relationship Id="rId130" Type="http://schemas.openxmlformats.org/officeDocument/2006/relationships/customXml" Target="../ink/ink1015.xml"/><Relationship Id="rId135" Type="http://schemas.openxmlformats.org/officeDocument/2006/relationships/image" Target="../media/image741.emf"/><Relationship Id="rId13" Type="http://schemas.openxmlformats.org/officeDocument/2006/relationships/image" Target="../media/image677.emf"/><Relationship Id="rId18" Type="http://schemas.openxmlformats.org/officeDocument/2006/relationships/customXml" Target="../ink/ink960.xml"/><Relationship Id="rId39" Type="http://schemas.openxmlformats.org/officeDocument/2006/relationships/image" Target="../media/image691.emf"/><Relationship Id="rId109" Type="http://schemas.openxmlformats.org/officeDocument/2006/relationships/image" Target="../media/image726.emf"/><Relationship Id="rId34" Type="http://schemas.openxmlformats.org/officeDocument/2006/relationships/customXml" Target="../ink/ink968.xml"/><Relationship Id="rId50" Type="http://schemas.openxmlformats.org/officeDocument/2006/relationships/customXml" Target="../ink/ink976.xml"/><Relationship Id="rId55" Type="http://schemas.openxmlformats.org/officeDocument/2006/relationships/image" Target="../media/image699.emf"/><Relationship Id="rId76" Type="http://schemas.openxmlformats.org/officeDocument/2006/relationships/customXml" Target="../ink/ink989.xml"/><Relationship Id="rId97" Type="http://schemas.openxmlformats.org/officeDocument/2006/relationships/image" Target="../media/image720.emf"/><Relationship Id="rId104" Type="http://schemas.openxmlformats.org/officeDocument/2006/relationships/customXml" Target="../ink/ink1003.xml"/><Relationship Id="rId120" Type="http://schemas.openxmlformats.org/officeDocument/2006/relationships/customXml" Target="../ink/ink1010.xml"/><Relationship Id="rId125" Type="http://schemas.openxmlformats.org/officeDocument/2006/relationships/image" Target="../media/image736.emf"/><Relationship Id="rId141" Type="http://schemas.openxmlformats.org/officeDocument/2006/relationships/image" Target="../media/image744.emf"/><Relationship Id="rId146" Type="http://schemas.openxmlformats.org/officeDocument/2006/relationships/customXml" Target="../ink/ink1023.xml"/><Relationship Id="rId7" Type="http://schemas.openxmlformats.org/officeDocument/2006/relationships/image" Target="../media/image672.emf"/><Relationship Id="rId71" Type="http://schemas.openxmlformats.org/officeDocument/2006/relationships/image" Target="../media/image707.emf"/><Relationship Id="rId92" Type="http://schemas.openxmlformats.org/officeDocument/2006/relationships/customXml" Target="../ink/ink997.xml"/><Relationship Id="rId2" Type="http://schemas.openxmlformats.org/officeDocument/2006/relationships/customXml" Target="../ink/ink952.xml"/><Relationship Id="rId29" Type="http://schemas.openxmlformats.org/officeDocument/2006/relationships/image" Target="../media/image685.emf"/><Relationship Id="rId24" Type="http://schemas.openxmlformats.org/officeDocument/2006/relationships/customXml" Target="../ink/ink963.xml"/><Relationship Id="rId40" Type="http://schemas.openxmlformats.org/officeDocument/2006/relationships/customXml" Target="../ink/ink971.xml"/><Relationship Id="rId45" Type="http://schemas.openxmlformats.org/officeDocument/2006/relationships/image" Target="../media/image694.emf"/><Relationship Id="rId66" Type="http://schemas.openxmlformats.org/officeDocument/2006/relationships/customXml" Target="../ink/ink984.xml"/><Relationship Id="rId87" Type="http://schemas.openxmlformats.org/officeDocument/2006/relationships/image" Target="../media/image715.emf"/><Relationship Id="rId110" Type="http://schemas.openxmlformats.org/officeDocument/2006/relationships/customXml" Target="../ink/ink1006.xml"/><Relationship Id="rId115" Type="http://schemas.openxmlformats.org/officeDocument/2006/relationships/image" Target="../media/image731.emf"/><Relationship Id="rId131" Type="http://schemas.openxmlformats.org/officeDocument/2006/relationships/image" Target="../media/image739.emf"/><Relationship Id="rId136" Type="http://schemas.openxmlformats.org/officeDocument/2006/relationships/customXml" Target="../ink/ink1018.xml"/><Relationship Id="rId61" Type="http://schemas.openxmlformats.org/officeDocument/2006/relationships/image" Target="../media/image702.emf"/><Relationship Id="rId82" Type="http://schemas.openxmlformats.org/officeDocument/2006/relationships/customXml" Target="../ink/ink992.xml"/><Relationship Id="rId19" Type="http://schemas.openxmlformats.org/officeDocument/2006/relationships/image" Target="../media/image680.emf"/><Relationship Id="rId14" Type="http://schemas.openxmlformats.org/officeDocument/2006/relationships/customXml" Target="../ink/ink958.xml"/><Relationship Id="rId30" Type="http://schemas.openxmlformats.org/officeDocument/2006/relationships/customXml" Target="../ink/ink966.xml"/><Relationship Id="rId35" Type="http://schemas.openxmlformats.org/officeDocument/2006/relationships/image" Target="../media/image728.emf"/><Relationship Id="rId56" Type="http://schemas.openxmlformats.org/officeDocument/2006/relationships/customXml" Target="../ink/ink979.xml"/><Relationship Id="rId77" Type="http://schemas.openxmlformats.org/officeDocument/2006/relationships/image" Target="../media/image710.emf"/><Relationship Id="rId100" Type="http://schemas.openxmlformats.org/officeDocument/2006/relationships/customXml" Target="../ink/ink1001.xml"/><Relationship Id="rId105" Type="http://schemas.openxmlformats.org/officeDocument/2006/relationships/image" Target="../media/image724.emf"/><Relationship Id="rId126" Type="http://schemas.openxmlformats.org/officeDocument/2006/relationships/customXml" Target="../ink/ink1013.xml"/><Relationship Id="rId147" Type="http://schemas.openxmlformats.org/officeDocument/2006/relationships/image" Target="../media/image747.emf"/><Relationship Id="rId8" Type="http://schemas.openxmlformats.org/officeDocument/2006/relationships/customXml" Target="../ink/ink955.xml"/><Relationship Id="rId51" Type="http://schemas.openxmlformats.org/officeDocument/2006/relationships/image" Target="../media/image697.emf"/><Relationship Id="rId72" Type="http://schemas.openxmlformats.org/officeDocument/2006/relationships/customXml" Target="../ink/ink987.xml"/><Relationship Id="rId93" Type="http://schemas.openxmlformats.org/officeDocument/2006/relationships/image" Target="../media/image718.emf"/><Relationship Id="rId98" Type="http://schemas.openxmlformats.org/officeDocument/2006/relationships/customXml" Target="../ink/ink1000.xml"/><Relationship Id="rId121" Type="http://schemas.openxmlformats.org/officeDocument/2006/relationships/image" Target="../media/image734.emf"/><Relationship Id="rId142" Type="http://schemas.openxmlformats.org/officeDocument/2006/relationships/customXml" Target="../ink/ink1021.xml"/><Relationship Id="rId3" Type="http://schemas.openxmlformats.org/officeDocument/2006/relationships/image" Target="../media/image670.emf"/><Relationship Id="rId25" Type="http://schemas.openxmlformats.org/officeDocument/2006/relationships/image" Target="../media/image683.emf"/><Relationship Id="rId46" Type="http://schemas.openxmlformats.org/officeDocument/2006/relationships/customXml" Target="../ink/ink974.xml"/><Relationship Id="rId67" Type="http://schemas.openxmlformats.org/officeDocument/2006/relationships/image" Target="../media/image705.emf"/><Relationship Id="rId116" Type="http://schemas.openxmlformats.org/officeDocument/2006/relationships/customXml" Target="../ink/ink1008.xml"/><Relationship Id="rId137" Type="http://schemas.openxmlformats.org/officeDocument/2006/relationships/image" Target="../media/image742.emf"/><Relationship Id="rId20" Type="http://schemas.openxmlformats.org/officeDocument/2006/relationships/customXml" Target="../ink/ink961.xml"/><Relationship Id="rId41" Type="http://schemas.openxmlformats.org/officeDocument/2006/relationships/image" Target="../media/image692.emf"/><Relationship Id="rId62" Type="http://schemas.openxmlformats.org/officeDocument/2006/relationships/customXml" Target="../ink/ink982.xml"/><Relationship Id="rId83" Type="http://schemas.openxmlformats.org/officeDocument/2006/relationships/image" Target="../media/image713.emf"/><Relationship Id="rId88" Type="http://schemas.openxmlformats.org/officeDocument/2006/relationships/customXml" Target="../ink/ink995.xml"/><Relationship Id="rId132" Type="http://schemas.openxmlformats.org/officeDocument/2006/relationships/customXml" Target="../ink/ink1016.xml"/><Relationship Id="rId15" Type="http://schemas.openxmlformats.org/officeDocument/2006/relationships/image" Target="../media/image678.emf"/><Relationship Id="rId36" Type="http://schemas.openxmlformats.org/officeDocument/2006/relationships/customXml" Target="../ink/ink969.xml"/><Relationship Id="rId57" Type="http://schemas.openxmlformats.org/officeDocument/2006/relationships/image" Target="../media/image700.emf"/><Relationship Id="rId106" Type="http://schemas.openxmlformats.org/officeDocument/2006/relationships/customXml" Target="../ink/ink1004.xml"/><Relationship Id="rId127" Type="http://schemas.openxmlformats.org/officeDocument/2006/relationships/image" Target="../media/image737.emf"/><Relationship Id="rId10" Type="http://schemas.openxmlformats.org/officeDocument/2006/relationships/customXml" Target="../ink/ink956.xml"/><Relationship Id="rId31" Type="http://schemas.openxmlformats.org/officeDocument/2006/relationships/image" Target="../media/image686.emf"/><Relationship Id="rId52" Type="http://schemas.openxmlformats.org/officeDocument/2006/relationships/customXml" Target="../ink/ink977.xml"/><Relationship Id="rId73" Type="http://schemas.openxmlformats.org/officeDocument/2006/relationships/image" Target="../media/image708.emf"/><Relationship Id="rId78" Type="http://schemas.openxmlformats.org/officeDocument/2006/relationships/customXml" Target="../ink/ink990.xml"/><Relationship Id="rId94" Type="http://schemas.openxmlformats.org/officeDocument/2006/relationships/customXml" Target="../ink/ink998.xml"/><Relationship Id="rId99" Type="http://schemas.openxmlformats.org/officeDocument/2006/relationships/image" Target="../media/image721.emf"/><Relationship Id="rId101" Type="http://schemas.openxmlformats.org/officeDocument/2006/relationships/image" Target="../media/image722.emf"/><Relationship Id="rId122" Type="http://schemas.openxmlformats.org/officeDocument/2006/relationships/customXml" Target="../ink/ink1011.xml"/><Relationship Id="rId143" Type="http://schemas.openxmlformats.org/officeDocument/2006/relationships/image" Target="../media/image745.emf"/><Relationship Id="rId4" Type="http://schemas.openxmlformats.org/officeDocument/2006/relationships/customXml" Target="../ink/ink953.xml"/><Relationship Id="rId9" Type="http://schemas.openxmlformats.org/officeDocument/2006/relationships/image" Target="../media/image674.emf"/><Relationship Id="rId26" Type="http://schemas.openxmlformats.org/officeDocument/2006/relationships/customXml" Target="../ink/ink964.xml"/><Relationship Id="rId47" Type="http://schemas.openxmlformats.org/officeDocument/2006/relationships/image" Target="../media/image695.emf"/><Relationship Id="rId68" Type="http://schemas.openxmlformats.org/officeDocument/2006/relationships/customXml" Target="../ink/ink985.xml"/><Relationship Id="rId89" Type="http://schemas.openxmlformats.org/officeDocument/2006/relationships/image" Target="../media/image716.emf"/><Relationship Id="rId133" Type="http://schemas.openxmlformats.org/officeDocument/2006/relationships/image" Target="../media/image740.emf"/><Relationship Id="rId16" Type="http://schemas.openxmlformats.org/officeDocument/2006/relationships/customXml" Target="../ink/ink959.xml"/><Relationship Id="rId37" Type="http://schemas.openxmlformats.org/officeDocument/2006/relationships/image" Target="../media/image690.emf"/><Relationship Id="rId58" Type="http://schemas.openxmlformats.org/officeDocument/2006/relationships/customXml" Target="../ink/ink980.xml"/><Relationship Id="rId79" Type="http://schemas.openxmlformats.org/officeDocument/2006/relationships/image" Target="../media/image711.emf"/><Relationship Id="rId102" Type="http://schemas.openxmlformats.org/officeDocument/2006/relationships/customXml" Target="../ink/ink1002.xml"/><Relationship Id="rId123" Type="http://schemas.openxmlformats.org/officeDocument/2006/relationships/image" Target="../media/image735.emf"/><Relationship Id="rId144" Type="http://schemas.openxmlformats.org/officeDocument/2006/relationships/customXml" Target="../ink/ink1022.xml"/></Relationships>
</file>

<file path=ppt/slides/_rels/slide73.xml.rels><?xml version="1.0" encoding="UTF-8" standalone="yes"?>
<Relationships xmlns="http://schemas.openxmlformats.org/package/2006/relationships"><Relationship Id="rId117" Type="http://schemas.openxmlformats.org/officeDocument/2006/relationships/image" Target="../media/image750.emf"/><Relationship Id="rId21" Type="http://schemas.openxmlformats.org/officeDocument/2006/relationships/image" Target="../media/image681.emf"/><Relationship Id="rId42" Type="http://schemas.openxmlformats.org/officeDocument/2006/relationships/customXml" Target="../ink/ink1044.xml"/><Relationship Id="rId63" Type="http://schemas.openxmlformats.org/officeDocument/2006/relationships/image" Target="../media/image703.emf"/><Relationship Id="rId84" Type="http://schemas.openxmlformats.org/officeDocument/2006/relationships/customXml" Target="../ink/ink1065.xml"/><Relationship Id="rId138" Type="http://schemas.openxmlformats.org/officeDocument/2006/relationships/customXml" Target="../ink/ink1091.xml"/><Relationship Id="rId107" Type="http://schemas.openxmlformats.org/officeDocument/2006/relationships/image" Target="../media/image725.emf"/><Relationship Id="rId11" Type="http://schemas.openxmlformats.org/officeDocument/2006/relationships/image" Target="../media/image675.emf"/><Relationship Id="rId32" Type="http://schemas.openxmlformats.org/officeDocument/2006/relationships/customXml" Target="../ink/ink1039.xml"/><Relationship Id="rId53" Type="http://schemas.openxmlformats.org/officeDocument/2006/relationships/image" Target="../media/image698.emf"/><Relationship Id="rId74" Type="http://schemas.openxmlformats.org/officeDocument/2006/relationships/customXml" Target="../ink/ink1060.xml"/><Relationship Id="rId128" Type="http://schemas.openxmlformats.org/officeDocument/2006/relationships/customXml" Target="../ink/ink1086.xml"/><Relationship Id="rId149" Type="http://schemas.openxmlformats.org/officeDocument/2006/relationships/image" Target="../media/image766.emf"/><Relationship Id="rId5" Type="http://schemas.openxmlformats.org/officeDocument/2006/relationships/image" Target="../media/image671.emf"/><Relationship Id="rId95" Type="http://schemas.openxmlformats.org/officeDocument/2006/relationships/image" Target="../media/image719.emf"/><Relationship Id="rId22" Type="http://schemas.openxmlformats.org/officeDocument/2006/relationships/customXml" Target="../ink/ink1034.xml"/><Relationship Id="rId27" Type="http://schemas.openxmlformats.org/officeDocument/2006/relationships/image" Target="../media/image684.emf"/><Relationship Id="rId43" Type="http://schemas.openxmlformats.org/officeDocument/2006/relationships/image" Target="../media/image693.emf"/><Relationship Id="rId48" Type="http://schemas.openxmlformats.org/officeDocument/2006/relationships/customXml" Target="../ink/ink1047.xml"/><Relationship Id="rId64" Type="http://schemas.openxmlformats.org/officeDocument/2006/relationships/customXml" Target="../ink/ink1055.xml"/><Relationship Id="rId69" Type="http://schemas.openxmlformats.org/officeDocument/2006/relationships/image" Target="../media/image706.emf"/><Relationship Id="rId113" Type="http://schemas.openxmlformats.org/officeDocument/2006/relationships/image" Target="../media/image748.emf"/><Relationship Id="rId118" Type="http://schemas.openxmlformats.org/officeDocument/2006/relationships/customXml" Target="../ink/ink1081.xml"/><Relationship Id="rId134" Type="http://schemas.openxmlformats.org/officeDocument/2006/relationships/customXml" Target="../ink/ink1089.xml"/><Relationship Id="rId139" Type="http://schemas.openxmlformats.org/officeDocument/2006/relationships/image" Target="../media/image761.emf"/><Relationship Id="rId80" Type="http://schemas.openxmlformats.org/officeDocument/2006/relationships/customXml" Target="../ink/ink1063.xml"/><Relationship Id="rId85" Type="http://schemas.openxmlformats.org/officeDocument/2006/relationships/image" Target="../media/image714.emf"/><Relationship Id="rId150" Type="http://schemas.openxmlformats.org/officeDocument/2006/relationships/customXml" Target="../ink/ink1097.xml"/><Relationship Id="rId155" Type="http://schemas.openxmlformats.org/officeDocument/2006/relationships/image" Target="../media/image769.emf"/><Relationship Id="rId12" Type="http://schemas.openxmlformats.org/officeDocument/2006/relationships/customXml" Target="../ink/ink1029.xml"/><Relationship Id="rId17" Type="http://schemas.openxmlformats.org/officeDocument/2006/relationships/image" Target="../media/image727.emf"/><Relationship Id="rId33" Type="http://schemas.openxmlformats.org/officeDocument/2006/relationships/image" Target="../media/image687.emf"/><Relationship Id="rId38" Type="http://schemas.openxmlformats.org/officeDocument/2006/relationships/customXml" Target="../ink/ink1042.xml"/><Relationship Id="rId59" Type="http://schemas.openxmlformats.org/officeDocument/2006/relationships/image" Target="../media/image701.emf"/><Relationship Id="rId103" Type="http://schemas.openxmlformats.org/officeDocument/2006/relationships/image" Target="../media/image723.emf"/><Relationship Id="rId108" Type="http://schemas.openxmlformats.org/officeDocument/2006/relationships/customXml" Target="../ink/ink1077.xml"/><Relationship Id="rId124" Type="http://schemas.openxmlformats.org/officeDocument/2006/relationships/customXml" Target="../ink/ink1084.xml"/><Relationship Id="rId129" Type="http://schemas.openxmlformats.org/officeDocument/2006/relationships/image" Target="../media/image756.emf"/><Relationship Id="rId54" Type="http://schemas.openxmlformats.org/officeDocument/2006/relationships/customXml" Target="../ink/ink1050.xml"/><Relationship Id="rId70" Type="http://schemas.openxmlformats.org/officeDocument/2006/relationships/customXml" Target="../ink/ink1058.xml"/><Relationship Id="rId75" Type="http://schemas.openxmlformats.org/officeDocument/2006/relationships/image" Target="../media/image709.emf"/><Relationship Id="rId91" Type="http://schemas.openxmlformats.org/officeDocument/2006/relationships/image" Target="../media/image717.emf"/><Relationship Id="rId96" Type="http://schemas.openxmlformats.org/officeDocument/2006/relationships/customXml" Target="../ink/ink1071.xml"/><Relationship Id="rId140" Type="http://schemas.openxmlformats.org/officeDocument/2006/relationships/customXml" Target="../ink/ink1092.xml"/><Relationship Id="rId145" Type="http://schemas.openxmlformats.org/officeDocument/2006/relationships/image" Target="../media/image764.emf"/><Relationship Id="rId1" Type="http://schemas.openxmlformats.org/officeDocument/2006/relationships/slideLayout" Target="../slideLayouts/slideLayout27.xml"/><Relationship Id="rId6" Type="http://schemas.openxmlformats.org/officeDocument/2006/relationships/customXml" Target="../ink/ink1026.xml"/><Relationship Id="rId23" Type="http://schemas.openxmlformats.org/officeDocument/2006/relationships/image" Target="../media/image682.emf"/><Relationship Id="rId28" Type="http://schemas.openxmlformats.org/officeDocument/2006/relationships/customXml" Target="../ink/ink1037.xml"/><Relationship Id="rId49" Type="http://schemas.openxmlformats.org/officeDocument/2006/relationships/image" Target="../media/image696.emf"/><Relationship Id="rId114" Type="http://schemas.openxmlformats.org/officeDocument/2006/relationships/customXml" Target="../ink/ink1079.xml"/><Relationship Id="rId119" Type="http://schemas.openxmlformats.org/officeDocument/2006/relationships/image" Target="../media/image751.emf"/><Relationship Id="rId44" Type="http://schemas.openxmlformats.org/officeDocument/2006/relationships/customXml" Target="../ink/ink1045.xml"/><Relationship Id="rId60" Type="http://schemas.openxmlformats.org/officeDocument/2006/relationships/customXml" Target="../ink/ink1053.xml"/><Relationship Id="rId65" Type="http://schemas.openxmlformats.org/officeDocument/2006/relationships/image" Target="../media/image704.emf"/><Relationship Id="rId81" Type="http://schemas.openxmlformats.org/officeDocument/2006/relationships/image" Target="../media/image712.emf"/><Relationship Id="rId86" Type="http://schemas.openxmlformats.org/officeDocument/2006/relationships/customXml" Target="../ink/ink1066.xml"/><Relationship Id="rId130" Type="http://schemas.openxmlformats.org/officeDocument/2006/relationships/customXml" Target="../ink/ink1087.xml"/><Relationship Id="rId135" Type="http://schemas.openxmlformats.org/officeDocument/2006/relationships/image" Target="../media/image759.emf"/><Relationship Id="rId151" Type="http://schemas.openxmlformats.org/officeDocument/2006/relationships/image" Target="../media/image767.emf"/><Relationship Id="rId156" Type="http://schemas.openxmlformats.org/officeDocument/2006/relationships/customXml" Target="../ink/ink1100.xml"/><Relationship Id="rId13" Type="http://schemas.openxmlformats.org/officeDocument/2006/relationships/image" Target="../media/image677.emf"/><Relationship Id="rId18" Type="http://schemas.openxmlformats.org/officeDocument/2006/relationships/customXml" Target="../ink/ink1032.xml"/><Relationship Id="rId39" Type="http://schemas.openxmlformats.org/officeDocument/2006/relationships/image" Target="../media/image691.emf"/><Relationship Id="rId109" Type="http://schemas.openxmlformats.org/officeDocument/2006/relationships/image" Target="../media/image726.emf"/><Relationship Id="rId34" Type="http://schemas.openxmlformats.org/officeDocument/2006/relationships/customXml" Target="../ink/ink1040.xml"/><Relationship Id="rId50" Type="http://schemas.openxmlformats.org/officeDocument/2006/relationships/customXml" Target="../ink/ink1048.xml"/><Relationship Id="rId55" Type="http://schemas.openxmlformats.org/officeDocument/2006/relationships/image" Target="../media/image699.emf"/><Relationship Id="rId76" Type="http://schemas.openxmlformats.org/officeDocument/2006/relationships/customXml" Target="../ink/ink1061.xml"/><Relationship Id="rId97" Type="http://schemas.openxmlformats.org/officeDocument/2006/relationships/image" Target="../media/image720.emf"/><Relationship Id="rId104" Type="http://schemas.openxmlformats.org/officeDocument/2006/relationships/customXml" Target="../ink/ink1075.xml"/><Relationship Id="rId120" Type="http://schemas.openxmlformats.org/officeDocument/2006/relationships/customXml" Target="../ink/ink1082.xml"/><Relationship Id="rId125" Type="http://schemas.openxmlformats.org/officeDocument/2006/relationships/image" Target="../media/image754.emf"/><Relationship Id="rId141" Type="http://schemas.openxmlformats.org/officeDocument/2006/relationships/image" Target="../media/image762.emf"/><Relationship Id="rId146" Type="http://schemas.openxmlformats.org/officeDocument/2006/relationships/customXml" Target="../ink/ink1095.xml"/><Relationship Id="rId7" Type="http://schemas.openxmlformats.org/officeDocument/2006/relationships/image" Target="../media/image672.emf"/><Relationship Id="rId71" Type="http://schemas.openxmlformats.org/officeDocument/2006/relationships/image" Target="../media/image707.emf"/><Relationship Id="rId92" Type="http://schemas.openxmlformats.org/officeDocument/2006/relationships/customXml" Target="../ink/ink1069.xml"/><Relationship Id="rId2" Type="http://schemas.openxmlformats.org/officeDocument/2006/relationships/customXml" Target="../ink/ink1024.xml"/><Relationship Id="rId29" Type="http://schemas.openxmlformats.org/officeDocument/2006/relationships/image" Target="../media/image685.emf"/><Relationship Id="rId24" Type="http://schemas.openxmlformats.org/officeDocument/2006/relationships/customXml" Target="../ink/ink1035.xml"/><Relationship Id="rId40" Type="http://schemas.openxmlformats.org/officeDocument/2006/relationships/customXml" Target="../ink/ink1043.xml"/><Relationship Id="rId45" Type="http://schemas.openxmlformats.org/officeDocument/2006/relationships/image" Target="../media/image694.emf"/><Relationship Id="rId66" Type="http://schemas.openxmlformats.org/officeDocument/2006/relationships/customXml" Target="../ink/ink1056.xml"/><Relationship Id="rId87" Type="http://schemas.openxmlformats.org/officeDocument/2006/relationships/image" Target="../media/image715.emf"/><Relationship Id="rId110" Type="http://schemas.openxmlformats.org/officeDocument/2006/relationships/customXml" Target="../ink/ink1078.xml"/><Relationship Id="rId115" Type="http://schemas.openxmlformats.org/officeDocument/2006/relationships/image" Target="../media/image749.emf"/><Relationship Id="rId131" Type="http://schemas.openxmlformats.org/officeDocument/2006/relationships/image" Target="../media/image757.emf"/><Relationship Id="rId136" Type="http://schemas.openxmlformats.org/officeDocument/2006/relationships/customXml" Target="../ink/ink1090.xml"/><Relationship Id="rId157" Type="http://schemas.openxmlformats.org/officeDocument/2006/relationships/image" Target="../media/image770.emf"/><Relationship Id="rId61" Type="http://schemas.openxmlformats.org/officeDocument/2006/relationships/image" Target="../media/image702.emf"/><Relationship Id="rId82" Type="http://schemas.openxmlformats.org/officeDocument/2006/relationships/customXml" Target="../ink/ink1064.xml"/><Relationship Id="rId152" Type="http://schemas.openxmlformats.org/officeDocument/2006/relationships/customXml" Target="../ink/ink1098.xml"/><Relationship Id="rId19" Type="http://schemas.openxmlformats.org/officeDocument/2006/relationships/image" Target="../media/image680.emf"/><Relationship Id="rId14" Type="http://schemas.openxmlformats.org/officeDocument/2006/relationships/customXml" Target="../ink/ink1030.xml"/><Relationship Id="rId30" Type="http://schemas.openxmlformats.org/officeDocument/2006/relationships/customXml" Target="../ink/ink1038.xml"/><Relationship Id="rId35" Type="http://schemas.openxmlformats.org/officeDocument/2006/relationships/image" Target="../media/image728.emf"/><Relationship Id="rId56" Type="http://schemas.openxmlformats.org/officeDocument/2006/relationships/customXml" Target="../ink/ink1051.xml"/><Relationship Id="rId77" Type="http://schemas.openxmlformats.org/officeDocument/2006/relationships/image" Target="../media/image710.emf"/><Relationship Id="rId100" Type="http://schemas.openxmlformats.org/officeDocument/2006/relationships/customXml" Target="../ink/ink1073.xml"/><Relationship Id="rId105" Type="http://schemas.openxmlformats.org/officeDocument/2006/relationships/image" Target="../media/image724.emf"/><Relationship Id="rId126" Type="http://schemas.openxmlformats.org/officeDocument/2006/relationships/customXml" Target="../ink/ink1085.xml"/><Relationship Id="rId147" Type="http://schemas.openxmlformats.org/officeDocument/2006/relationships/image" Target="../media/image765.emf"/><Relationship Id="rId8" Type="http://schemas.openxmlformats.org/officeDocument/2006/relationships/customXml" Target="../ink/ink1027.xml"/><Relationship Id="rId51" Type="http://schemas.openxmlformats.org/officeDocument/2006/relationships/image" Target="../media/image697.emf"/><Relationship Id="rId72" Type="http://schemas.openxmlformats.org/officeDocument/2006/relationships/customXml" Target="../ink/ink1059.xml"/><Relationship Id="rId93" Type="http://schemas.openxmlformats.org/officeDocument/2006/relationships/image" Target="../media/image718.emf"/><Relationship Id="rId98" Type="http://schemas.openxmlformats.org/officeDocument/2006/relationships/customXml" Target="../ink/ink1072.xml"/><Relationship Id="rId121" Type="http://schemas.openxmlformats.org/officeDocument/2006/relationships/image" Target="../media/image752.emf"/><Relationship Id="rId142" Type="http://schemas.openxmlformats.org/officeDocument/2006/relationships/customXml" Target="../ink/ink1093.xml"/><Relationship Id="rId3" Type="http://schemas.openxmlformats.org/officeDocument/2006/relationships/image" Target="../media/image670.emf"/><Relationship Id="rId25" Type="http://schemas.openxmlformats.org/officeDocument/2006/relationships/image" Target="../media/image683.emf"/><Relationship Id="rId46" Type="http://schemas.openxmlformats.org/officeDocument/2006/relationships/customXml" Target="../ink/ink1046.xml"/><Relationship Id="rId67" Type="http://schemas.openxmlformats.org/officeDocument/2006/relationships/image" Target="../media/image705.emf"/><Relationship Id="rId116" Type="http://schemas.openxmlformats.org/officeDocument/2006/relationships/customXml" Target="../ink/ink1080.xml"/><Relationship Id="rId137" Type="http://schemas.openxmlformats.org/officeDocument/2006/relationships/image" Target="../media/image760.emf"/><Relationship Id="rId20" Type="http://schemas.openxmlformats.org/officeDocument/2006/relationships/customXml" Target="../ink/ink1033.xml"/><Relationship Id="rId41" Type="http://schemas.openxmlformats.org/officeDocument/2006/relationships/image" Target="../media/image692.emf"/><Relationship Id="rId62" Type="http://schemas.openxmlformats.org/officeDocument/2006/relationships/customXml" Target="../ink/ink1054.xml"/><Relationship Id="rId83" Type="http://schemas.openxmlformats.org/officeDocument/2006/relationships/image" Target="../media/image713.emf"/><Relationship Id="rId88" Type="http://schemas.openxmlformats.org/officeDocument/2006/relationships/customXml" Target="../ink/ink1067.xml"/><Relationship Id="rId132" Type="http://schemas.openxmlformats.org/officeDocument/2006/relationships/customXml" Target="../ink/ink1088.xml"/><Relationship Id="rId153" Type="http://schemas.openxmlformats.org/officeDocument/2006/relationships/image" Target="../media/image768.emf"/><Relationship Id="rId15" Type="http://schemas.openxmlformats.org/officeDocument/2006/relationships/image" Target="../media/image678.emf"/><Relationship Id="rId36" Type="http://schemas.openxmlformats.org/officeDocument/2006/relationships/customXml" Target="../ink/ink1041.xml"/><Relationship Id="rId57" Type="http://schemas.openxmlformats.org/officeDocument/2006/relationships/image" Target="../media/image700.emf"/><Relationship Id="rId106" Type="http://schemas.openxmlformats.org/officeDocument/2006/relationships/customXml" Target="../ink/ink1076.xml"/><Relationship Id="rId127" Type="http://schemas.openxmlformats.org/officeDocument/2006/relationships/image" Target="../media/image755.emf"/><Relationship Id="rId10" Type="http://schemas.openxmlformats.org/officeDocument/2006/relationships/customXml" Target="../ink/ink1028.xml"/><Relationship Id="rId31" Type="http://schemas.openxmlformats.org/officeDocument/2006/relationships/image" Target="../media/image686.emf"/><Relationship Id="rId52" Type="http://schemas.openxmlformats.org/officeDocument/2006/relationships/customXml" Target="../ink/ink1049.xml"/><Relationship Id="rId73" Type="http://schemas.openxmlformats.org/officeDocument/2006/relationships/image" Target="../media/image708.emf"/><Relationship Id="rId78" Type="http://schemas.openxmlformats.org/officeDocument/2006/relationships/customXml" Target="../ink/ink1062.xml"/><Relationship Id="rId94" Type="http://schemas.openxmlformats.org/officeDocument/2006/relationships/customXml" Target="../ink/ink1070.xml"/><Relationship Id="rId99" Type="http://schemas.openxmlformats.org/officeDocument/2006/relationships/image" Target="../media/image721.emf"/><Relationship Id="rId101" Type="http://schemas.openxmlformats.org/officeDocument/2006/relationships/image" Target="../media/image722.emf"/><Relationship Id="rId122" Type="http://schemas.openxmlformats.org/officeDocument/2006/relationships/customXml" Target="../ink/ink1083.xml"/><Relationship Id="rId143" Type="http://schemas.openxmlformats.org/officeDocument/2006/relationships/image" Target="../media/image763.emf"/><Relationship Id="rId148" Type="http://schemas.openxmlformats.org/officeDocument/2006/relationships/customXml" Target="../ink/ink1096.xml"/><Relationship Id="rId4" Type="http://schemas.openxmlformats.org/officeDocument/2006/relationships/customXml" Target="../ink/ink1025.xml"/><Relationship Id="rId9" Type="http://schemas.openxmlformats.org/officeDocument/2006/relationships/image" Target="../media/image674.emf"/><Relationship Id="rId26" Type="http://schemas.openxmlformats.org/officeDocument/2006/relationships/customXml" Target="../ink/ink1036.xml"/><Relationship Id="rId47" Type="http://schemas.openxmlformats.org/officeDocument/2006/relationships/image" Target="../media/image695.emf"/><Relationship Id="rId68" Type="http://schemas.openxmlformats.org/officeDocument/2006/relationships/customXml" Target="../ink/ink1057.xml"/><Relationship Id="rId89" Type="http://schemas.openxmlformats.org/officeDocument/2006/relationships/image" Target="../media/image716.emf"/><Relationship Id="rId133" Type="http://schemas.openxmlformats.org/officeDocument/2006/relationships/image" Target="../media/image758.emf"/><Relationship Id="rId154" Type="http://schemas.openxmlformats.org/officeDocument/2006/relationships/customXml" Target="../ink/ink1099.xml"/><Relationship Id="rId16" Type="http://schemas.openxmlformats.org/officeDocument/2006/relationships/customXml" Target="../ink/ink1031.xml"/><Relationship Id="rId37" Type="http://schemas.openxmlformats.org/officeDocument/2006/relationships/image" Target="../media/image690.emf"/><Relationship Id="rId58" Type="http://schemas.openxmlformats.org/officeDocument/2006/relationships/customXml" Target="../ink/ink1052.xml"/><Relationship Id="rId79" Type="http://schemas.openxmlformats.org/officeDocument/2006/relationships/image" Target="../media/image711.emf"/><Relationship Id="rId102" Type="http://schemas.openxmlformats.org/officeDocument/2006/relationships/customXml" Target="../ink/ink1074.xml"/><Relationship Id="rId123" Type="http://schemas.openxmlformats.org/officeDocument/2006/relationships/image" Target="../media/image753.emf"/><Relationship Id="rId144" Type="http://schemas.openxmlformats.org/officeDocument/2006/relationships/customXml" Target="../ink/ink1094.xml"/><Relationship Id="rId90" Type="http://schemas.openxmlformats.org/officeDocument/2006/relationships/customXml" Target="../ink/ink1068.xml"/></Relationships>
</file>

<file path=ppt/slides/_rels/slide74.xml.rels><?xml version="1.0" encoding="UTF-8" standalone="yes"?>
<Relationships xmlns="http://schemas.openxmlformats.org/package/2006/relationships"><Relationship Id="rId26" Type="http://schemas.openxmlformats.org/officeDocument/2006/relationships/customXml" Target="../ink/ink1113.xml"/><Relationship Id="rId21" Type="http://schemas.openxmlformats.org/officeDocument/2006/relationships/image" Target="../media/image780.emf"/><Relationship Id="rId42" Type="http://schemas.openxmlformats.org/officeDocument/2006/relationships/customXml" Target="../ink/ink1121.xml"/><Relationship Id="rId47" Type="http://schemas.openxmlformats.org/officeDocument/2006/relationships/image" Target="../media/image793.emf"/><Relationship Id="rId63" Type="http://schemas.openxmlformats.org/officeDocument/2006/relationships/image" Target="../media/image801.emf"/><Relationship Id="rId68" Type="http://schemas.openxmlformats.org/officeDocument/2006/relationships/customXml" Target="../ink/ink1134.xml"/><Relationship Id="rId84" Type="http://schemas.openxmlformats.org/officeDocument/2006/relationships/customXml" Target="../ink/ink1142.xml"/><Relationship Id="rId89" Type="http://schemas.openxmlformats.org/officeDocument/2006/relationships/image" Target="../media/image814.emf"/><Relationship Id="rId16" Type="http://schemas.openxmlformats.org/officeDocument/2006/relationships/customXml" Target="../ink/ink1108.xml"/><Relationship Id="rId11" Type="http://schemas.openxmlformats.org/officeDocument/2006/relationships/image" Target="../media/image775.emf"/><Relationship Id="rId32" Type="http://schemas.openxmlformats.org/officeDocument/2006/relationships/customXml" Target="../ink/ink1116.xml"/><Relationship Id="rId37" Type="http://schemas.openxmlformats.org/officeDocument/2006/relationships/image" Target="../media/image788.emf"/><Relationship Id="rId53" Type="http://schemas.openxmlformats.org/officeDocument/2006/relationships/image" Target="../media/image796.emf"/><Relationship Id="rId58" Type="http://schemas.openxmlformats.org/officeDocument/2006/relationships/customXml" Target="../ink/ink1129.xml"/><Relationship Id="rId74" Type="http://schemas.openxmlformats.org/officeDocument/2006/relationships/customXml" Target="../ink/ink1137.xml"/><Relationship Id="rId79" Type="http://schemas.openxmlformats.org/officeDocument/2006/relationships/image" Target="../media/image809.emf"/><Relationship Id="rId5" Type="http://schemas.openxmlformats.org/officeDocument/2006/relationships/image" Target="../media/image772.emf"/><Relationship Id="rId90" Type="http://schemas.openxmlformats.org/officeDocument/2006/relationships/customXml" Target="../ink/ink1145.xml"/><Relationship Id="rId95" Type="http://schemas.openxmlformats.org/officeDocument/2006/relationships/image" Target="../media/image817.emf"/><Relationship Id="rId22" Type="http://schemas.openxmlformats.org/officeDocument/2006/relationships/customXml" Target="../ink/ink1111.xml"/><Relationship Id="rId27" Type="http://schemas.openxmlformats.org/officeDocument/2006/relationships/image" Target="../media/image783.emf"/><Relationship Id="rId43" Type="http://schemas.openxmlformats.org/officeDocument/2006/relationships/image" Target="../media/image791.emf"/><Relationship Id="rId48" Type="http://schemas.openxmlformats.org/officeDocument/2006/relationships/customXml" Target="../ink/ink1124.xml"/><Relationship Id="rId64" Type="http://schemas.openxmlformats.org/officeDocument/2006/relationships/customXml" Target="../ink/ink1132.xml"/><Relationship Id="rId69" Type="http://schemas.openxmlformats.org/officeDocument/2006/relationships/image" Target="../media/image804.emf"/><Relationship Id="rId80" Type="http://schemas.openxmlformats.org/officeDocument/2006/relationships/customXml" Target="../ink/ink1140.xml"/><Relationship Id="rId85" Type="http://schemas.openxmlformats.org/officeDocument/2006/relationships/image" Target="../media/image812.emf"/><Relationship Id="rId12" Type="http://schemas.openxmlformats.org/officeDocument/2006/relationships/customXml" Target="../ink/ink1106.xml"/><Relationship Id="rId17" Type="http://schemas.openxmlformats.org/officeDocument/2006/relationships/image" Target="../media/image778.emf"/><Relationship Id="rId25" Type="http://schemas.openxmlformats.org/officeDocument/2006/relationships/image" Target="../media/image782.emf"/><Relationship Id="rId33" Type="http://schemas.openxmlformats.org/officeDocument/2006/relationships/image" Target="../media/image786.emf"/><Relationship Id="rId38" Type="http://schemas.openxmlformats.org/officeDocument/2006/relationships/customXml" Target="../ink/ink1119.xml"/><Relationship Id="rId46" Type="http://schemas.openxmlformats.org/officeDocument/2006/relationships/customXml" Target="../ink/ink1123.xml"/><Relationship Id="rId59" Type="http://schemas.openxmlformats.org/officeDocument/2006/relationships/image" Target="../media/image799.emf"/><Relationship Id="rId67" Type="http://schemas.openxmlformats.org/officeDocument/2006/relationships/image" Target="../media/image803.emf"/><Relationship Id="rId20" Type="http://schemas.openxmlformats.org/officeDocument/2006/relationships/customXml" Target="../ink/ink1110.xml"/><Relationship Id="rId41" Type="http://schemas.openxmlformats.org/officeDocument/2006/relationships/image" Target="../media/image790.emf"/><Relationship Id="rId54" Type="http://schemas.openxmlformats.org/officeDocument/2006/relationships/customXml" Target="../ink/ink1127.xml"/><Relationship Id="rId62" Type="http://schemas.openxmlformats.org/officeDocument/2006/relationships/customXml" Target="../ink/ink1131.xml"/><Relationship Id="rId70" Type="http://schemas.openxmlformats.org/officeDocument/2006/relationships/customXml" Target="../ink/ink1135.xml"/><Relationship Id="rId75" Type="http://schemas.openxmlformats.org/officeDocument/2006/relationships/image" Target="../media/image807.emf"/><Relationship Id="rId83" Type="http://schemas.openxmlformats.org/officeDocument/2006/relationships/image" Target="../media/image811.emf"/><Relationship Id="rId88" Type="http://schemas.openxmlformats.org/officeDocument/2006/relationships/customXml" Target="../ink/ink1144.xml"/><Relationship Id="rId91" Type="http://schemas.openxmlformats.org/officeDocument/2006/relationships/image" Target="../media/image815.emf"/><Relationship Id="rId96" Type="http://schemas.openxmlformats.org/officeDocument/2006/relationships/customXml" Target="../ink/ink1148.xml"/><Relationship Id="rId1" Type="http://schemas.openxmlformats.org/officeDocument/2006/relationships/slideLayout" Target="../slideLayouts/slideLayout27.xml"/><Relationship Id="rId6" Type="http://schemas.openxmlformats.org/officeDocument/2006/relationships/customXml" Target="../ink/ink1103.xml"/><Relationship Id="rId15" Type="http://schemas.openxmlformats.org/officeDocument/2006/relationships/image" Target="../media/image777.emf"/><Relationship Id="rId23" Type="http://schemas.openxmlformats.org/officeDocument/2006/relationships/image" Target="../media/image781.emf"/><Relationship Id="rId28" Type="http://schemas.openxmlformats.org/officeDocument/2006/relationships/customXml" Target="../ink/ink1114.xml"/><Relationship Id="rId36" Type="http://schemas.openxmlformats.org/officeDocument/2006/relationships/customXml" Target="../ink/ink1118.xml"/><Relationship Id="rId49" Type="http://schemas.openxmlformats.org/officeDocument/2006/relationships/image" Target="../media/image794.emf"/><Relationship Id="rId57" Type="http://schemas.openxmlformats.org/officeDocument/2006/relationships/image" Target="../media/image798.emf"/><Relationship Id="rId10" Type="http://schemas.openxmlformats.org/officeDocument/2006/relationships/customXml" Target="../ink/ink1105.xml"/><Relationship Id="rId31" Type="http://schemas.openxmlformats.org/officeDocument/2006/relationships/image" Target="../media/image785.emf"/><Relationship Id="rId44" Type="http://schemas.openxmlformats.org/officeDocument/2006/relationships/customXml" Target="../ink/ink1122.xml"/><Relationship Id="rId52" Type="http://schemas.openxmlformats.org/officeDocument/2006/relationships/customXml" Target="../ink/ink1126.xml"/><Relationship Id="rId60" Type="http://schemas.openxmlformats.org/officeDocument/2006/relationships/customXml" Target="../ink/ink1130.xml"/><Relationship Id="rId65" Type="http://schemas.openxmlformats.org/officeDocument/2006/relationships/image" Target="../media/image802.emf"/><Relationship Id="rId73" Type="http://schemas.openxmlformats.org/officeDocument/2006/relationships/image" Target="../media/image806.emf"/><Relationship Id="rId78" Type="http://schemas.openxmlformats.org/officeDocument/2006/relationships/customXml" Target="../ink/ink1139.xml"/><Relationship Id="rId81" Type="http://schemas.openxmlformats.org/officeDocument/2006/relationships/image" Target="../media/image810.emf"/><Relationship Id="rId86" Type="http://schemas.openxmlformats.org/officeDocument/2006/relationships/customXml" Target="../ink/ink1143.xml"/><Relationship Id="rId94" Type="http://schemas.openxmlformats.org/officeDocument/2006/relationships/customXml" Target="../ink/ink1147.xml"/><Relationship Id="rId99" Type="http://schemas.openxmlformats.org/officeDocument/2006/relationships/image" Target="../media/image819.emf"/><Relationship Id="rId101" Type="http://schemas.openxmlformats.org/officeDocument/2006/relationships/image" Target="../media/image820.emf"/><Relationship Id="rId4" Type="http://schemas.openxmlformats.org/officeDocument/2006/relationships/customXml" Target="../ink/ink1102.xml"/><Relationship Id="rId9" Type="http://schemas.openxmlformats.org/officeDocument/2006/relationships/image" Target="../media/image774.emf"/><Relationship Id="rId13" Type="http://schemas.openxmlformats.org/officeDocument/2006/relationships/image" Target="../media/image776.emf"/><Relationship Id="rId18" Type="http://schemas.openxmlformats.org/officeDocument/2006/relationships/customXml" Target="../ink/ink1109.xml"/><Relationship Id="rId39" Type="http://schemas.openxmlformats.org/officeDocument/2006/relationships/image" Target="../media/image789.emf"/><Relationship Id="rId34" Type="http://schemas.openxmlformats.org/officeDocument/2006/relationships/customXml" Target="../ink/ink1117.xml"/><Relationship Id="rId50" Type="http://schemas.openxmlformats.org/officeDocument/2006/relationships/customXml" Target="../ink/ink1125.xml"/><Relationship Id="rId55" Type="http://schemas.openxmlformats.org/officeDocument/2006/relationships/image" Target="../media/image797.emf"/><Relationship Id="rId76" Type="http://schemas.openxmlformats.org/officeDocument/2006/relationships/customXml" Target="../ink/ink1138.xml"/><Relationship Id="rId97" Type="http://schemas.openxmlformats.org/officeDocument/2006/relationships/image" Target="../media/image818.emf"/><Relationship Id="rId7" Type="http://schemas.openxmlformats.org/officeDocument/2006/relationships/image" Target="../media/image773.emf"/><Relationship Id="rId71" Type="http://schemas.openxmlformats.org/officeDocument/2006/relationships/image" Target="../media/image805.emf"/><Relationship Id="rId92" Type="http://schemas.openxmlformats.org/officeDocument/2006/relationships/customXml" Target="../ink/ink1146.xml"/><Relationship Id="rId2" Type="http://schemas.openxmlformats.org/officeDocument/2006/relationships/customXml" Target="../ink/ink1101.xml"/><Relationship Id="rId29" Type="http://schemas.openxmlformats.org/officeDocument/2006/relationships/image" Target="../media/image784.emf"/><Relationship Id="rId24" Type="http://schemas.openxmlformats.org/officeDocument/2006/relationships/customXml" Target="../ink/ink1112.xml"/><Relationship Id="rId40" Type="http://schemas.openxmlformats.org/officeDocument/2006/relationships/customXml" Target="../ink/ink1120.xml"/><Relationship Id="rId45" Type="http://schemas.openxmlformats.org/officeDocument/2006/relationships/image" Target="../media/image792.emf"/><Relationship Id="rId66" Type="http://schemas.openxmlformats.org/officeDocument/2006/relationships/customXml" Target="../ink/ink1133.xml"/><Relationship Id="rId87" Type="http://schemas.openxmlformats.org/officeDocument/2006/relationships/image" Target="../media/image813.emf"/><Relationship Id="rId61" Type="http://schemas.openxmlformats.org/officeDocument/2006/relationships/image" Target="../media/image800.emf"/><Relationship Id="rId82" Type="http://schemas.openxmlformats.org/officeDocument/2006/relationships/customXml" Target="../ink/ink1141.xml"/><Relationship Id="rId19" Type="http://schemas.openxmlformats.org/officeDocument/2006/relationships/image" Target="../media/image779.emf"/><Relationship Id="rId14" Type="http://schemas.openxmlformats.org/officeDocument/2006/relationships/customXml" Target="../ink/ink1107.xml"/><Relationship Id="rId30" Type="http://schemas.openxmlformats.org/officeDocument/2006/relationships/customXml" Target="../ink/ink1115.xml"/><Relationship Id="rId35" Type="http://schemas.openxmlformats.org/officeDocument/2006/relationships/image" Target="../media/image787.emf"/><Relationship Id="rId56" Type="http://schemas.openxmlformats.org/officeDocument/2006/relationships/customXml" Target="../ink/ink1128.xml"/><Relationship Id="rId77" Type="http://schemas.openxmlformats.org/officeDocument/2006/relationships/image" Target="../media/image808.emf"/><Relationship Id="rId100" Type="http://schemas.openxmlformats.org/officeDocument/2006/relationships/customXml" Target="../ink/ink1150.xml"/><Relationship Id="rId8" Type="http://schemas.openxmlformats.org/officeDocument/2006/relationships/customXml" Target="../ink/ink1104.xml"/><Relationship Id="rId51" Type="http://schemas.openxmlformats.org/officeDocument/2006/relationships/image" Target="../media/image795.emf"/><Relationship Id="rId72" Type="http://schemas.openxmlformats.org/officeDocument/2006/relationships/customXml" Target="../ink/ink1136.xml"/><Relationship Id="rId93" Type="http://schemas.openxmlformats.org/officeDocument/2006/relationships/image" Target="../media/image816.emf"/><Relationship Id="rId98" Type="http://schemas.openxmlformats.org/officeDocument/2006/relationships/customXml" Target="../ink/ink1149.xml"/><Relationship Id="rId3" Type="http://schemas.openxmlformats.org/officeDocument/2006/relationships/image" Target="../media/image771.emf"/></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3657600" y="3429000"/>
            <a:ext cx="6324600" cy="1828800"/>
          </a:xfrm>
        </p:spPr>
        <p:txBody>
          <a:bodyPr/>
          <a:lstStyle/>
          <a:p>
            <a:pPr algn="ctr"/>
            <a:r>
              <a:rPr lang="en-IN" b="1" dirty="0">
                <a:latin typeface="Arial" panose="020B0604020202020204" pitchFamily="34" charset="0"/>
                <a:cs typeface="Arial" panose="020B0604020202020204" pitchFamily="34" charset="0"/>
              </a:rPr>
              <a:t>Introduction to Statistical Methods</a:t>
            </a:r>
            <a:endParaRPr lang="en-US" altLang="en-US" b="1" dirty="0">
              <a:latin typeface="Arial" panose="020B0604020202020204" pitchFamily="34" charset="0"/>
              <a:cs typeface="Arial" panose="020B0604020202020204" pitchFamily="34" charset="0"/>
            </a:endParaRPr>
          </a:p>
        </p:txBody>
      </p:sp>
      <p:sp>
        <p:nvSpPr>
          <p:cNvPr id="11267" name="Content Placeholder 5"/>
          <p:cNvSpPr>
            <a:spLocks noGrp="1"/>
          </p:cNvSpPr>
          <p:nvPr>
            <p:ph sz="quarter" idx="13"/>
          </p:nvPr>
        </p:nvSpPr>
        <p:spPr>
          <a:xfrm>
            <a:off x="3581400" y="4800600"/>
            <a:ext cx="6629400" cy="990600"/>
          </a:xfrm>
        </p:spPr>
        <p:txBody>
          <a:bodyPr/>
          <a:lstStyle/>
          <a:p>
            <a:pPr eaLnBrk="1" hangingPunct="1">
              <a:spcBef>
                <a:spcPct val="0"/>
              </a:spcBef>
            </a:pPr>
            <a:r>
              <a:rPr lang="en-US" altLang="en-US" sz="2400" b="1" dirty="0">
                <a:latin typeface="Arial" panose="020B0604020202020204" pitchFamily="34" charset="0"/>
                <a:cs typeface="Arial" panose="020B0604020202020204" pitchFamily="34" charset="0"/>
              </a:rPr>
              <a:t>Dr Y V K Ravi Kumar, BITS-  </a:t>
            </a:r>
            <a:r>
              <a:rPr lang="en-US" altLang="en-US" sz="2400" b="1" dirty="0" err="1">
                <a:latin typeface="Arial" panose="020B0604020202020204" pitchFamily="34" charset="0"/>
                <a:cs typeface="Arial" panose="020B0604020202020204" pitchFamily="34" charset="0"/>
              </a:rPr>
              <a:t>Pilani</a:t>
            </a:r>
            <a:r>
              <a:rPr lang="en-US" altLang="en-US" sz="24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14545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295400"/>
            <a:ext cx="11379200" cy="5105400"/>
          </a:xfrm>
        </p:spPr>
        <p:txBody>
          <a:bodyPr/>
          <a:lstStyle/>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The term "sampling variability" refers to the fact that the statistical information from a sample (called a </a:t>
            </a:r>
            <a:r>
              <a:rPr lang="en-US" sz="2800" i="1" dirty="0">
                <a:latin typeface="Calibri" panose="020F0502020204030204" pitchFamily="34" charset="0"/>
                <a:cs typeface="Calibri" panose="020F0502020204030204" pitchFamily="34" charset="0"/>
              </a:rPr>
              <a:t>statistic</a:t>
            </a:r>
            <a:r>
              <a:rPr lang="en-US" sz="2800" dirty="0">
                <a:latin typeface="Calibri" panose="020F0502020204030204" pitchFamily="34" charset="0"/>
                <a:cs typeface="Calibri" panose="020F0502020204030204" pitchFamily="34" charset="0"/>
              </a:rPr>
              <a:t>) will vary as the random sampling is repeated. </a:t>
            </a:r>
          </a:p>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Sampling</a:t>
            </a:r>
            <a:r>
              <a:rPr lang="en-US" sz="2800" dirty="0">
                <a:latin typeface="Calibri" panose="020F0502020204030204" pitchFamily="34" charset="0"/>
                <a:cs typeface="Calibri" panose="020F0502020204030204" pitchFamily="34" charset="0"/>
              </a:rPr>
              <a:t> </a:t>
            </a:r>
            <a:r>
              <a:rPr lang="en-US" sz="2800" b="1" dirty="0">
                <a:latin typeface="Calibri" panose="020F0502020204030204" pitchFamily="34" charset="0"/>
                <a:cs typeface="Calibri" panose="020F0502020204030204" pitchFamily="34" charset="0"/>
              </a:rPr>
              <a:t>variability</a:t>
            </a:r>
            <a:r>
              <a:rPr lang="en-US" sz="2800" dirty="0">
                <a:latin typeface="Calibri" panose="020F0502020204030204" pitchFamily="34" charset="0"/>
                <a:cs typeface="Calibri" panose="020F0502020204030204" pitchFamily="34" charset="0"/>
              </a:rPr>
              <a:t> will </a:t>
            </a:r>
            <a:r>
              <a:rPr lang="en-US" sz="2800" b="1" dirty="0">
                <a:latin typeface="Calibri" panose="020F0502020204030204" pitchFamily="34" charset="0"/>
                <a:cs typeface="Calibri" panose="020F0502020204030204" pitchFamily="34" charset="0"/>
              </a:rPr>
              <a:t>decrease</a:t>
            </a:r>
            <a:r>
              <a:rPr lang="en-US" sz="2800" dirty="0">
                <a:latin typeface="Calibri" panose="020F0502020204030204" pitchFamily="34" charset="0"/>
                <a:cs typeface="Calibri" panose="020F0502020204030204" pitchFamily="34" charset="0"/>
              </a:rPr>
              <a:t> as the </a:t>
            </a:r>
            <a:r>
              <a:rPr lang="en-US" sz="2800" b="1" dirty="0">
                <a:latin typeface="Calibri" panose="020F0502020204030204" pitchFamily="34" charset="0"/>
                <a:cs typeface="Calibri" panose="020F0502020204030204" pitchFamily="34" charset="0"/>
              </a:rPr>
              <a:t>sample size increases.</a:t>
            </a:r>
          </a:p>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the samples must be randomly chosen, must be of the same size (not smaller than 30), and the more samples that are used, the more reliable the information gathered will be.</a:t>
            </a:r>
            <a:endParaRPr lang="en-IN" sz="28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latin typeface="Calibri" panose="020F0502020204030204" pitchFamily="34" charset="0"/>
                <a:cs typeface="Calibri" panose="020F0502020204030204" pitchFamily="34" charset="0"/>
              </a:rPr>
              <a:t>Sampling Variability</a:t>
            </a:r>
          </a:p>
        </p:txBody>
      </p:sp>
    </p:spTree>
    <p:extLst>
      <p:ext uri="{BB962C8B-B14F-4D97-AF65-F5344CB8AC3E}">
        <p14:creationId xmlns:p14="http://schemas.microsoft.com/office/powerpoint/2010/main" val="66245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91329" y="765332"/>
          <a:ext cx="8318492" cy="1401893"/>
        </p:xfrm>
        <a:graphic>
          <a:graphicData uri="http://schemas.openxmlformats.org/presentationml/2006/ole">
            <mc:AlternateContent xmlns:mc="http://schemas.openxmlformats.org/markup-compatibility/2006">
              <mc:Choice xmlns:v="urn:schemas-microsoft-com:vml" Requires="v">
                <p:oleObj spid="_x0000_s1090" name="Equation" r:id="rId5" imgW="2552400" imgH="431640" progId="Equation.3">
                  <p:embed/>
                </p:oleObj>
              </mc:Choice>
              <mc:Fallback>
                <p:oleObj name="Equation" r:id="rId5" imgW="2552400" imgH="431640" progId="Equation.3">
                  <p:embed/>
                  <p:pic>
                    <p:nvPicPr>
                      <p:cNvPr id="6" name="Object 5"/>
                      <p:cNvPicPr>
                        <a:picLocks noChangeAspect="1" noChangeArrowheads="1"/>
                      </p:cNvPicPr>
                      <p:nvPr/>
                    </p:nvPicPr>
                    <p:blipFill>
                      <a:blip r:embed="rId6"/>
                      <a:srcRect/>
                      <a:stretch>
                        <a:fillRect/>
                      </a:stretch>
                    </p:blipFill>
                    <p:spPr bwMode="auto">
                      <a:xfrm>
                        <a:off x="1291329" y="765332"/>
                        <a:ext cx="8318492" cy="1401893"/>
                      </a:xfrm>
                      <a:prstGeom prst="rect">
                        <a:avLst/>
                      </a:prstGeom>
                      <a:solidFill>
                        <a:srgbClr val="FFBDDE">
                          <a:alpha val="50000"/>
                        </a:srgbClr>
                      </a:solidFill>
                      <a:ln w="9525">
                        <a:solidFill>
                          <a:srgbClr val="FFBDDE"/>
                        </a:solidFill>
                        <a:miter lim="800000"/>
                        <a:headEnd/>
                        <a:tailEnd/>
                      </a:ln>
                    </p:spPr>
                  </p:pic>
                </p:oleObj>
              </mc:Fallback>
            </mc:AlternateContent>
          </a:graphicData>
        </a:graphic>
      </p:graphicFrame>
      <p:graphicFrame>
        <p:nvGraphicFramePr>
          <p:cNvPr id="8" name="Object 8"/>
          <p:cNvGraphicFramePr>
            <a:graphicFrameLocks noChangeAspect="1"/>
          </p:cNvGraphicFramePr>
          <p:nvPr/>
        </p:nvGraphicFramePr>
        <p:xfrm>
          <a:off x="1260649" y="2283900"/>
          <a:ext cx="8349173" cy="1207160"/>
        </p:xfrm>
        <a:graphic>
          <a:graphicData uri="http://schemas.openxmlformats.org/presentationml/2006/ole">
            <mc:AlternateContent xmlns:mc="http://schemas.openxmlformats.org/markup-compatibility/2006">
              <mc:Choice xmlns:v="urn:schemas-microsoft-com:vml" Requires="v">
                <p:oleObj spid="_x0000_s1091" name="Equation" r:id="rId7" imgW="2831760" imgH="406080" progId="Equation.3">
                  <p:embed/>
                </p:oleObj>
              </mc:Choice>
              <mc:Fallback>
                <p:oleObj name="Equation" r:id="rId7" imgW="2831760" imgH="406080" progId="Equation.3">
                  <p:embed/>
                  <p:pic>
                    <p:nvPicPr>
                      <p:cNvPr id="8" name="Object 8"/>
                      <p:cNvPicPr>
                        <a:picLocks noChangeAspect="1" noChangeArrowheads="1"/>
                      </p:cNvPicPr>
                      <p:nvPr/>
                    </p:nvPicPr>
                    <p:blipFill>
                      <a:blip r:embed="rId8"/>
                      <a:srcRect/>
                      <a:stretch>
                        <a:fillRect/>
                      </a:stretch>
                    </p:blipFill>
                    <p:spPr bwMode="auto">
                      <a:xfrm>
                        <a:off x="1260649" y="2283900"/>
                        <a:ext cx="8349173" cy="1207160"/>
                      </a:xfrm>
                      <a:prstGeom prst="rect">
                        <a:avLst/>
                      </a:prstGeom>
                      <a:solidFill>
                        <a:srgbClr val="CCFFCC">
                          <a:alpha val="50000"/>
                        </a:srgbClr>
                      </a:solidFill>
                      <a:ln w="9525">
                        <a:solidFill>
                          <a:srgbClr val="CCFFCC"/>
                        </a:solidFill>
                        <a:miter lim="800000"/>
                        <a:headEnd/>
                        <a:tailEnd/>
                      </a:ln>
                    </p:spPr>
                  </p:pic>
                </p:oleObj>
              </mc:Fallback>
            </mc:AlternateContent>
          </a:graphicData>
        </a:graphic>
      </p:graphicFrame>
      <p:graphicFrame>
        <p:nvGraphicFramePr>
          <p:cNvPr id="10" name="Object 11"/>
          <p:cNvGraphicFramePr>
            <a:graphicFrameLocks noChangeAspect="1"/>
          </p:cNvGraphicFramePr>
          <p:nvPr/>
        </p:nvGraphicFramePr>
        <p:xfrm>
          <a:off x="1275827" y="3668477"/>
          <a:ext cx="8333995" cy="1390093"/>
        </p:xfrm>
        <a:graphic>
          <a:graphicData uri="http://schemas.openxmlformats.org/presentationml/2006/ole">
            <mc:AlternateContent xmlns:mc="http://schemas.openxmlformats.org/markup-compatibility/2006">
              <mc:Choice xmlns:v="urn:schemas-microsoft-com:vml" Requires="v">
                <p:oleObj spid="_x0000_s1092" name="Equation" r:id="rId9" imgW="2628720" imgH="431640" progId="Equation.3">
                  <p:embed/>
                </p:oleObj>
              </mc:Choice>
              <mc:Fallback>
                <p:oleObj name="Equation" r:id="rId9" imgW="2628720" imgH="431640" progId="Equation.3">
                  <p:embed/>
                  <p:pic>
                    <p:nvPicPr>
                      <p:cNvPr id="1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5827" y="3668477"/>
                        <a:ext cx="8333995" cy="1390093"/>
                      </a:xfrm>
                      <a:prstGeom prst="rect">
                        <a:avLst/>
                      </a:prstGeom>
                      <a:solidFill>
                        <a:srgbClr val="FFCC00">
                          <a:alpha val="50000"/>
                        </a:srgbClr>
                      </a:solidFill>
                      <a:ln w="9525">
                        <a:solidFill>
                          <a:srgbClr val="FFCC00"/>
                        </a:solidFill>
                        <a:miter lim="800000"/>
                        <a:headEnd/>
                        <a:tailEnd/>
                      </a:ln>
                    </p:spPr>
                  </p:pic>
                </p:oleObj>
              </mc:Fallback>
            </mc:AlternateContent>
          </a:graphicData>
        </a:graphic>
      </p:graphicFrame>
      <p:graphicFrame>
        <p:nvGraphicFramePr>
          <p:cNvPr id="5" name="Object 4"/>
          <p:cNvGraphicFramePr>
            <a:graphicFrameLocks noChangeAspect="1"/>
          </p:cNvGraphicFramePr>
          <p:nvPr/>
        </p:nvGraphicFramePr>
        <p:xfrm>
          <a:off x="1260648" y="5219542"/>
          <a:ext cx="8349174" cy="1272902"/>
        </p:xfrm>
        <a:graphic>
          <a:graphicData uri="http://schemas.openxmlformats.org/presentationml/2006/ole">
            <mc:AlternateContent xmlns:mc="http://schemas.openxmlformats.org/markup-compatibility/2006">
              <mc:Choice xmlns:v="urn:schemas-microsoft-com:vml" Requires="v">
                <p:oleObj spid="_x0000_s1093" name="Equation" r:id="rId11" imgW="2844720" imgH="431640" progId="Equation.3">
                  <p:embed/>
                </p:oleObj>
              </mc:Choice>
              <mc:Fallback>
                <p:oleObj name="Equation" r:id="rId11" imgW="2844720" imgH="431640" progId="Equation.3">
                  <p:embed/>
                  <p:pic>
                    <p:nvPicPr>
                      <p:cNvPr id="5" name="Object 4"/>
                      <p:cNvPicPr>
                        <a:picLocks noChangeAspect="1" noChangeArrowheads="1"/>
                      </p:cNvPicPr>
                      <p:nvPr/>
                    </p:nvPicPr>
                    <p:blipFill>
                      <a:blip r:embed="rId12"/>
                      <a:srcRect/>
                      <a:stretch>
                        <a:fillRect/>
                      </a:stretch>
                    </p:blipFill>
                    <p:spPr bwMode="auto">
                      <a:xfrm>
                        <a:off x="1260648" y="5219542"/>
                        <a:ext cx="8349174" cy="1272902"/>
                      </a:xfrm>
                      <a:prstGeom prst="rect">
                        <a:avLst/>
                      </a:prstGeom>
                      <a:solidFill>
                        <a:srgbClr val="FFFF00">
                          <a:alpha val="50000"/>
                        </a:srgbClr>
                      </a:solidFill>
                      <a:ln w="9525">
                        <a:solidFill>
                          <a:srgbClr val="FFCC00"/>
                        </a:solidFill>
                        <a:miter lim="800000"/>
                        <a:headEnd/>
                        <a:tailEnd/>
                      </a:ln>
                    </p:spPr>
                  </p:pic>
                </p:oleObj>
              </mc:Fallback>
            </mc:AlternateContent>
          </a:graphicData>
        </a:graphic>
      </p:graphicFrame>
    </p:spTree>
    <p:extLst>
      <p:ext uri="{BB962C8B-B14F-4D97-AF65-F5344CB8AC3E}">
        <p14:creationId xmlns:p14="http://schemas.microsoft.com/office/powerpoint/2010/main" val="2188890259"/>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4" name="arrow.wav"/>
          </p:stSnd>
        </p:sndAc>
      </p:transition>
    </mc:Choice>
    <mc:Fallback xmlns="">
      <p:transition spd="slow">
        <p:fade/>
        <p:sndAc>
          <p:stSnd>
            <p:snd r:embed="rId1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IN" dirty="0"/>
          </a:p>
          <a:p>
            <a:pPr algn="ctr"/>
            <a:r>
              <a:rPr lang="en-IN" sz="4800" dirty="0">
                <a:latin typeface="Calibri" panose="020F0502020204030204" pitchFamily="34" charset="0"/>
                <a:cs typeface="Calibri" panose="020F0502020204030204" pitchFamily="34" charset="0"/>
              </a:rPr>
              <a:t>Sampling Distribution</a:t>
            </a:r>
          </a:p>
        </p:txBody>
      </p:sp>
    </p:spTree>
    <p:extLst>
      <p:ext uri="{BB962C8B-B14F-4D97-AF65-F5344CB8AC3E}">
        <p14:creationId xmlns:p14="http://schemas.microsoft.com/office/powerpoint/2010/main" val="3636341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74640" y="1431234"/>
            <a:ext cx="10808977" cy="4601075"/>
          </a:xfrm>
        </p:spPr>
        <p:txBody>
          <a:bodyPr>
            <a:noAutofit/>
          </a:bodyPr>
          <a:lstStyle/>
          <a:p>
            <a:pPr marL="457200" indent="-457200" algn="just">
              <a:spcBef>
                <a:spcPts val="0"/>
              </a:spcBef>
              <a:buFont typeface="Wingdings" panose="05000000000000000000" pitchFamily="2" charset="2"/>
              <a:buChar char="Ø"/>
            </a:pPr>
            <a:endParaRPr lang="en-US" sz="3200" b="0" dirty="0">
              <a:latin typeface="Calibri" panose="020F0502020204030204" pitchFamily="34" charset="0"/>
              <a:cs typeface="Calibri" panose="020F0502020204030204" pitchFamily="34" charset="0"/>
            </a:endParaRPr>
          </a:p>
          <a:p>
            <a:pPr marL="457200" indent="-457200" algn="just">
              <a:spcBef>
                <a:spcPts val="0"/>
              </a:spcBef>
              <a:buFont typeface="Wingdings" panose="05000000000000000000" pitchFamily="2" charset="2"/>
              <a:buChar char="Ø"/>
            </a:pPr>
            <a:endParaRPr lang="en-US" sz="3200" b="0" dirty="0">
              <a:latin typeface="Calibri" panose="020F0502020204030204" pitchFamily="34" charset="0"/>
              <a:cs typeface="Calibri" panose="020F0502020204030204" pitchFamily="34" charset="0"/>
            </a:endParaRPr>
          </a:p>
          <a:p>
            <a:pPr marL="457200" indent="-457200" algn="just">
              <a:spcBef>
                <a:spcPts val="0"/>
              </a:spcBef>
              <a:buFont typeface="Wingdings" panose="05000000000000000000" pitchFamily="2" charset="2"/>
              <a:buChar char="Ø"/>
            </a:pPr>
            <a:r>
              <a:rPr lang="en-US" sz="3200" b="0" dirty="0">
                <a:latin typeface="Calibri" panose="020F0502020204030204" pitchFamily="34" charset="0"/>
                <a:cs typeface="Calibri" panose="020F0502020204030204" pitchFamily="34" charset="0"/>
              </a:rPr>
              <a:t>The probability distribution of a statistic  (sample estimate) is called sampling distribution.</a:t>
            </a:r>
          </a:p>
          <a:p>
            <a:pPr marL="457200" indent="-457200" algn="just">
              <a:spcBef>
                <a:spcPts val="0"/>
              </a:spcBef>
              <a:buFont typeface="Wingdings" panose="05000000000000000000" pitchFamily="2" charset="2"/>
              <a:buChar char="Ø"/>
            </a:pPr>
            <a:r>
              <a:rPr lang="en-US" sz="3200" b="0" dirty="0">
                <a:latin typeface="Calibri" panose="020F0502020204030204" pitchFamily="34" charset="0"/>
                <a:cs typeface="Calibri" panose="020F0502020204030204" pitchFamily="34" charset="0"/>
              </a:rPr>
              <a:t>The sampling distribution of a statistic depends on the distribution of the population, the size of the sample, and the method of sample selection</a:t>
            </a:r>
            <a:r>
              <a:rPr lang="en-US" sz="3600" dirty="0">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a:xfrm>
            <a:off x="315122" y="-16322"/>
            <a:ext cx="11535435" cy="573754"/>
          </a:xfrm>
        </p:spPr>
        <p:txBody>
          <a:bodyPr>
            <a:noAutofit/>
          </a:bodyPr>
          <a:lstStyle/>
          <a:p>
            <a:pPr algn="ctr">
              <a:lnSpc>
                <a:spcPct val="150000"/>
              </a:lnSpc>
            </a:pPr>
            <a:r>
              <a:rPr lang="en-US" dirty="0">
                <a:solidFill>
                  <a:schemeClr val="tx1"/>
                </a:solidFill>
                <a:latin typeface="Calibri" panose="020F0502020204030204" pitchFamily="34" charset="0"/>
                <a:cs typeface="Calibri" panose="020F0502020204030204" pitchFamily="34" charset="0"/>
              </a:rPr>
              <a:t>Definition</a:t>
            </a:r>
          </a:p>
        </p:txBody>
      </p:sp>
    </p:spTree>
    <p:extLst>
      <p:ext uri="{BB962C8B-B14F-4D97-AF65-F5344CB8AC3E}">
        <p14:creationId xmlns:p14="http://schemas.microsoft.com/office/powerpoint/2010/main" val="403084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406399" y="1493838"/>
                <a:ext cx="11388035" cy="4525963"/>
              </a:xfrm>
            </p:spPr>
            <p:txBody>
              <a:bodyPr>
                <a:normAutofit lnSpcReduction="10000"/>
              </a:bodyPr>
              <a:lstStyle/>
              <a:p>
                <a:pPr marL="457200" indent="-457200" algn="just">
                  <a:buFont typeface="Wingdings" panose="05000000000000000000" pitchFamily="2" charset="2"/>
                  <a:buChar char="Ø"/>
                </a:pPr>
                <a:r>
                  <a:rPr lang="en-IN" sz="2800" dirty="0">
                    <a:latin typeface="Calibri" panose="020F0502020204030204" pitchFamily="34" charset="0"/>
                    <a:cs typeface="Calibri" panose="020F0502020204030204" pitchFamily="34" charset="0"/>
                  </a:rPr>
                  <a:t>The sample mean is </a:t>
                </a:r>
                <a:r>
                  <a:rPr lang="en-US" sz="2800" dirty="0">
                    <a:latin typeface="Calibri" panose="020F0502020204030204" pitchFamily="34" charset="0"/>
                    <a:cs typeface="Calibri" panose="020F0502020204030204" pitchFamily="34" charset="0"/>
                  </a:rPr>
                  <a:t>one of the more common statistics used in the inferential process. </a:t>
                </a:r>
              </a:p>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The </a:t>
                </a:r>
                <a:r>
                  <a:rPr lang="en-US" sz="2800" b="1" dirty="0">
                    <a:latin typeface="Calibri" panose="020F0502020204030204" pitchFamily="34" charset="0"/>
                    <a:cs typeface="Calibri" panose="020F0502020204030204" pitchFamily="34" charset="0"/>
                  </a:rPr>
                  <a:t>distribution</a:t>
                </a:r>
                <a:r>
                  <a:rPr lang="en-US" sz="2800" dirty="0">
                    <a:latin typeface="Calibri" panose="020F0502020204030204" pitchFamily="34" charset="0"/>
                    <a:cs typeface="Calibri" panose="020F0502020204030204" pitchFamily="34" charset="0"/>
                  </a:rPr>
                  <a:t> of the values of the sample mean (</a:t>
                </a:r>
                <a14:m>
                  <m:oMath xmlns:m="http://schemas.openxmlformats.org/officeDocument/2006/math">
                    <m:acc>
                      <m:accPr>
                        <m:chr m:val="̅"/>
                        <m:ctrlPr>
                          <a:rPr lang="en-US" sz="2800" i="1" smtClean="0">
                            <a:latin typeface="Cambria Math" panose="02040503050406030204" pitchFamily="18" charset="0"/>
                          </a:rPr>
                        </m:ctrlPr>
                      </m:accPr>
                      <m:e>
                        <m:r>
                          <a:rPr lang="en-IN" sz="2800" b="0" i="1" smtClean="0">
                            <a:latin typeface="Cambria Math" panose="02040503050406030204" pitchFamily="18" charset="0"/>
                          </a:rPr>
                          <m:t>𝑥</m:t>
                        </m:r>
                      </m:e>
                    </m:acc>
                  </m:oMath>
                </a14:m>
                <a:r>
                  <a:rPr lang="en-US" sz="2800" dirty="0">
                    <a:latin typeface="Calibri" panose="020F0502020204030204" pitchFamily="34" charset="0"/>
                    <a:cs typeface="Calibri" panose="020F0502020204030204" pitchFamily="34" charset="0"/>
                  </a:rPr>
                  <a:t>) in repeated </a:t>
                </a:r>
                <a:r>
                  <a:rPr lang="en-US" sz="2800" b="1" dirty="0">
                    <a:latin typeface="Calibri" panose="020F0502020204030204" pitchFamily="34" charset="0"/>
                    <a:cs typeface="Calibri" panose="020F0502020204030204" pitchFamily="34" charset="0"/>
                  </a:rPr>
                  <a:t>samples</a:t>
                </a:r>
                <a:r>
                  <a:rPr lang="en-US" sz="2800" dirty="0">
                    <a:latin typeface="Calibri" panose="020F0502020204030204" pitchFamily="34" charset="0"/>
                    <a:cs typeface="Calibri" panose="020F0502020204030204" pitchFamily="34" charset="0"/>
                  </a:rPr>
                  <a:t> is called the </a:t>
                </a:r>
                <a:r>
                  <a:rPr lang="en-US" sz="2800" b="1" dirty="0">
                    <a:latin typeface="Calibri" panose="020F0502020204030204" pitchFamily="34" charset="0"/>
                    <a:cs typeface="Calibri" panose="020F0502020204030204" pitchFamily="34" charset="0"/>
                  </a:rPr>
                  <a:t>sampling distribution of </a:t>
                </a:r>
                <a14:m>
                  <m:oMath xmlns:m="http://schemas.openxmlformats.org/officeDocument/2006/math">
                    <m:acc>
                      <m:accPr>
                        <m:chr m:val="̅"/>
                        <m:ctrlPr>
                          <a:rPr lang="en-US" sz="2800" b="1" i="1" smtClean="0">
                            <a:latin typeface="Cambria Math" panose="02040503050406030204" pitchFamily="18" charset="0"/>
                          </a:rPr>
                        </m:ctrlPr>
                      </m:accPr>
                      <m:e>
                        <m:r>
                          <a:rPr lang="en-IN" sz="2800" b="1" i="1" smtClean="0">
                            <a:latin typeface="Cambria Math" panose="02040503050406030204" pitchFamily="18" charset="0"/>
                          </a:rPr>
                          <m:t>𝒙</m:t>
                        </m:r>
                      </m:e>
                    </m:acc>
                  </m:oMath>
                </a14:m>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One way to examine the distribution possibilities is to take a population with a particular distribution, randomly select samples of a given size, compute the sample means, and attempt to determine how the means are </a:t>
                </a:r>
                <a:r>
                  <a:rPr lang="en-IN" sz="2800" dirty="0">
                    <a:latin typeface="Calibri" panose="020F0502020204030204" pitchFamily="34" charset="0"/>
                    <a:cs typeface="Calibri" panose="020F0502020204030204" pitchFamily="34" charset="0"/>
                  </a:rPr>
                  <a:t>distributed</a:t>
                </a:r>
                <a:r>
                  <a:rPr lang="en-IN" dirty="0"/>
                  <a:t>.</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406399" y="1493838"/>
                <a:ext cx="11388035" cy="4525963"/>
              </a:xfrm>
              <a:blipFill>
                <a:blip r:embed="rId3"/>
                <a:stretch>
                  <a:fillRect l="-964" t="-2153" r="-1071"/>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sz="quarter" idx="10"/>
              </p:nvPr>
            </p:nvSpPr>
            <p:spPr>
              <a:xfrm>
                <a:off x="1232452" y="152400"/>
                <a:ext cx="7606748" cy="1143000"/>
              </a:xfrm>
            </p:spPr>
            <p:txBody>
              <a:bodyPr/>
              <a:lstStyle/>
              <a:p>
                <a:r>
                  <a:rPr lang="en-IN" dirty="0"/>
                  <a:t>Sampling Distribution Of    </a:t>
                </a:r>
                <a14:m>
                  <m:oMath xmlns:m="http://schemas.openxmlformats.org/officeDocument/2006/math">
                    <m:acc>
                      <m:accPr>
                        <m:chr m:val="̅"/>
                        <m:ctrlPr>
                          <a:rPr lang="en-IN" sz="4800" i="1" smtClean="0">
                            <a:latin typeface="Cambria Math" panose="02040503050406030204" pitchFamily="18" charset="0"/>
                          </a:rPr>
                        </m:ctrlPr>
                      </m:accPr>
                      <m:e>
                        <m:r>
                          <a:rPr lang="en-IN" sz="4800" b="1" i="1" smtClean="0">
                            <a:latin typeface="Cambria Math" panose="02040503050406030204" pitchFamily="18" charset="0"/>
                          </a:rPr>
                          <m:t>𝒙</m:t>
                        </m:r>
                      </m:e>
                    </m:acc>
                  </m:oMath>
                </a14:m>
                <a:endParaRPr lang="en-IN" sz="4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sz="quarter" idx="10"/>
              </p:nvPr>
            </p:nvSpPr>
            <p:spPr>
              <a:xfrm>
                <a:off x="1232452" y="152400"/>
                <a:ext cx="7606748" cy="1143000"/>
              </a:xfrm>
              <a:blipFill>
                <a:blip r:embed="rId4"/>
                <a:stretch>
                  <a:fillRect l="-2404"/>
                </a:stretch>
              </a:blipFill>
            </p:spPr>
            <p:txBody>
              <a:bodyPr/>
              <a:lstStyle/>
              <a:p>
                <a:r>
                  <a:rPr lang="en-VI">
                    <a:noFill/>
                  </a:rPr>
                  <a:t> </a:t>
                </a:r>
              </a:p>
            </p:txBody>
          </p:sp>
        </mc:Fallback>
      </mc:AlternateContent>
    </p:spTree>
    <p:extLst>
      <p:ext uri="{BB962C8B-B14F-4D97-AF65-F5344CB8AC3E}">
        <p14:creationId xmlns:p14="http://schemas.microsoft.com/office/powerpoint/2010/main" val="120760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gn="ctr"/>
            <a:r>
              <a:rPr lang="en-IN" sz="4800" dirty="0">
                <a:latin typeface="Calibri" panose="020F0502020204030204" pitchFamily="34" charset="0"/>
                <a:cs typeface="Calibri" panose="020F0502020204030204" pitchFamily="34" charset="0"/>
              </a:rPr>
              <a:t>Example</a:t>
            </a:r>
          </a:p>
        </p:txBody>
      </p:sp>
      <p:pic>
        <p:nvPicPr>
          <p:cNvPr id="5" name="Picture 4"/>
          <p:cNvPicPr>
            <a:picLocks noChangeAspect="1"/>
          </p:cNvPicPr>
          <p:nvPr/>
        </p:nvPicPr>
        <p:blipFill>
          <a:blip r:embed="rId2"/>
          <a:stretch>
            <a:fillRect/>
          </a:stretch>
        </p:blipFill>
        <p:spPr>
          <a:xfrm>
            <a:off x="406400" y="1493838"/>
            <a:ext cx="5322494" cy="4588910"/>
          </a:xfrm>
          <a:prstGeom prst="rect">
            <a:avLst/>
          </a:prstGeom>
        </p:spPr>
      </p:pic>
      <p:pic>
        <p:nvPicPr>
          <p:cNvPr id="6" name="Picture 5"/>
          <p:cNvPicPr>
            <a:picLocks noChangeAspect="1"/>
          </p:cNvPicPr>
          <p:nvPr/>
        </p:nvPicPr>
        <p:blipFill>
          <a:blip r:embed="rId3"/>
          <a:stretch>
            <a:fillRect/>
          </a:stretch>
        </p:blipFill>
        <p:spPr>
          <a:xfrm>
            <a:off x="6114132" y="1639610"/>
            <a:ext cx="5468268" cy="4284112"/>
          </a:xfrm>
          <a:prstGeom prst="rect">
            <a:avLst/>
          </a:prstGeom>
        </p:spPr>
      </p:pic>
    </p:spTree>
    <p:extLst>
      <p:ext uri="{BB962C8B-B14F-4D97-AF65-F5344CB8AC3E}">
        <p14:creationId xmlns:p14="http://schemas.microsoft.com/office/powerpoint/2010/main" val="3482866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406399" y="1454082"/>
                <a:ext cx="11348279" cy="4867205"/>
              </a:xfrm>
            </p:spPr>
            <p:txBody>
              <a:bodyPr/>
              <a:lstStyle/>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If samples of size </a:t>
                </a:r>
                <a:r>
                  <a:rPr lang="en-US" i="1" dirty="0">
                    <a:latin typeface="Calibri" panose="020F0502020204030204" pitchFamily="34" charset="0"/>
                    <a:cs typeface="Calibri" panose="020F0502020204030204" pitchFamily="34" charset="0"/>
                  </a:rPr>
                  <a:t>n </a:t>
                </a:r>
                <a:r>
                  <a:rPr lang="en-US" dirty="0">
                    <a:latin typeface="Calibri" panose="020F0502020204030204" pitchFamily="34" charset="0"/>
                    <a:cs typeface="Calibri" panose="020F0502020204030204" pitchFamily="34" charset="0"/>
                  </a:rPr>
                  <a:t>are drawn randomly from a population that has a mean of µ and a standard deviation of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the sample means,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𝑥</m:t>
                        </m:r>
                      </m:e>
                    </m:acc>
                  </m:oMath>
                </a14:m>
                <a:r>
                  <a:rPr lang="en-US" dirty="0">
                    <a:latin typeface="Calibri" panose="020F0502020204030204" pitchFamily="34" charset="0"/>
                    <a:cs typeface="Calibri" panose="020F0502020204030204" pitchFamily="34" charset="0"/>
                  </a:rPr>
                  <a:t> , are approximately normally distributed for sufficiently large sample sizes (</a:t>
                </a:r>
                <a:r>
                  <a:rPr lang="en-US" i="1" dirty="0">
                    <a:latin typeface="Calibri" panose="020F0502020204030204" pitchFamily="34" charset="0"/>
                    <a:cs typeface="Calibri" panose="020F0502020204030204" pitchFamily="34" charset="0"/>
                  </a:rPr>
                  <a:t>n &gt;= </a:t>
                </a:r>
                <a:r>
                  <a:rPr lang="en-US" dirty="0">
                    <a:latin typeface="Calibri" panose="020F0502020204030204" pitchFamily="34" charset="0"/>
                    <a:cs typeface="Calibri" panose="020F0502020204030204" pitchFamily="34" charset="0"/>
                  </a:rPr>
                  <a:t>30) regardless of the shape of the population distribution. </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If the population is normally distributed, the sample means are normally distributed for any size sample.</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From mathematical expectation</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406399" y="1454082"/>
                <a:ext cx="11348279" cy="4867205"/>
              </a:xfrm>
              <a:blipFill>
                <a:blip r:embed="rId3"/>
                <a:stretch>
                  <a:fillRect l="-752" t="-1003" r="-1397"/>
                </a:stretch>
              </a:blipFill>
            </p:spPr>
            <p:txBody>
              <a:bodyPr/>
              <a:lstStyle/>
              <a:p>
                <a:r>
                  <a:rPr lang="en-VI">
                    <a:noFill/>
                  </a:rPr>
                  <a:t> </a:t>
                </a:r>
              </a:p>
            </p:txBody>
          </p:sp>
        </mc:Fallback>
      </mc:AlternateContent>
      <p:sp>
        <p:nvSpPr>
          <p:cNvPr id="3" name="Content Placeholder 2"/>
          <p:cNvSpPr>
            <a:spLocks noGrp="1"/>
          </p:cNvSpPr>
          <p:nvPr>
            <p:ph sz="quarter" idx="10"/>
          </p:nvPr>
        </p:nvSpPr>
        <p:spPr/>
        <p:txBody>
          <a:bodyPr/>
          <a:lstStyle/>
          <a:p>
            <a:pPr algn="ctr"/>
            <a:r>
              <a:rPr lang="en-IN" dirty="0">
                <a:latin typeface="Calibri" panose="020F0502020204030204" pitchFamily="34" charset="0"/>
                <a:cs typeface="Calibri" panose="020F0502020204030204" pitchFamily="34" charset="0"/>
              </a:rPr>
              <a:t>Central Limit Theorem</a:t>
            </a:r>
          </a:p>
        </p:txBody>
      </p:sp>
      <p:pic>
        <p:nvPicPr>
          <p:cNvPr id="5" name="Picture 4"/>
          <p:cNvPicPr>
            <a:picLocks noChangeAspect="1"/>
          </p:cNvPicPr>
          <p:nvPr/>
        </p:nvPicPr>
        <p:blipFill>
          <a:blip r:embed="rId4"/>
          <a:stretch>
            <a:fillRect/>
          </a:stretch>
        </p:blipFill>
        <p:spPr>
          <a:xfrm>
            <a:off x="2299576" y="5383786"/>
            <a:ext cx="1590036" cy="842805"/>
          </a:xfrm>
          <a:prstGeom prst="rect">
            <a:avLst/>
          </a:prstGeom>
        </p:spPr>
      </p:pic>
      <p:pic>
        <p:nvPicPr>
          <p:cNvPr id="6" name="Picture 5"/>
          <p:cNvPicPr>
            <a:picLocks noChangeAspect="1"/>
          </p:cNvPicPr>
          <p:nvPr/>
        </p:nvPicPr>
        <p:blipFill>
          <a:blip r:embed="rId5"/>
          <a:stretch>
            <a:fillRect/>
          </a:stretch>
        </p:blipFill>
        <p:spPr>
          <a:xfrm>
            <a:off x="5782788" y="5412221"/>
            <a:ext cx="1704690" cy="842805"/>
          </a:xfrm>
          <a:prstGeom prst="rect">
            <a:avLst/>
          </a:prstGeom>
        </p:spPr>
      </p:pic>
    </p:spTree>
    <p:extLst>
      <p:ext uri="{BB962C8B-B14F-4D97-AF65-F5344CB8AC3E}">
        <p14:creationId xmlns:p14="http://schemas.microsoft.com/office/powerpoint/2010/main" val="3438615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972800" cy="5016144"/>
          </a:xfrm>
        </p:spPr>
        <p:txBody>
          <a:bodyPr>
            <a:normAutofit fontScale="92500"/>
          </a:bodyPr>
          <a:lstStyle/>
          <a:p>
            <a:pPr>
              <a:buFont typeface="Arial" panose="020B0604020202020204" pitchFamily="34" charset="0"/>
              <a:buChar char="•"/>
            </a:pPr>
            <a:r>
              <a:rPr lang="en-US" dirty="0"/>
              <a:t>The central limit theorem states that sample means are normally distributed regardless of the shape of the population for large samples and for any sample size with normally distributed populations. </a:t>
            </a:r>
          </a:p>
          <a:p>
            <a:pPr>
              <a:buFont typeface="Arial" panose="020B0604020202020204" pitchFamily="34" charset="0"/>
              <a:buChar char="•"/>
            </a:pPr>
            <a:endParaRPr lang="en-US" dirty="0"/>
          </a:p>
          <a:p>
            <a:pPr>
              <a:buFont typeface="Arial" panose="020B0604020202020204" pitchFamily="34" charset="0"/>
              <a:buChar char="•"/>
            </a:pPr>
            <a:r>
              <a:rPr lang="en-US" dirty="0"/>
              <a:t>Thus, </a:t>
            </a:r>
            <a:r>
              <a:rPr lang="en-US" b="1" dirty="0"/>
              <a:t>sample means </a:t>
            </a:r>
            <a:r>
              <a:rPr lang="en-US" dirty="0"/>
              <a:t>can be </a:t>
            </a:r>
            <a:r>
              <a:rPr lang="en-US" b="1" dirty="0"/>
              <a:t>analyzed</a:t>
            </a:r>
            <a:r>
              <a:rPr lang="en-US" dirty="0"/>
              <a:t> by using </a:t>
            </a:r>
            <a:r>
              <a:rPr lang="en-US" b="1" i="1" dirty="0"/>
              <a:t>z </a:t>
            </a:r>
            <a:r>
              <a:rPr lang="en-US" b="1" dirty="0"/>
              <a:t>scores</a:t>
            </a:r>
          </a:p>
          <a:p>
            <a:pPr>
              <a:buFont typeface="Arial" panose="020B0604020202020204" pitchFamily="34" charset="0"/>
              <a:buChar char="•"/>
            </a:pPr>
            <a:endParaRPr lang="en-US" b="1" dirty="0"/>
          </a:p>
          <a:p>
            <a:pPr>
              <a:buFont typeface="Arial" panose="020B0604020202020204" pitchFamily="34" charset="0"/>
              <a:buChar char="•"/>
            </a:pPr>
            <a:r>
              <a:rPr lang="en-US" dirty="0"/>
              <a:t>The formula to determine z scores for individual values from a normal distribution:</a:t>
            </a:r>
          </a:p>
          <a:p>
            <a:pPr>
              <a:buFont typeface="Arial" panose="020B0604020202020204" pitchFamily="34" charset="0"/>
              <a:buChar char="•"/>
            </a:pPr>
            <a:endParaRPr lang="en-US" dirty="0"/>
          </a:p>
          <a:p>
            <a:pPr>
              <a:buFont typeface="Arial" panose="020B0604020202020204" pitchFamily="34" charset="0"/>
              <a:buChar char="•"/>
            </a:pPr>
            <a:r>
              <a:rPr lang="en-US" dirty="0"/>
              <a:t>If sample means are normally distributed, the z score formula applied to sample means would be</a:t>
            </a:r>
          </a:p>
          <a:p>
            <a:pPr>
              <a:buFont typeface="Arial" panose="020B0604020202020204" pitchFamily="34" charset="0"/>
              <a:buChar char="•"/>
            </a:pPr>
            <a:endParaRPr lang="en-US" dirty="0"/>
          </a:p>
          <a:p>
            <a:pPr>
              <a:buFont typeface="Arial" panose="020B0604020202020204" pitchFamily="34" charset="0"/>
              <a:buChar char="•"/>
            </a:pPr>
            <a:r>
              <a:rPr lang="en-US" dirty="0"/>
              <a:t>The standard deviation of the statistic of interest is      , sometimes referred to as the </a:t>
            </a:r>
            <a:r>
              <a:rPr lang="en-US" b="1" dirty="0"/>
              <a:t>standard error of the mean.</a:t>
            </a:r>
            <a:endParaRPr lang="en-IN" b="1" dirty="0"/>
          </a:p>
        </p:txBody>
      </p:sp>
      <p:sp>
        <p:nvSpPr>
          <p:cNvPr id="3" name="Content Placeholder 2"/>
          <p:cNvSpPr>
            <a:spLocks noGrp="1"/>
          </p:cNvSpPr>
          <p:nvPr>
            <p:ph sz="quarter" idx="10"/>
          </p:nvPr>
        </p:nvSpPr>
        <p:spPr/>
        <p:txBody>
          <a:bodyPr/>
          <a:lstStyle/>
          <a:p>
            <a:r>
              <a:rPr lang="en-IN" dirty="0"/>
              <a:t>Z score for sample means</a:t>
            </a:r>
          </a:p>
        </p:txBody>
      </p:sp>
      <p:pic>
        <p:nvPicPr>
          <p:cNvPr id="4" name="Picture 3"/>
          <p:cNvPicPr>
            <a:picLocks noChangeAspect="1"/>
          </p:cNvPicPr>
          <p:nvPr/>
        </p:nvPicPr>
        <p:blipFill>
          <a:blip r:embed="rId3"/>
          <a:stretch>
            <a:fillRect/>
          </a:stretch>
        </p:blipFill>
        <p:spPr>
          <a:xfrm>
            <a:off x="10997941" y="3672942"/>
            <a:ext cx="998442" cy="657936"/>
          </a:xfrm>
          <a:prstGeom prst="rect">
            <a:avLst/>
          </a:prstGeom>
        </p:spPr>
      </p:pic>
      <p:pic>
        <p:nvPicPr>
          <p:cNvPr id="5" name="Picture 4"/>
          <p:cNvPicPr>
            <a:picLocks noChangeAspect="1"/>
          </p:cNvPicPr>
          <p:nvPr/>
        </p:nvPicPr>
        <p:blipFill>
          <a:blip r:embed="rId4"/>
          <a:stretch>
            <a:fillRect/>
          </a:stretch>
        </p:blipFill>
        <p:spPr>
          <a:xfrm>
            <a:off x="4361763" y="4893309"/>
            <a:ext cx="1531037" cy="813726"/>
          </a:xfrm>
          <a:prstGeom prst="rect">
            <a:avLst/>
          </a:prstGeom>
        </p:spPr>
      </p:pic>
      <p:pic>
        <p:nvPicPr>
          <p:cNvPr id="6" name="Picture 5"/>
          <p:cNvPicPr>
            <a:picLocks noChangeAspect="1"/>
          </p:cNvPicPr>
          <p:nvPr/>
        </p:nvPicPr>
        <p:blipFill>
          <a:blip r:embed="rId5"/>
          <a:stretch>
            <a:fillRect/>
          </a:stretch>
        </p:blipFill>
        <p:spPr>
          <a:xfrm>
            <a:off x="7154129" y="5872238"/>
            <a:ext cx="365787" cy="339192"/>
          </a:xfrm>
          <a:prstGeom prst="rect">
            <a:avLst/>
          </a:prstGeom>
        </p:spPr>
      </p:pic>
    </p:spTree>
    <p:extLst>
      <p:ext uri="{BB962C8B-B14F-4D97-AF65-F5344CB8AC3E}">
        <p14:creationId xmlns:p14="http://schemas.microsoft.com/office/powerpoint/2010/main" val="420813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IN" dirty="0"/>
              <a:t>The researcher would randomly </a:t>
            </a:r>
            <a:r>
              <a:rPr lang="en-US" dirty="0"/>
              <a:t>draw out all possible samples of the given size from the population, compute the sample means, and average them. This task is virtually impossible to accomplish in any </a:t>
            </a:r>
            <a:r>
              <a:rPr lang="en-IN" dirty="0"/>
              <a:t>realistic period of time.</a:t>
            </a:r>
          </a:p>
          <a:p>
            <a:pPr>
              <a:buFont typeface="Arial" panose="020B0604020202020204" pitchFamily="34" charset="0"/>
              <a:buChar char="•"/>
            </a:pPr>
            <a:endParaRPr lang="en-IN" dirty="0"/>
          </a:p>
          <a:p>
            <a:pPr>
              <a:buFont typeface="Arial" panose="020B0604020202020204" pitchFamily="34" charset="0"/>
              <a:buChar char="•"/>
            </a:pPr>
            <a:r>
              <a:rPr lang="en-IN" dirty="0"/>
              <a:t>Similar activity for variation</a:t>
            </a:r>
          </a:p>
          <a:p>
            <a:pPr>
              <a:buFont typeface="Arial" panose="020B0604020202020204" pitchFamily="34" charset="0"/>
              <a:buChar char="•"/>
            </a:pPr>
            <a:endParaRPr lang="en-IN" dirty="0"/>
          </a:p>
          <a:p>
            <a:pPr>
              <a:buFont typeface="Arial" panose="020B0604020202020204" pitchFamily="34" charset="0"/>
              <a:buChar char="•"/>
            </a:pPr>
            <a:r>
              <a:rPr lang="en-IN" dirty="0"/>
              <a:t>Using central limit theorem:</a:t>
            </a:r>
          </a:p>
          <a:p>
            <a:pPr marL="0" indent="0"/>
            <a:endParaRPr lang="en-IN" dirty="0"/>
          </a:p>
          <a:p>
            <a:pPr>
              <a:buFont typeface="Arial" panose="020B0604020202020204" pitchFamily="34" charset="0"/>
              <a:buChar char="•"/>
            </a:pPr>
            <a:endParaRPr lang="en-IN" dirty="0"/>
          </a:p>
        </p:txBody>
      </p:sp>
      <p:sp>
        <p:nvSpPr>
          <p:cNvPr id="3" name="Content Placeholder 2"/>
          <p:cNvSpPr>
            <a:spLocks noGrp="1"/>
          </p:cNvSpPr>
          <p:nvPr>
            <p:ph sz="quarter" idx="10"/>
          </p:nvPr>
        </p:nvSpPr>
        <p:spPr/>
        <p:txBody>
          <a:bodyPr/>
          <a:lstStyle/>
          <a:p>
            <a:r>
              <a:rPr lang="en-IN" dirty="0"/>
              <a:t>Z score for sample means</a:t>
            </a:r>
          </a:p>
        </p:txBody>
      </p:sp>
      <p:pic>
        <p:nvPicPr>
          <p:cNvPr id="4" name="Picture 3"/>
          <p:cNvPicPr>
            <a:picLocks noChangeAspect="1"/>
          </p:cNvPicPr>
          <p:nvPr/>
        </p:nvPicPr>
        <p:blipFill>
          <a:blip r:embed="rId3"/>
          <a:stretch>
            <a:fillRect/>
          </a:stretch>
        </p:blipFill>
        <p:spPr>
          <a:xfrm>
            <a:off x="5023371" y="4053385"/>
            <a:ext cx="1445667" cy="875375"/>
          </a:xfrm>
          <a:prstGeom prst="rect">
            <a:avLst/>
          </a:prstGeom>
        </p:spPr>
      </p:pic>
    </p:spTree>
    <p:extLst>
      <p:ext uri="{BB962C8B-B14F-4D97-AF65-F5344CB8AC3E}">
        <p14:creationId xmlns:p14="http://schemas.microsoft.com/office/powerpoint/2010/main" val="2740981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6590" y="1493838"/>
            <a:ext cx="11052314" cy="4525963"/>
          </a:xfrm>
        </p:spPr>
        <p:txBody>
          <a:bodyPr/>
          <a:lstStyle/>
          <a:p>
            <a:pPr marL="0" indent="0" algn="just"/>
            <a:endParaRPr lang="en-IN" sz="3200" dirty="0">
              <a:latin typeface="Calibri" panose="020F0502020204030204" pitchFamily="34" charset="0"/>
              <a:cs typeface="Calibri" panose="020F0502020204030204" pitchFamily="34" charset="0"/>
            </a:endParaRPr>
          </a:p>
          <a:p>
            <a:pPr marL="0" indent="0" algn="just"/>
            <a:r>
              <a:rPr lang="en-IN" sz="3200" dirty="0">
                <a:latin typeface="Calibri" panose="020F0502020204030204" pitchFamily="34" charset="0"/>
                <a:cs typeface="Calibri" panose="020F0502020204030204" pitchFamily="34" charset="0"/>
              </a:rPr>
              <a:t>Suppose </a:t>
            </a:r>
            <a:r>
              <a:rPr lang="en-US" sz="3200" dirty="0">
                <a:latin typeface="Calibri" panose="020F0502020204030204" pitchFamily="34" charset="0"/>
                <a:cs typeface="Calibri" panose="020F0502020204030204" pitchFamily="34" charset="0"/>
              </a:rPr>
              <a:t>the mean expenditure per customer at a tire store is $85.00, with a standard deviation of $9.00. </a:t>
            </a:r>
          </a:p>
          <a:p>
            <a:pPr marL="0" indent="0" algn="just"/>
            <a:endParaRPr lang="en-US" sz="3200" dirty="0">
              <a:latin typeface="Calibri" panose="020F0502020204030204" pitchFamily="34" charset="0"/>
              <a:cs typeface="Calibri" panose="020F0502020204030204" pitchFamily="34" charset="0"/>
            </a:endParaRPr>
          </a:p>
          <a:p>
            <a:pPr marL="0" indent="0" algn="just"/>
            <a:r>
              <a:rPr lang="en-US" sz="3200" dirty="0">
                <a:latin typeface="Calibri" panose="020F0502020204030204" pitchFamily="34" charset="0"/>
                <a:cs typeface="Calibri" panose="020F0502020204030204" pitchFamily="34" charset="0"/>
              </a:rPr>
              <a:t>If a random sample of 40 customers is taken, what is the probability that the sample average expenditure per customer for this sample will be $87.00 or more?</a:t>
            </a:r>
            <a:endParaRPr lang="en-IN" sz="32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sz="4800" dirty="0">
                <a:latin typeface="Calibri" panose="020F0502020204030204" pitchFamily="34" charset="0"/>
                <a:cs typeface="Calibri" panose="020F0502020204030204" pitchFamily="34" charset="0"/>
              </a:rPr>
              <a:t>Example</a:t>
            </a:r>
          </a:p>
        </p:txBody>
      </p:sp>
    </p:spTree>
    <p:extLst>
      <p:ext uri="{BB962C8B-B14F-4D97-AF65-F5344CB8AC3E}">
        <p14:creationId xmlns:p14="http://schemas.microsoft.com/office/powerpoint/2010/main" val="3115192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000" y="4800600"/>
            <a:ext cx="8458200" cy="1219200"/>
          </a:xfrm>
        </p:spPr>
        <p:txBody>
          <a:bodyPr/>
          <a:lstStyle/>
          <a:p>
            <a:pPr algn="ctr">
              <a:defRPr/>
            </a:pPr>
            <a:r>
              <a:rPr lang="en-US" sz="3600" dirty="0"/>
              <a:t>  </a:t>
            </a:r>
            <a:r>
              <a:rPr lang="en-US" sz="3200" dirty="0"/>
              <a:t>Session 7 :  Sampling, Estimation and Testing of Hypothesis</a:t>
            </a:r>
          </a:p>
          <a:p>
            <a:pPr algn="ctr">
              <a:defRPr/>
            </a:pPr>
            <a:r>
              <a:rPr lang="en-US" sz="3200" dirty="0"/>
              <a:t>II Semester 2019 -20(Aug 2020)</a:t>
            </a:r>
          </a:p>
        </p:txBody>
      </p:sp>
    </p:spTree>
    <p:extLst>
      <p:ext uri="{BB962C8B-B14F-4D97-AF65-F5344CB8AC3E}">
        <p14:creationId xmlns:p14="http://schemas.microsoft.com/office/powerpoint/2010/main" val="254500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Because the sample size is greater than 30, the central limit theorem </a:t>
            </a:r>
          </a:p>
          <a:p>
            <a:r>
              <a:rPr lang="en-US" dirty="0">
                <a:latin typeface="Calibri" panose="020F0502020204030204" pitchFamily="34" charset="0"/>
                <a:cs typeface="Calibri" panose="020F0502020204030204" pitchFamily="34" charset="0"/>
              </a:rPr>
              <a:t>Can be used, and the sample means are normally distributed.</a:t>
            </a:r>
          </a:p>
          <a:p>
            <a:r>
              <a:rPr lang="en-US" dirty="0">
                <a:latin typeface="Calibri" panose="020F0502020204030204" pitchFamily="34" charset="0"/>
                <a:cs typeface="Calibri" panose="020F0502020204030204" pitchFamily="34" charset="0"/>
              </a:rPr>
              <a:t>µ= $85 </a:t>
            </a:r>
            <a:r>
              <a:rPr lang="el-GR" dirty="0">
                <a:latin typeface="Calibri" panose="020F0502020204030204" pitchFamily="34" charset="0"/>
                <a:cs typeface="Calibri" panose="020F0502020204030204" pitchFamily="34" charset="0"/>
              </a:rPr>
              <a:t>σ</a:t>
            </a:r>
            <a:r>
              <a:rPr lang="en-I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t>
            </a:r>
            <a:r>
              <a:rPr lang="en-IN" dirty="0">
                <a:latin typeface="Calibri" panose="020F0502020204030204" pitchFamily="34" charset="0"/>
                <a:cs typeface="Calibri" panose="020F0502020204030204" pitchFamily="34" charset="0"/>
              </a:rPr>
              <a:t>9</a:t>
            </a:r>
          </a:p>
          <a:p>
            <a:endParaRPr lang="en-IN" dirty="0"/>
          </a:p>
          <a:p>
            <a:endParaRPr lang="en-IN" dirty="0"/>
          </a:p>
        </p:txBody>
      </p:sp>
      <p:sp>
        <p:nvSpPr>
          <p:cNvPr id="3" name="Content Placeholder 2"/>
          <p:cNvSpPr>
            <a:spLocks noGrp="1"/>
          </p:cNvSpPr>
          <p:nvPr>
            <p:ph sz="quarter" idx="10"/>
          </p:nvPr>
        </p:nvSpPr>
        <p:spPr/>
        <p:txBody>
          <a:bodyPr>
            <a:normAutofit/>
          </a:bodyPr>
          <a:lstStyle/>
          <a:p>
            <a:pPr algn="ctr"/>
            <a:r>
              <a:rPr lang="en-IN" sz="4800" dirty="0">
                <a:latin typeface="Calibri" panose="020F0502020204030204" pitchFamily="34" charset="0"/>
                <a:cs typeface="Calibri" panose="020F0502020204030204" pitchFamily="34" charset="0"/>
              </a:rPr>
              <a:t>Solution</a:t>
            </a:r>
          </a:p>
        </p:txBody>
      </p:sp>
      <p:pic>
        <p:nvPicPr>
          <p:cNvPr id="4" name="Picture 3"/>
          <p:cNvPicPr>
            <a:picLocks noChangeAspect="1"/>
          </p:cNvPicPr>
          <p:nvPr/>
        </p:nvPicPr>
        <p:blipFill>
          <a:blip r:embed="rId2"/>
          <a:stretch>
            <a:fillRect/>
          </a:stretch>
        </p:blipFill>
        <p:spPr>
          <a:xfrm>
            <a:off x="871872" y="3429000"/>
            <a:ext cx="3862671" cy="1935162"/>
          </a:xfrm>
          <a:prstGeom prst="rect">
            <a:avLst/>
          </a:prstGeom>
        </p:spPr>
      </p:pic>
      <p:pic>
        <p:nvPicPr>
          <p:cNvPr id="5" name="Picture 4"/>
          <p:cNvPicPr>
            <a:picLocks noChangeAspect="1"/>
          </p:cNvPicPr>
          <p:nvPr/>
        </p:nvPicPr>
        <p:blipFill>
          <a:blip r:embed="rId3"/>
          <a:stretch>
            <a:fillRect/>
          </a:stretch>
        </p:blipFill>
        <p:spPr>
          <a:xfrm>
            <a:off x="7583213" y="2743200"/>
            <a:ext cx="3875964" cy="3106288"/>
          </a:xfrm>
          <a:prstGeom prst="rect">
            <a:avLst/>
          </a:prstGeom>
        </p:spPr>
      </p:pic>
    </p:spTree>
    <p:extLst>
      <p:ext uri="{BB962C8B-B14F-4D97-AF65-F5344CB8AC3E}">
        <p14:creationId xmlns:p14="http://schemas.microsoft.com/office/powerpoint/2010/main" val="314165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878" y="1493838"/>
            <a:ext cx="10654748" cy="4522649"/>
          </a:xfrm>
        </p:spPr>
        <p:txBody>
          <a:bodyPr/>
          <a:lstStyle/>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Suppose that during any hour in a large department store, the average number of shoppers is 448, with a standard deviation of 21 shoppers. </a:t>
            </a:r>
          </a:p>
          <a:p>
            <a:pPr marL="0" indent="0" algn="just"/>
            <a:endParaRPr lang="en-US" sz="32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What is the probability that a random sample of 49 different shopping hours will yield a sample mean between 441 and 446 shoppers?</a:t>
            </a:r>
            <a:endParaRPr lang="en-IN" sz="32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sz="4400" dirty="0">
                <a:latin typeface="Calibri" panose="020F0502020204030204" pitchFamily="34" charset="0"/>
                <a:cs typeface="Calibri" panose="020F0502020204030204" pitchFamily="34" charset="0"/>
              </a:rPr>
              <a:t>Exercise</a:t>
            </a:r>
          </a:p>
        </p:txBody>
      </p:sp>
    </p:spTree>
    <p:extLst>
      <p:ext uri="{BB962C8B-B14F-4D97-AF65-F5344CB8AC3E}">
        <p14:creationId xmlns:p14="http://schemas.microsoft.com/office/powerpoint/2010/main" val="4098931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406400" y="1493838"/>
                <a:ext cx="11266986" cy="4525963"/>
              </a:xfrm>
            </p:spPr>
            <p:txBody>
              <a:bodyPr/>
              <a:lstStyle/>
              <a:p>
                <a:pPr algn="just"/>
                <a:r>
                  <a:rPr lang="en-US" dirty="0">
                    <a:latin typeface="Calibri" panose="020F0502020204030204" pitchFamily="34" charset="0"/>
                    <a:cs typeface="Calibri" panose="020F0502020204030204" pitchFamily="34" charset="0"/>
                  </a:rPr>
                  <a:t>For this problem, µ= 448,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21, and n = 49. The problem is to determine</a:t>
                </a:r>
              </a:p>
              <a:p>
                <a:pPr algn="just"/>
                <a:r>
                  <a:rPr lang="en-US" dirty="0">
                    <a:latin typeface="Calibri" panose="020F0502020204030204" pitchFamily="34" charset="0"/>
                    <a:cs typeface="Calibri" panose="020F0502020204030204" pitchFamily="34" charset="0"/>
                  </a:rPr>
                  <a:t>P(441&lt;= </a:t>
                </a:r>
                <a14:m>
                  <m:oMath xmlns:m="http://schemas.openxmlformats.org/officeDocument/2006/math">
                    <m:acc>
                      <m:accPr>
                        <m:chr m:val="̅"/>
                        <m:ctrlPr>
                          <a:rPr lang="en-US" i="1" dirty="0" smtClean="0">
                            <a:latin typeface="Cambria Math" panose="02040503050406030204" pitchFamily="18" charset="0"/>
                          </a:rPr>
                        </m:ctrlPr>
                      </m:accPr>
                      <m:e>
                        <m:r>
                          <a:rPr lang="en-IN" b="0" i="1" dirty="0" smtClean="0">
                            <a:latin typeface="Cambria Math" panose="02040503050406030204" pitchFamily="18" charset="0"/>
                          </a:rPr>
                          <m:t>𝑥</m:t>
                        </m:r>
                      </m:e>
                    </m:acc>
                  </m:oMath>
                </a14:m>
                <a:r>
                  <a:rPr lang="en-US" dirty="0">
                    <a:latin typeface="Calibri" panose="020F0502020204030204" pitchFamily="34" charset="0"/>
                    <a:cs typeface="Calibri" panose="020F0502020204030204" pitchFamily="34" charset="0"/>
                  </a:rPr>
                  <a:t> &lt;=446). </a:t>
                </a:r>
              </a:p>
              <a:p>
                <a:pPr algn="just"/>
                <a:r>
                  <a:rPr lang="en-US" dirty="0">
                    <a:latin typeface="Calibri" panose="020F0502020204030204" pitchFamily="34" charset="0"/>
                    <a:cs typeface="Calibri" panose="020F0502020204030204" pitchFamily="34" charset="0"/>
                  </a:rPr>
                  <a:t>The following diagram depicts the problem.</a:t>
                </a:r>
                <a:endParaRPr lang="en-IN" dirty="0">
                  <a:latin typeface="Calibri" panose="020F0502020204030204" pitchFamily="34" charset="0"/>
                  <a:cs typeface="Calibri" panose="020F0502020204030204" pitchFamily="34" charset="0"/>
                </a:endParaRP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406400" y="1493838"/>
                <a:ext cx="11266986" cy="4525963"/>
              </a:xfrm>
              <a:blipFill>
                <a:blip r:embed="rId2"/>
                <a:stretch>
                  <a:fillRect l="-866" t="-1077"/>
                </a:stretch>
              </a:blipFill>
            </p:spPr>
            <p:txBody>
              <a:bodyPr/>
              <a:lstStyle/>
              <a:p>
                <a:r>
                  <a:rPr lang="en-VI">
                    <a:noFill/>
                  </a:rPr>
                  <a:t> </a:t>
                </a:r>
              </a:p>
            </p:txBody>
          </p:sp>
        </mc:Fallback>
      </mc:AlternateContent>
      <p:sp>
        <p:nvSpPr>
          <p:cNvPr id="3" name="Content Placeholder 2"/>
          <p:cNvSpPr>
            <a:spLocks noGrp="1"/>
          </p:cNvSpPr>
          <p:nvPr>
            <p:ph sz="quarter" idx="10"/>
          </p:nvPr>
        </p:nvSpPr>
        <p:spPr/>
        <p:txBody>
          <a:bodyPr>
            <a:normAutofit/>
          </a:bodyPr>
          <a:lstStyle/>
          <a:p>
            <a:pPr algn="ctr"/>
            <a:r>
              <a:rPr lang="en-IN" sz="4400" dirty="0">
                <a:latin typeface="Calibri" panose="020F0502020204030204" pitchFamily="34" charset="0"/>
                <a:cs typeface="Calibri" panose="020F0502020204030204" pitchFamily="34" charset="0"/>
              </a:rPr>
              <a:t>Solution</a:t>
            </a:r>
          </a:p>
        </p:txBody>
      </p:sp>
      <p:pic>
        <p:nvPicPr>
          <p:cNvPr id="4" name="Picture 3"/>
          <p:cNvPicPr>
            <a:picLocks noChangeAspect="1"/>
          </p:cNvPicPr>
          <p:nvPr/>
        </p:nvPicPr>
        <p:blipFill>
          <a:blip r:embed="rId3"/>
          <a:stretch>
            <a:fillRect/>
          </a:stretch>
        </p:blipFill>
        <p:spPr>
          <a:xfrm>
            <a:off x="8839200" y="2497540"/>
            <a:ext cx="3030229" cy="3522261"/>
          </a:xfrm>
          <a:prstGeom prst="rect">
            <a:avLst/>
          </a:prstGeom>
        </p:spPr>
      </p:pic>
      <p:pic>
        <p:nvPicPr>
          <p:cNvPr id="5" name="Picture 4"/>
          <p:cNvPicPr>
            <a:picLocks noChangeAspect="1"/>
          </p:cNvPicPr>
          <p:nvPr/>
        </p:nvPicPr>
        <p:blipFill>
          <a:blip r:embed="rId4"/>
          <a:stretch>
            <a:fillRect/>
          </a:stretch>
        </p:blipFill>
        <p:spPr>
          <a:xfrm>
            <a:off x="518614" y="3093887"/>
            <a:ext cx="2278750" cy="1426782"/>
          </a:xfrm>
          <a:prstGeom prst="rect">
            <a:avLst/>
          </a:prstGeom>
        </p:spPr>
      </p:pic>
      <p:pic>
        <p:nvPicPr>
          <p:cNvPr id="6" name="Picture 5"/>
          <p:cNvPicPr>
            <a:picLocks noChangeAspect="1"/>
          </p:cNvPicPr>
          <p:nvPr/>
        </p:nvPicPr>
        <p:blipFill>
          <a:blip r:embed="rId5"/>
          <a:stretch>
            <a:fillRect/>
          </a:stretch>
        </p:blipFill>
        <p:spPr>
          <a:xfrm>
            <a:off x="4746921" y="3484473"/>
            <a:ext cx="2278750" cy="1367501"/>
          </a:xfrm>
          <a:prstGeom prst="rect">
            <a:avLst/>
          </a:prstGeom>
        </p:spPr>
      </p:pic>
      <p:pic>
        <p:nvPicPr>
          <p:cNvPr id="7" name="Picture 6"/>
          <p:cNvPicPr>
            <a:picLocks noChangeAspect="1"/>
          </p:cNvPicPr>
          <p:nvPr/>
        </p:nvPicPr>
        <p:blipFill>
          <a:blip r:embed="rId6"/>
          <a:stretch>
            <a:fillRect/>
          </a:stretch>
        </p:blipFill>
        <p:spPr>
          <a:xfrm>
            <a:off x="2279175" y="5052809"/>
            <a:ext cx="2794651" cy="1426782"/>
          </a:xfrm>
          <a:prstGeom prst="rect">
            <a:avLst/>
          </a:prstGeom>
        </p:spPr>
      </p:pic>
    </p:spTree>
    <p:extLst>
      <p:ext uri="{BB962C8B-B14F-4D97-AF65-F5344CB8AC3E}">
        <p14:creationId xmlns:p14="http://schemas.microsoft.com/office/powerpoint/2010/main" val="4079229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1493838"/>
            <a:ext cx="11109739" cy="4747936"/>
          </a:xfrm>
        </p:spPr>
        <p:txBody>
          <a:bodyPr/>
          <a:lstStyle/>
          <a:p>
            <a:pPr algn="just">
              <a:buFont typeface="Wingdings" panose="05000000000000000000" pitchFamily="2" charset="2"/>
              <a:buChar char="Ø"/>
            </a:pPr>
            <a:r>
              <a:rPr lang="en-IN" dirty="0">
                <a:latin typeface="Calibri" panose="020F0502020204030204" pitchFamily="34" charset="0"/>
                <a:cs typeface="Calibri" panose="020F0502020204030204" pitchFamily="34" charset="0"/>
              </a:rPr>
              <a:t>The earlier example was based on the </a:t>
            </a:r>
            <a:r>
              <a:rPr lang="en-US" dirty="0">
                <a:latin typeface="Calibri" panose="020F0502020204030204" pitchFamily="34" charset="0"/>
                <a:cs typeface="Calibri" panose="020F0502020204030204" pitchFamily="34" charset="0"/>
              </a:rPr>
              <a:t>assumption that the population was infinitely or extremely large. </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In cases of a finite population, </a:t>
            </a:r>
            <a:r>
              <a:rPr lang="en-US" i="1" dirty="0">
                <a:latin typeface="Calibri" panose="020F0502020204030204" pitchFamily="34" charset="0"/>
                <a:cs typeface="Calibri" panose="020F0502020204030204" pitchFamily="34" charset="0"/>
              </a:rPr>
              <a:t>a statistical adjustment can be made to the z formula for sample means</a:t>
            </a:r>
            <a:r>
              <a:rPr lang="en-US" dirty="0">
                <a:latin typeface="Calibri" panose="020F0502020204030204" pitchFamily="34" charset="0"/>
                <a:cs typeface="Calibri" panose="020F0502020204030204" pitchFamily="34" charset="0"/>
              </a:rPr>
              <a:t>. The adjustment is called the </a:t>
            </a:r>
            <a:r>
              <a:rPr lang="en-US" b="1" dirty="0">
                <a:latin typeface="Calibri" panose="020F0502020204030204" pitchFamily="34" charset="0"/>
                <a:cs typeface="Calibri" panose="020F0502020204030204" pitchFamily="34" charset="0"/>
              </a:rPr>
              <a:t>finite correction factor</a:t>
            </a:r>
          </a:p>
          <a:p>
            <a:pPr algn="just">
              <a:buFont typeface="Wingdings" panose="05000000000000000000" pitchFamily="2" charset="2"/>
              <a:buChar char="Ø"/>
            </a:pPr>
            <a:endParaRPr lang="en-US" b="1" dirty="0">
              <a:latin typeface="Calibri" panose="020F0502020204030204" pitchFamily="34" charset="0"/>
              <a:cs typeface="Calibri" panose="020F0502020204030204" pitchFamily="34" charset="0"/>
            </a:endParaRP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Following is the z formula for sample means when samples are drawn from finite populations.</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US" dirty="0">
                <a:latin typeface="Calibri" panose="020F0502020204030204" pitchFamily="34" charset="0"/>
                <a:cs typeface="Calibri" panose="020F0502020204030204" pitchFamily="34" charset="0"/>
              </a:rPr>
              <a:t>Sampling from a Finite Population</a:t>
            </a:r>
            <a:endParaRPr lang="en-IN"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2121515" y="3571093"/>
            <a:ext cx="1126651" cy="659713"/>
          </a:xfrm>
          <a:prstGeom prst="rect">
            <a:avLst/>
          </a:prstGeom>
        </p:spPr>
      </p:pic>
      <p:pic>
        <p:nvPicPr>
          <p:cNvPr id="5" name="Picture 4"/>
          <p:cNvPicPr>
            <a:picLocks noChangeAspect="1"/>
          </p:cNvPicPr>
          <p:nvPr/>
        </p:nvPicPr>
        <p:blipFill>
          <a:blip r:embed="rId4"/>
          <a:stretch>
            <a:fillRect/>
          </a:stretch>
        </p:blipFill>
        <p:spPr>
          <a:xfrm>
            <a:off x="4292291" y="4913194"/>
            <a:ext cx="2217691" cy="1106607"/>
          </a:xfrm>
          <a:prstGeom prst="rect">
            <a:avLst/>
          </a:prstGeom>
        </p:spPr>
      </p:pic>
    </p:spTree>
    <p:extLst>
      <p:ext uri="{BB962C8B-B14F-4D97-AF65-F5344CB8AC3E}">
        <p14:creationId xmlns:p14="http://schemas.microsoft.com/office/powerpoint/2010/main" val="269576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709530"/>
            <a:ext cx="10972800" cy="4310271"/>
          </a:xfrm>
        </p:spPr>
        <p:txBody>
          <a:bodyPr/>
          <a:lstStyle/>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A production company’s 350 hourly employees average 37.6 years of age, with a standard deviation of 8.3 years. </a:t>
            </a:r>
          </a:p>
          <a:p>
            <a:pPr marL="0" indent="0" algn="just"/>
            <a:endParaRPr lang="en-US" sz="32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If a random sample of 45 hourly employees is taken, what is the probability that the sample will have an average age of less than 40 years?</a:t>
            </a:r>
            <a:endParaRPr lang="en-IN" sz="32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sz="5400" dirty="0">
                <a:latin typeface="Calibri" panose="020F0502020204030204" pitchFamily="34" charset="0"/>
                <a:cs typeface="Calibri" panose="020F0502020204030204" pitchFamily="34" charset="0"/>
              </a:rPr>
              <a:t>Exercise</a:t>
            </a:r>
          </a:p>
        </p:txBody>
      </p:sp>
    </p:spTree>
    <p:extLst>
      <p:ext uri="{BB962C8B-B14F-4D97-AF65-F5344CB8AC3E}">
        <p14:creationId xmlns:p14="http://schemas.microsoft.com/office/powerpoint/2010/main" val="2547255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The population mean is 37.6, with a population standard deviation of 8.3</a:t>
            </a:r>
            <a:r>
              <a:rPr lang="en-IN" dirty="0">
                <a:latin typeface="Calibri" panose="020F0502020204030204" pitchFamily="34" charset="0"/>
                <a:cs typeface="Calibri" panose="020F0502020204030204" pitchFamily="34" charset="0"/>
              </a:rPr>
              <a:t>.  </a:t>
            </a:r>
          </a:p>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The sample size is 45, but it is being drawn from a finite population of 350; that is, n = 45 and N = 350.</a:t>
            </a:r>
          </a:p>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The sample mean under consideration is 40</a:t>
            </a:r>
          </a:p>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Using the z formula with the finite correction factor gives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pPr algn="ctr"/>
            <a:r>
              <a:rPr lang="en-IN" dirty="0">
                <a:latin typeface="Calibri" panose="020F0502020204030204" pitchFamily="34" charset="0"/>
                <a:cs typeface="Calibri" panose="020F0502020204030204" pitchFamily="34" charset="0"/>
              </a:rPr>
              <a:t>Solution</a:t>
            </a:r>
          </a:p>
        </p:txBody>
      </p:sp>
      <p:pic>
        <p:nvPicPr>
          <p:cNvPr id="5" name="Picture 4"/>
          <p:cNvPicPr>
            <a:picLocks noChangeAspect="1"/>
          </p:cNvPicPr>
          <p:nvPr/>
        </p:nvPicPr>
        <p:blipFill>
          <a:blip r:embed="rId2"/>
          <a:stretch>
            <a:fillRect/>
          </a:stretch>
        </p:blipFill>
        <p:spPr>
          <a:xfrm>
            <a:off x="3682999" y="4638264"/>
            <a:ext cx="2786039" cy="1244907"/>
          </a:xfrm>
          <a:prstGeom prst="rect">
            <a:avLst/>
          </a:prstGeom>
        </p:spPr>
      </p:pic>
    </p:spTree>
    <p:extLst>
      <p:ext uri="{BB962C8B-B14F-4D97-AF65-F5344CB8AC3E}">
        <p14:creationId xmlns:p14="http://schemas.microsoft.com/office/powerpoint/2010/main" val="309716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1335026" cy="4525963"/>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This z value yields a probability of .4808. </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Therefore, the probability of getting a </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sample average age of less than </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40 years is </a:t>
            </a:r>
            <a:r>
              <a:rPr lang="en-US" b="1" dirty="0">
                <a:latin typeface="Calibri" panose="020F0502020204030204" pitchFamily="34" charset="0"/>
                <a:cs typeface="Calibri" panose="020F0502020204030204" pitchFamily="34" charset="0"/>
              </a:rPr>
              <a:t>.4808 + .5000 = .9808.</a:t>
            </a:r>
          </a:p>
        </p:txBody>
      </p:sp>
      <p:sp>
        <p:nvSpPr>
          <p:cNvPr id="3" name="Content Placeholder 2"/>
          <p:cNvSpPr>
            <a:spLocks noGrp="1"/>
          </p:cNvSpPr>
          <p:nvPr>
            <p:ph sz="quarter" idx="10"/>
          </p:nvPr>
        </p:nvSpPr>
        <p:spPr/>
        <p:txBody>
          <a:bodyPr/>
          <a:lstStyle/>
          <a:p>
            <a:pPr algn="ctr"/>
            <a:r>
              <a:rPr lang="en-IN" dirty="0">
                <a:latin typeface="Calibri" panose="020F0502020204030204" pitchFamily="34" charset="0"/>
                <a:cs typeface="Calibri" panose="020F0502020204030204" pitchFamily="34" charset="0"/>
              </a:rPr>
              <a:t>Solution</a:t>
            </a:r>
          </a:p>
        </p:txBody>
      </p:sp>
      <p:pic>
        <p:nvPicPr>
          <p:cNvPr id="4" name="Picture 3"/>
          <p:cNvPicPr>
            <a:picLocks noChangeAspect="1"/>
          </p:cNvPicPr>
          <p:nvPr/>
        </p:nvPicPr>
        <p:blipFill>
          <a:blip r:embed="rId2"/>
          <a:stretch>
            <a:fillRect/>
          </a:stretch>
        </p:blipFill>
        <p:spPr>
          <a:xfrm>
            <a:off x="7275443" y="2272297"/>
            <a:ext cx="3909391" cy="3240607"/>
          </a:xfrm>
          <a:prstGeom prst="rect">
            <a:avLst/>
          </a:prstGeom>
        </p:spPr>
      </p:pic>
    </p:spTree>
    <p:extLst>
      <p:ext uri="{BB962C8B-B14F-4D97-AF65-F5344CB8AC3E}">
        <p14:creationId xmlns:p14="http://schemas.microsoft.com/office/powerpoint/2010/main" val="267461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50000"/>
              </a:lnSpc>
              <a:spcBef>
                <a:spcPts val="0"/>
              </a:spcBef>
              <a:buFont typeface="Arial" panose="020B0604020202020204" pitchFamily="34" charset="0"/>
              <a:buChar char="•"/>
            </a:pPr>
            <a:r>
              <a:rPr lang="en-US" sz="3200" dirty="0">
                <a:latin typeface="Calibri" panose="020F0502020204030204" pitchFamily="34" charset="0"/>
                <a:cs typeface="Calibri" panose="020F0502020204030204" pitchFamily="34" charset="0"/>
              </a:rPr>
              <a:t>If research results in </a:t>
            </a:r>
            <a:r>
              <a:rPr lang="en-US" sz="3200" b="1" i="1" dirty="0">
                <a:latin typeface="Calibri" panose="020F0502020204030204" pitchFamily="34" charset="0"/>
                <a:cs typeface="Calibri" panose="020F0502020204030204" pitchFamily="34" charset="0"/>
              </a:rPr>
              <a:t>countable</a:t>
            </a:r>
            <a:r>
              <a:rPr lang="en-US" sz="3200" i="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items such as how many people in a sample have a flexible work schedule, the sample proportion is often the </a:t>
            </a:r>
            <a:r>
              <a:rPr lang="en-IN" sz="3200" dirty="0">
                <a:latin typeface="Calibri" panose="020F0502020204030204" pitchFamily="34" charset="0"/>
                <a:cs typeface="Calibri" panose="020F0502020204030204" pitchFamily="34" charset="0"/>
              </a:rPr>
              <a:t>statistic of choice.</a:t>
            </a:r>
          </a:p>
          <a:p>
            <a:endParaRPr lang="en-IN" dirty="0"/>
          </a:p>
        </p:txBody>
      </p:sp>
      <p:sp>
        <p:nvSpPr>
          <p:cNvPr id="3" name="Content Placeholder 2"/>
          <p:cNvSpPr>
            <a:spLocks noGrp="1"/>
          </p:cNvSpPr>
          <p:nvPr>
            <p:ph sz="quarter" idx="10"/>
          </p:nvPr>
        </p:nvSpPr>
        <p:spPr/>
        <p:txBody>
          <a:bodyPr/>
          <a:lstStyle/>
          <a:p>
            <a:r>
              <a:rPr lang="en-IN" dirty="0">
                <a:latin typeface="Calibri" panose="020F0502020204030204" pitchFamily="34" charset="0"/>
                <a:cs typeface="Calibri" panose="020F0502020204030204" pitchFamily="34" charset="0"/>
              </a:rPr>
              <a:t>Sampling Distribution Of  Sample Proportion</a:t>
            </a:r>
          </a:p>
        </p:txBody>
      </p:sp>
      <p:pic>
        <p:nvPicPr>
          <p:cNvPr id="5" name="Picture 4"/>
          <p:cNvPicPr>
            <a:picLocks noChangeAspect="1"/>
          </p:cNvPicPr>
          <p:nvPr/>
        </p:nvPicPr>
        <p:blipFill>
          <a:blip r:embed="rId3"/>
          <a:stretch>
            <a:fillRect/>
          </a:stretch>
        </p:blipFill>
        <p:spPr>
          <a:xfrm>
            <a:off x="1228300" y="3983725"/>
            <a:ext cx="7529938" cy="1472608"/>
          </a:xfrm>
          <a:prstGeom prst="rect">
            <a:avLst/>
          </a:prstGeom>
        </p:spPr>
      </p:pic>
    </p:spTree>
    <p:extLst>
      <p:ext uri="{BB962C8B-B14F-4D97-AF65-F5344CB8AC3E}">
        <p14:creationId xmlns:p14="http://schemas.microsoft.com/office/powerpoint/2010/main" val="935937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latin typeface="Calibri" panose="020F0502020204030204" pitchFamily="34" charset="0"/>
                <a:cs typeface="Calibri" panose="020F0502020204030204" pitchFamily="34" charset="0"/>
              </a:rPr>
              <a:t>For </a:t>
            </a:r>
            <a:r>
              <a:rPr lang="en-IN" i="1" dirty="0">
                <a:latin typeface="Calibri" panose="020F0502020204030204" pitchFamily="34" charset="0"/>
                <a:cs typeface="Calibri" panose="020F0502020204030204" pitchFamily="34" charset="0"/>
              </a:rPr>
              <a:t>n*p &gt; </a:t>
            </a:r>
            <a:r>
              <a:rPr lang="en-IN" dirty="0">
                <a:latin typeface="Calibri" panose="020F0502020204030204" pitchFamily="34" charset="0"/>
                <a:cs typeface="Calibri" panose="020F0502020204030204" pitchFamily="34" charset="0"/>
              </a:rPr>
              <a:t>5 </a:t>
            </a:r>
            <a:r>
              <a:rPr lang="en-US" dirty="0">
                <a:latin typeface="Calibri" panose="020F0502020204030204" pitchFamily="34" charset="0"/>
                <a:cs typeface="Calibri" panose="020F0502020204030204" pitchFamily="34" charset="0"/>
              </a:rPr>
              <a:t>and </a:t>
            </a:r>
            <a:r>
              <a:rPr lang="en-US" i="1" dirty="0">
                <a:latin typeface="Calibri" panose="020F0502020204030204" pitchFamily="34" charset="0"/>
                <a:cs typeface="Calibri" panose="020F0502020204030204" pitchFamily="34" charset="0"/>
              </a:rPr>
              <a:t>n*q </a:t>
            </a:r>
            <a:r>
              <a:rPr lang="en-US" dirty="0">
                <a:latin typeface="Calibri" panose="020F0502020204030204" pitchFamily="34" charset="0"/>
                <a:cs typeface="Calibri" panose="020F0502020204030204" pitchFamily="34" charset="0"/>
              </a:rPr>
              <a:t>&gt; 5</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i="1" dirty="0">
                <a:latin typeface="Calibri" panose="020F0502020204030204" pitchFamily="34" charset="0"/>
                <a:cs typeface="Calibri" panose="020F0502020204030204" pitchFamily="34" charset="0"/>
              </a:rPr>
              <a:t>Z </a:t>
            </a:r>
            <a:r>
              <a:rPr lang="en-IN" dirty="0">
                <a:latin typeface="Calibri" panose="020F0502020204030204" pitchFamily="34" charset="0"/>
                <a:cs typeface="Calibri" panose="020F0502020204030204" pitchFamily="34" charset="0"/>
              </a:rPr>
              <a:t>Formula For Sample Proportions</a:t>
            </a:r>
          </a:p>
        </p:txBody>
      </p:sp>
      <p:pic>
        <p:nvPicPr>
          <p:cNvPr id="4" name="Picture 3"/>
          <p:cNvPicPr>
            <a:picLocks noChangeAspect="1"/>
          </p:cNvPicPr>
          <p:nvPr/>
        </p:nvPicPr>
        <p:blipFill>
          <a:blip r:embed="rId2"/>
          <a:stretch>
            <a:fillRect/>
          </a:stretch>
        </p:blipFill>
        <p:spPr>
          <a:xfrm>
            <a:off x="1311966" y="2347414"/>
            <a:ext cx="8746434" cy="3404029"/>
          </a:xfrm>
          <a:prstGeom prst="rect">
            <a:avLst/>
          </a:prstGeom>
        </p:spPr>
      </p:pic>
    </p:spTree>
    <p:extLst>
      <p:ext uri="{BB962C8B-B14F-4D97-AF65-F5344CB8AC3E}">
        <p14:creationId xmlns:p14="http://schemas.microsoft.com/office/powerpoint/2010/main" val="670404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2122" y="1493838"/>
            <a:ext cx="10637078" cy="4525963"/>
          </a:xfrm>
        </p:spPr>
        <p:txBody>
          <a:bodyPr/>
          <a:lstStyle/>
          <a:p>
            <a:pPr marL="0" indent="0" algn="just"/>
            <a:endParaRPr lang="en-US" sz="2800" dirty="0">
              <a:latin typeface="Calibri" panose="020F0502020204030204" pitchFamily="34" charset="0"/>
              <a:cs typeface="Calibri" panose="020F0502020204030204" pitchFamily="34" charset="0"/>
            </a:endParaRPr>
          </a:p>
          <a:p>
            <a:pPr marL="0" indent="0" algn="just"/>
            <a:endParaRPr lang="en-US" sz="2800" dirty="0">
              <a:latin typeface="Calibri" panose="020F0502020204030204" pitchFamily="34" charset="0"/>
              <a:cs typeface="Calibri" panose="020F0502020204030204" pitchFamily="34" charset="0"/>
            </a:endParaRPr>
          </a:p>
          <a:p>
            <a:pPr marL="0" indent="0" algn="just"/>
            <a:r>
              <a:rPr lang="en-US" sz="2800" dirty="0">
                <a:latin typeface="Calibri" panose="020F0502020204030204" pitchFamily="34" charset="0"/>
                <a:cs typeface="Calibri" panose="020F0502020204030204" pitchFamily="34" charset="0"/>
              </a:rPr>
              <a:t>Suppose 60% of the electrical contractors in a region use a particular brand of wire. </a:t>
            </a:r>
          </a:p>
          <a:p>
            <a:pPr marL="0" indent="0" algn="just"/>
            <a:endParaRPr lang="en-US" sz="2800" dirty="0">
              <a:latin typeface="Calibri" panose="020F0502020204030204" pitchFamily="34" charset="0"/>
              <a:cs typeface="Calibri" panose="020F0502020204030204" pitchFamily="34" charset="0"/>
            </a:endParaRPr>
          </a:p>
          <a:p>
            <a:pPr marL="0" indent="0" algn="just"/>
            <a:r>
              <a:rPr lang="en-US" sz="2800" dirty="0">
                <a:latin typeface="Calibri" panose="020F0502020204030204" pitchFamily="34" charset="0"/>
                <a:cs typeface="Calibri" panose="020F0502020204030204" pitchFamily="34" charset="0"/>
              </a:rPr>
              <a:t>What is the probability of taking a random sample of size 120 from these electrical contractors and finding that .50 or less use that brand of wire?</a:t>
            </a:r>
            <a:endParaRPr lang="en-IN" sz="28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sz="6000" dirty="0">
                <a:latin typeface="Calibri" panose="020F0502020204030204" pitchFamily="34" charset="0"/>
                <a:cs typeface="Calibri" panose="020F0502020204030204" pitchFamily="34" charset="0"/>
              </a:rPr>
              <a:t>Example</a:t>
            </a:r>
          </a:p>
        </p:txBody>
      </p:sp>
    </p:spTree>
    <p:extLst>
      <p:ext uri="{BB962C8B-B14F-4D97-AF65-F5344CB8AC3E}">
        <p14:creationId xmlns:p14="http://schemas.microsoft.com/office/powerpoint/2010/main" val="312742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1162748" cy="4525963"/>
          </a:xfrm>
        </p:spPr>
        <p:txBody>
          <a:bodyPr/>
          <a:lstStyle/>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Sampling is widely used in business as a means of gathering useful information about </a:t>
            </a:r>
            <a:r>
              <a:rPr lang="en-IN" sz="2800" dirty="0">
                <a:latin typeface="Calibri" panose="020F0502020204030204" pitchFamily="34" charset="0"/>
                <a:cs typeface="Calibri" panose="020F0502020204030204" pitchFamily="34" charset="0"/>
              </a:rPr>
              <a:t>a population.</a:t>
            </a:r>
          </a:p>
          <a:p>
            <a:pPr marL="457200" indent="-457200" algn="just">
              <a:buFont typeface="Wingdings" panose="05000000000000000000" pitchFamily="2" charset="2"/>
              <a:buChar char="Ø"/>
            </a:pPr>
            <a:endParaRPr lang="en-IN"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Data are gathered from samples and conclusions are drawn about the population as a part of the inferential statistics process</a:t>
            </a:r>
          </a:p>
          <a:p>
            <a:pPr marL="457200" indent="-457200" algn="just">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A sample provides a reasonable means for gathering useful decision-making information that might be otherwise unattainable and unaffordable.</a:t>
            </a:r>
            <a:endParaRPr lang="en-IN" sz="28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t>Sampling</a:t>
            </a:r>
          </a:p>
        </p:txBody>
      </p:sp>
    </p:spTree>
    <p:extLst>
      <p:ext uri="{BB962C8B-B14F-4D97-AF65-F5344CB8AC3E}">
        <p14:creationId xmlns:p14="http://schemas.microsoft.com/office/powerpoint/2010/main" val="602519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endParaRPr lang="en-IN" dirty="0"/>
          </a:p>
          <a:p>
            <a:endParaRPr lang="en-IN" dirty="0"/>
          </a:p>
          <a:p>
            <a:r>
              <a:rPr lang="en-US" dirty="0"/>
              <a:t>The probability corresponding to </a:t>
            </a:r>
            <a:r>
              <a:rPr lang="en-US" i="1" dirty="0"/>
              <a:t>z </a:t>
            </a:r>
            <a:r>
              <a:rPr lang="en-US" dirty="0"/>
              <a:t>= -2</a:t>
            </a:r>
            <a:r>
              <a:rPr lang="en-US" i="1" dirty="0"/>
              <a:t>.</a:t>
            </a:r>
            <a:r>
              <a:rPr lang="en-US" dirty="0"/>
              <a:t>24 is .4875. </a:t>
            </a:r>
          </a:p>
          <a:p>
            <a:endParaRPr lang="en-US" dirty="0"/>
          </a:p>
          <a:p>
            <a:r>
              <a:rPr lang="en-US" dirty="0"/>
              <a:t>For </a:t>
            </a:r>
            <a:r>
              <a:rPr lang="en-US" i="1" dirty="0"/>
              <a:t>z &lt; </a:t>
            </a:r>
            <a:r>
              <a:rPr lang="en-US" dirty="0"/>
              <a:t>-2</a:t>
            </a:r>
            <a:r>
              <a:rPr lang="en-US" i="1" dirty="0"/>
              <a:t>.</a:t>
            </a:r>
            <a:r>
              <a:rPr lang="en-US" dirty="0"/>
              <a:t>24 (the tail of the distribution), the answer is </a:t>
            </a:r>
            <a:r>
              <a:rPr lang="en-US" i="1" dirty="0"/>
              <a:t>.</a:t>
            </a:r>
            <a:r>
              <a:rPr lang="en-US" dirty="0"/>
              <a:t>5000 - </a:t>
            </a:r>
            <a:r>
              <a:rPr lang="en-US" i="1" dirty="0"/>
              <a:t>.</a:t>
            </a:r>
            <a:r>
              <a:rPr lang="en-US" dirty="0"/>
              <a:t>4875 = .</a:t>
            </a:r>
            <a:r>
              <a:rPr lang="en-US" b="1" dirty="0"/>
              <a:t>0125</a:t>
            </a:r>
            <a:r>
              <a:rPr lang="en-US" dirty="0"/>
              <a:t>.</a:t>
            </a:r>
            <a:endParaRPr lang="en-IN" dirty="0"/>
          </a:p>
        </p:txBody>
      </p:sp>
      <p:sp>
        <p:nvSpPr>
          <p:cNvPr id="3" name="Content Placeholder 2"/>
          <p:cNvSpPr>
            <a:spLocks noGrp="1"/>
          </p:cNvSpPr>
          <p:nvPr>
            <p:ph sz="quarter" idx="10"/>
          </p:nvPr>
        </p:nvSpPr>
        <p:spPr/>
        <p:txBody>
          <a:bodyPr/>
          <a:lstStyle/>
          <a:p>
            <a:r>
              <a:rPr lang="en-IN" dirty="0"/>
              <a:t>Solution</a:t>
            </a:r>
          </a:p>
        </p:txBody>
      </p:sp>
      <p:pic>
        <p:nvPicPr>
          <p:cNvPr id="5" name="Picture 4"/>
          <p:cNvPicPr>
            <a:picLocks noChangeAspect="1"/>
          </p:cNvPicPr>
          <p:nvPr/>
        </p:nvPicPr>
        <p:blipFill>
          <a:blip r:embed="rId2"/>
          <a:stretch>
            <a:fillRect/>
          </a:stretch>
        </p:blipFill>
        <p:spPr>
          <a:xfrm>
            <a:off x="406400" y="1493838"/>
            <a:ext cx="4820693" cy="1576908"/>
          </a:xfrm>
          <a:prstGeom prst="rect">
            <a:avLst/>
          </a:prstGeom>
        </p:spPr>
      </p:pic>
      <p:pic>
        <p:nvPicPr>
          <p:cNvPr id="6" name="Picture 5"/>
          <p:cNvPicPr>
            <a:picLocks noChangeAspect="1"/>
          </p:cNvPicPr>
          <p:nvPr/>
        </p:nvPicPr>
        <p:blipFill>
          <a:blip r:embed="rId3"/>
          <a:stretch>
            <a:fillRect/>
          </a:stretch>
        </p:blipFill>
        <p:spPr>
          <a:xfrm>
            <a:off x="8455025" y="1080021"/>
            <a:ext cx="3391232" cy="2563931"/>
          </a:xfrm>
          <a:prstGeom prst="rect">
            <a:avLst/>
          </a:prstGeom>
        </p:spPr>
      </p:pic>
    </p:spTree>
    <p:extLst>
      <p:ext uri="{BB962C8B-B14F-4D97-AF65-F5344CB8AC3E}">
        <p14:creationId xmlns:p14="http://schemas.microsoft.com/office/powerpoint/2010/main" val="2404484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r>
              <a:rPr lang="en-US" dirty="0"/>
              <a:t>If 10% of a population of parts is defective, what is the probability of randomly selecting 80 parts and finding that 12 or more parts are defective?</a:t>
            </a:r>
            <a:endParaRPr lang="en-IN" dirty="0"/>
          </a:p>
        </p:txBody>
      </p:sp>
      <p:sp>
        <p:nvSpPr>
          <p:cNvPr id="3" name="Content Placeholder 2"/>
          <p:cNvSpPr>
            <a:spLocks noGrp="1"/>
          </p:cNvSpPr>
          <p:nvPr>
            <p:ph sz="quarter" idx="10"/>
          </p:nvPr>
        </p:nvSpPr>
        <p:spPr/>
        <p:txBody>
          <a:bodyPr/>
          <a:lstStyle/>
          <a:p>
            <a:r>
              <a:rPr lang="en-IN" dirty="0"/>
              <a:t>Exercise</a:t>
            </a:r>
          </a:p>
        </p:txBody>
      </p:sp>
    </p:spTree>
    <p:extLst>
      <p:ext uri="{BB962C8B-B14F-4D97-AF65-F5344CB8AC3E}">
        <p14:creationId xmlns:p14="http://schemas.microsoft.com/office/powerpoint/2010/main" val="3337210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pPr>
              <a:buFont typeface="Arial" panose="020B0604020202020204" pitchFamily="34" charset="0"/>
              <a:buChar char="•"/>
            </a:pPr>
            <a:r>
              <a:rPr lang="en-US" dirty="0"/>
              <a:t>The probability of .4319 for a z value of 1.49, which is the area between the sample proportion, .15, and the population proportion, .10. The answer </a:t>
            </a:r>
            <a:r>
              <a:rPr lang="en-IN" dirty="0"/>
              <a:t>to the question is</a:t>
            </a:r>
          </a:p>
        </p:txBody>
      </p:sp>
      <p:sp>
        <p:nvSpPr>
          <p:cNvPr id="3" name="Content Placeholder 2"/>
          <p:cNvSpPr>
            <a:spLocks noGrp="1"/>
          </p:cNvSpPr>
          <p:nvPr>
            <p:ph sz="quarter" idx="10"/>
          </p:nvPr>
        </p:nvSpPr>
        <p:spPr/>
        <p:txBody>
          <a:bodyPr/>
          <a:lstStyle/>
          <a:p>
            <a:r>
              <a:rPr lang="en-IN" dirty="0"/>
              <a:t>Solution</a:t>
            </a:r>
          </a:p>
        </p:txBody>
      </p:sp>
      <p:pic>
        <p:nvPicPr>
          <p:cNvPr id="5" name="Picture 4"/>
          <p:cNvPicPr>
            <a:picLocks noChangeAspect="1"/>
          </p:cNvPicPr>
          <p:nvPr/>
        </p:nvPicPr>
        <p:blipFill>
          <a:blip r:embed="rId2"/>
          <a:stretch>
            <a:fillRect/>
          </a:stretch>
        </p:blipFill>
        <p:spPr>
          <a:xfrm>
            <a:off x="406400" y="1493838"/>
            <a:ext cx="5535234" cy="1576908"/>
          </a:xfrm>
          <a:prstGeom prst="rect">
            <a:avLst/>
          </a:prstGeom>
        </p:spPr>
      </p:pic>
      <p:pic>
        <p:nvPicPr>
          <p:cNvPr id="6" name="Picture 5"/>
          <p:cNvPicPr>
            <a:picLocks noChangeAspect="1"/>
          </p:cNvPicPr>
          <p:nvPr/>
        </p:nvPicPr>
        <p:blipFill>
          <a:blip r:embed="rId3"/>
          <a:stretch>
            <a:fillRect/>
          </a:stretch>
        </p:blipFill>
        <p:spPr>
          <a:xfrm>
            <a:off x="3780431" y="5232993"/>
            <a:ext cx="3422673" cy="671726"/>
          </a:xfrm>
          <a:prstGeom prst="rect">
            <a:avLst/>
          </a:prstGeom>
        </p:spPr>
      </p:pic>
      <p:pic>
        <p:nvPicPr>
          <p:cNvPr id="7" name="Picture 6"/>
          <p:cNvPicPr>
            <a:picLocks noChangeAspect="1"/>
          </p:cNvPicPr>
          <p:nvPr/>
        </p:nvPicPr>
        <p:blipFill>
          <a:blip r:embed="rId4"/>
          <a:stretch>
            <a:fillRect/>
          </a:stretch>
        </p:blipFill>
        <p:spPr>
          <a:xfrm>
            <a:off x="7203104" y="1542150"/>
            <a:ext cx="4176096" cy="2456644"/>
          </a:xfrm>
          <a:prstGeom prst="rect">
            <a:avLst/>
          </a:prstGeom>
        </p:spPr>
      </p:pic>
    </p:spTree>
    <p:extLst>
      <p:ext uri="{BB962C8B-B14F-4D97-AF65-F5344CB8AC3E}">
        <p14:creationId xmlns:p14="http://schemas.microsoft.com/office/powerpoint/2010/main" val="1321723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Three forms of statistical inference</a:t>
            </a:r>
          </a:p>
          <a:p>
            <a:endParaRPr lang="en-US" dirty="0"/>
          </a:p>
          <a:p>
            <a:pPr>
              <a:buFont typeface="Arial" panose="020B0604020202020204" pitchFamily="34" charset="0"/>
              <a:buChar char="•"/>
            </a:pPr>
            <a:r>
              <a:rPr lang="en-IN" dirty="0"/>
              <a:t>Point estimation</a:t>
            </a:r>
          </a:p>
          <a:p>
            <a:pPr>
              <a:buFont typeface="Arial" panose="020B0604020202020204" pitchFamily="34" charset="0"/>
              <a:buChar char="•"/>
            </a:pPr>
            <a:r>
              <a:rPr lang="en-IN" dirty="0"/>
              <a:t>Interval estimation</a:t>
            </a:r>
          </a:p>
          <a:p>
            <a:pPr>
              <a:buFont typeface="Arial" panose="020B0604020202020204" pitchFamily="34" charset="0"/>
              <a:buChar char="•"/>
            </a:pPr>
            <a:r>
              <a:rPr lang="en-IN" dirty="0"/>
              <a:t>Hypothesis testing</a:t>
            </a:r>
          </a:p>
          <a:p>
            <a:endParaRPr lang="en-IN" dirty="0"/>
          </a:p>
        </p:txBody>
      </p:sp>
      <p:sp>
        <p:nvSpPr>
          <p:cNvPr id="3" name="Content Placeholder 2"/>
          <p:cNvSpPr>
            <a:spLocks noGrp="1"/>
          </p:cNvSpPr>
          <p:nvPr>
            <p:ph sz="quarter" idx="10"/>
          </p:nvPr>
        </p:nvSpPr>
        <p:spPr/>
        <p:txBody>
          <a:bodyPr/>
          <a:lstStyle/>
          <a:p>
            <a:r>
              <a:rPr lang="en-US" dirty="0"/>
              <a:t>Forms Of Statistical Inference</a:t>
            </a:r>
            <a:endParaRPr lang="en-IN" dirty="0"/>
          </a:p>
        </p:txBody>
      </p:sp>
    </p:spTree>
    <p:extLst>
      <p:ext uri="{BB962C8B-B14F-4D97-AF65-F5344CB8AC3E}">
        <p14:creationId xmlns:p14="http://schemas.microsoft.com/office/powerpoint/2010/main" val="1595865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gn="ctr"/>
            <a:endParaRPr lang="en-US" sz="6600" dirty="0">
              <a:latin typeface="Calibri" panose="020F0502020204030204" pitchFamily="34" charset="0"/>
              <a:cs typeface="Calibri" panose="020F0502020204030204" pitchFamily="34" charset="0"/>
            </a:endParaRPr>
          </a:p>
          <a:p>
            <a:pPr algn="ctr"/>
            <a:r>
              <a:rPr lang="en-US" sz="6600" dirty="0">
                <a:latin typeface="Calibri" panose="020F0502020204030204" pitchFamily="34" charset="0"/>
                <a:cs typeface="Calibri" panose="020F0502020204030204" pitchFamily="34" charset="0"/>
              </a:rPr>
              <a:t>Estimation </a:t>
            </a:r>
            <a:endParaRPr lang="en-IN" sz="6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4524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lgn="just">
              <a:buFont typeface="Wingdings" panose="05000000000000000000" pitchFamily="2" charset="2"/>
              <a:buChar char="Ø"/>
            </a:pPr>
            <a:endParaRPr lang="en-US" sz="32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A </a:t>
            </a:r>
            <a:r>
              <a:rPr lang="en-US" sz="3200" b="1" dirty="0">
                <a:latin typeface="Calibri" panose="020F0502020204030204" pitchFamily="34" charset="0"/>
                <a:cs typeface="Calibri" panose="020F0502020204030204" pitchFamily="34" charset="0"/>
              </a:rPr>
              <a:t>point estimate </a:t>
            </a:r>
            <a:r>
              <a:rPr lang="en-US" sz="3200" dirty="0">
                <a:latin typeface="Calibri" panose="020F0502020204030204" pitchFamily="34" charset="0"/>
                <a:cs typeface="Calibri" panose="020F0502020204030204" pitchFamily="34" charset="0"/>
              </a:rPr>
              <a:t>is a statistic taken from a sample that is used to estimate a population </a:t>
            </a:r>
            <a:r>
              <a:rPr lang="en-IN" sz="3200" dirty="0">
                <a:latin typeface="Calibri" panose="020F0502020204030204" pitchFamily="34" charset="0"/>
                <a:cs typeface="Calibri" panose="020F0502020204030204" pitchFamily="34" charset="0"/>
              </a:rPr>
              <a:t>parameter.</a:t>
            </a:r>
          </a:p>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A point estimate is only as good as the representativeness of its sample. </a:t>
            </a:r>
          </a:p>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If other random samples are taken from the population, the point estimates derived from those samples are likely to vary. </a:t>
            </a:r>
          </a:p>
        </p:txBody>
      </p:sp>
      <p:sp>
        <p:nvSpPr>
          <p:cNvPr id="3" name="Content Placeholder 2"/>
          <p:cNvSpPr>
            <a:spLocks noGrp="1"/>
          </p:cNvSpPr>
          <p:nvPr>
            <p:ph sz="quarter" idx="10"/>
          </p:nvPr>
        </p:nvSpPr>
        <p:spPr/>
        <p:txBody>
          <a:bodyPr>
            <a:normAutofit/>
          </a:bodyPr>
          <a:lstStyle/>
          <a:p>
            <a:pPr algn="ctr"/>
            <a:r>
              <a:rPr lang="en-IN" sz="5400" dirty="0">
                <a:latin typeface="Calibri" panose="020F0502020204030204" pitchFamily="34" charset="0"/>
                <a:cs typeface="Calibri" panose="020F0502020204030204" pitchFamily="34" charset="0"/>
              </a:rPr>
              <a:t>Point Estimate</a:t>
            </a:r>
          </a:p>
        </p:txBody>
      </p:sp>
    </p:spTree>
    <p:extLst>
      <p:ext uri="{BB962C8B-B14F-4D97-AF65-F5344CB8AC3E}">
        <p14:creationId xmlns:p14="http://schemas.microsoft.com/office/powerpoint/2010/main" val="735093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537252"/>
            <a:ext cx="11122991" cy="4482549"/>
          </a:xfrm>
        </p:spPr>
        <p:txBody>
          <a:bodyPr/>
          <a:lstStyle/>
          <a:p>
            <a:pPr algn="just">
              <a:buFont typeface="Wingdings" panose="05000000000000000000" pitchFamily="2" charset="2"/>
              <a:buChar char="Ø"/>
            </a:pPr>
            <a:r>
              <a:rPr lang="en-US" sz="3600" dirty="0">
                <a:latin typeface="Calibri" panose="020F0502020204030204" pitchFamily="34" charset="0"/>
                <a:cs typeface="Calibri" panose="020F0502020204030204" pitchFamily="34" charset="0"/>
              </a:rPr>
              <a:t>Because of variation in sample statistics, estimating a population parameter with an interval estimate is often preferable to using a point estimate. </a:t>
            </a:r>
          </a:p>
          <a:p>
            <a:pPr algn="just">
              <a:buFont typeface="Wingdings" panose="05000000000000000000" pitchFamily="2" charset="2"/>
              <a:buChar char="Ø"/>
            </a:pPr>
            <a:r>
              <a:rPr lang="en-US" sz="3600" dirty="0">
                <a:latin typeface="Calibri" panose="020F0502020204030204" pitchFamily="34" charset="0"/>
                <a:cs typeface="Calibri" panose="020F0502020204030204" pitchFamily="34" charset="0"/>
              </a:rPr>
              <a:t>An interval estimate (confidence interval) is a range of values within which the analyst can declare, with some confidence, the population parameter lies.</a:t>
            </a:r>
            <a:endParaRPr lang="en-IN" sz="3600" dirty="0">
              <a:latin typeface="Calibri" panose="020F0502020204030204" pitchFamily="34" charset="0"/>
              <a:cs typeface="Calibri" panose="020F0502020204030204" pitchFamily="34" charset="0"/>
            </a:endParaRPr>
          </a:p>
          <a:p>
            <a:endParaRPr lang="en-IN" dirty="0"/>
          </a:p>
        </p:txBody>
      </p:sp>
      <p:sp>
        <p:nvSpPr>
          <p:cNvPr id="3" name="Content Placeholder 2"/>
          <p:cNvSpPr>
            <a:spLocks noGrp="1"/>
          </p:cNvSpPr>
          <p:nvPr>
            <p:ph sz="quarter" idx="10"/>
          </p:nvPr>
        </p:nvSpPr>
        <p:spPr/>
        <p:txBody>
          <a:bodyPr>
            <a:normAutofit/>
          </a:bodyPr>
          <a:lstStyle/>
          <a:p>
            <a:pPr algn="ctr"/>
            <a:r>
              <a:rPr lang="en-IN" sz="4400" dirty="0">
                <a:latin typeface="Calibri" panose="020F0502020204030204" pitchFamily="34" charset="0"/>
                <a:cs typeface="Calibri" panose="020F0502020204030204" pitchFamily="34" charset="0"/>
              </a:rPr>
              <a:t>Interval Estimate</a:t>
            </a:r>
          </a:p>
        </p:txBody>
      </p:sp>
    </p:spTree>
    <p:extLst>
      <p:ext uri="{BB962C8B-B14F-4D97-AF65-F5344CB8AC3E}">
        <p14:creationId xmlns:p14="http://schemas.microsoft.com/office/powerpoint/2010/main" val="82509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Ø"/>
            </a:pPr>
            <a:r>
              <a:rPr lang="en-US" dirty="0">
                <a:latin typeface="Calibri" panose="020F0502020204030204" pitchFamily="34" charset="0"/>
                <a:cs typeface="Calibri" panose="020F0502020204030204" pitchFamily="34" charset="0"/>
              </a:rPr>
              <a:t>z formula for sample means can be used if the population standard deviation is known when sample sizes are large, regardless of the shape of the population distribution, or for smaller sizes if the population is normally distributed.</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Rearranging this formula algebraically to solve for µ gives</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Because a sample mean can be greater than or less than the population mean, z can be positive or negative. </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Thus, µ can be				(</a:t>
            </a:r>
            <a:r>
              <a:rPr lang="en-US" b="1" dirty="0">
                <a:latin typeface="Calibri" panose="020F0502020204030204" pitchFamily="34" charset="0"/>
                <a:cs typeface="Calibri" panose="020F0502020204030204" pitchFamily="34" charset="0"/>
              </a:rPr>
              <a:t>confidence interval formula</a:t>
            </a:r>
            <a:r>
              <a:rPr lang="en-US" dirty="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t>Central Limit Theorem</a:t>
            </a:r>
          </a:p>
        </p:txBody>
      </p:sp>
      <p:pic>
        <p:nvPicPr>
          <p:cNvPr id="4" name="Picture 3"/>
          <p:cNvPicPr>
            <a:picLocks noChangeAspect="1"/>
          </p:cNvPicPr>
          <p:nvPr/>
        </p:nvPicPr>
        <p:blipFill>
          <a:blip r:embed="rId3"/>
          <a:stretch>
            <a:fillRect/>
          </a:stretch>
        </p:blipFill>
        <p:spPr>
          <a:xfrm>
            <a:off x="10429615" y="1822815"/>
            <a:ext cx="1566768" cy="873457"/>
          </a:xfrm>
          <a:prstGeom prst="rect">
            <a:avLst/>
          </a:prstGeom>
        </p:spPr>
      </p:pic>
      <p:pic>
        <p:nvPicPr>
          <p:cNvPr id="5" name="Picture 4"/>
          <p:cNvPicPr>
            <a:picLocks noChangeAspect="1"/>
          </p:cNvPicPr>
          <p:nvPr/>
        </p:nvPicPr>
        <p:blipFill>
          <a:blip r:embed="rId4"/>
          <a:stretch>
            <a:fillRect/>
          </a:stretch>
        </p:blipFill>
        <p:spPr>
          <a:xfrm>
            <a:off x="8117468" y="2904650"/>
            <a:ext cx="1443464" cy="709684"/>
          </a:xfrm>
          <a:prstGeom prst="rect">
            <a:avLst/>
          </a:prstGeom>
        </p:spPr>
      </p:pic>
      <p:pic>
        <p:nvPicPr>
          <p:cNvPr id="6" name="Picture 5"/>
          <p:cNvPicPr>
            <a:picLocks noChangeAspect="1"/>
          </p:cNvPicPr>
          <p:nvPr/>
        </p:nvPicPr>
        <p:blipFill>
          <a:blip r:embed="rId5"/>
          <a:stretch>
            <a:fillRect/>
          </a:stretch>
        </p:blipFill>
        <p:spPr>
          <a:xfrm>
            <a:off x="3219661" y="5087204"/>
            <a:ext cx="1761770" cy="748899"/>
          </a:xfrm>
          <a:prstGeom prst="rect">
            <a:avLst/>
          </a:prstGeom>
        </p:spPr>
      </p:pic>
    </p:spTree>
    <p:extLst>
      <p:ext uri="{BB962C8B-B14F-4D97-AF65-F5344CB8AC3E}">
        <p14:creationId xmlns:p14="http://schemas.microsoft.com/office/powerpoint/2010/main" val="3133728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Confidence Interval to Estimate µ</a:t>
            </a:r>
          </a:p>
        </p:txBody>
      </p:sp>
      <p:pic>
        <p:nvPicPr>
          <p:cNvPr id="6" name="Picture 5"/>
          <p:cNvPicPr>
            <a:picLocks noChangeAspect="1"/>
          </p:cNvPicPr>
          <p:nvPr/>
        </p:nvPicPr>
        <p:blipFill>
          <a:blip r:embed="rId3"/>
          <a:stretch>
            <a:fillRect/>
          </a:stretch>
        </p:blipFill>
        <p:spPr>
          <a:xfrm>
            <a:off x="1577008" y="1666113"/>
            <a:ext cx="8627165" cy="3952806"/>
          </a:xfrm>
          <a:prstGeom prst="rect">
            <a:avLst/>
          </a:prstGeom>
        </p:spPr>
      </p:pic>
    </p:spTree>
    <p:extLst>
      <p:ext uri="{BB962C8B-B14F-4D97-AF65-F5344CB8AC3E}">
        <p14:creationId xmlns:p14="http://schemas.microsoft.com/office/powerpoint/2010/main" val="1751394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016000" y="178904"/>
            <a:ext cx="8432800" cy="1143000"/>
          </a:xfrm>
        </p:spPr>
        <p:txBody>
          <a:bodyPr/>
          <a:lstStyle/>
          <a:p>
            <a:r>
              <a:rPr lang="en-IN" dirty="0">
                <a:latin typeface="Calibri" panose="020F0502020204030204" pitchFamily="34" charset="0"/>
                <a:cs typeface="Calibri" panose="020F0502020204030204" pitchFamily="34" charset="0"/>
              </a:rPr>
              <a:t>Confidence </a:t>
            </a:r>
            <a:r>
              <a:rPr lang="en-US" dirty="0">
                <a:latin typeface="Calibri" panose="020F0502020204030204" pitchFamily="34" charset="0"/>
                <a:cs typeface="Calibri" panose="020F0502020204030204" pitchFamily="34" charset="0"/>
              </a:rPr>
              <a:t>Intervals </a:t>
            </a:r>
            <a:endParaRPr lang="en-IN"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749287" y="2358888"/>
            <a:ext cx="8017566" cy="3458816"/>
          </a:xfrm>
          <a:prstGeom prst="rect">
            <a:avLst/>
          </a:prstGeom>
        </p:spPr>
      </p:pic>
    </p:spTree>
    <p:extLst>
      <p:ext uri="{BB962C8B-B14F-4D97-AF65-F5344CB8AC3E}">
        <p14:creationId xmlns:p14="http://schemas.microsoft.com/office/powerpoint/2010/main" val="290483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2364" y="1493838"/>
            <a:ext cx="10774019" cy="4525963"/>
          </a:xfrm>
        </p:spPr>
        <p:txBody>
          <a:bodyPr>
            <a:noAutofit/>
          </a:bodyPr>
          <a:lstStyle/>
          <a:p>
            <a:pPr algn="just">
              <a:spcBef>
                <a:spcPts val="0"/>
              </a:spcBef>
            </a:pPr>
            <a:r>
              <a:rPr lang="en-US" sz="2800" dirty="0">
                <a:latin typeface="Calibri" panose="020F0502020204030204" pitchFamily="34" charset="0"/>
                <a:cs typeface="Calibri" panose="020F0502020204030204" pitchFamily="34" charset="0"/>
              </a:rPr>
              <a:t>Taking a sample instead of conducting a census offers several  advantages</a:t>
            </a:r>
          </a:p>
          <a:p>
            <a:pPr marL="457200" indent="-457200">
              <a:spcBef>
                <a:spcPts val="0"/>
              </a:spcBef>
              <a:buAutoNum type="arabicPeriod"/>
            </a:pPr>
            <a:r>
              <a:rPr lang="en-US" sz="2800" dirty="0">
                <a:latin typeface="Calibri" panose="020F0502020204030204" pitchFamily="34" charset="0"/>
                <a:cs typeface="Calibri" panose="020F0502020204030204" pitchFamily="34" charset="0"/>
              </a:rPr>
              <a:t>The sample can save money.</a:t>
            </a:r>
          </a:p>
          <a:p>
            <a:pPr marL="457200" indent="-457200">
              <a:spcBef>
                <a:spcPts val="0"/>
              </a:spcBef>
              <a:buAutoNum type="arabicPeriod"/>
            </a:pPr>
            <a:endParaRPr lang="en-US" sz="2800" dirty="0">
              <a:latin typeface="Calibri" panose="020F0502020204030204" pitchFamily="34" charset="0"/>
              <a:cs typeface="Calibri" panose="020F0502020204030204" pitchFamily="34" charset="0"/>
            </a:endParaRPr>
          </a:p>
          <a:p>
            <a:pPr marL="457200" indent="-457200">
              <a:spcBef>
                <a:spcPts val="0"/>
              </a:spcBef>
              <a:buAutoNum type="arabicPeriod"/>
            </a:pPr>
            <a:r>
              <a:rPr lang="en-US" sz="2800" dirty="0">
                <a:latin typeface="Calibri" panose="020F0502020204030204" pitchFamily="34" charset="0"/>
                <a:cs typeface="Calibri" panose="020F0502020204030204" pitchFamily="34" charset="0"/>
              </a:rPr>
              <a:t>The sample can save time. </a:t>
            </a:r>
          </a:p>
          <a:p>
            <a:pPr marL="457200" indent="-457200">
              <a:spcBef>
                <a:spcPts val="0"/>
              </a:spcBef>
              <a:buAutoNum type="arabicPeriod"/>
            </a:pPr>
            <a:endParaRPr lang="en-US" sz="2800" dirty="0">
              <a:latin typeface="Calibri" panose="020F0502020204030204" pitchFamily="34" charset="0"/>
              <a:cs typeface="Calibri" panose="020F0502020204030204" pitchFamily="34" charset="0"/>
            </a:endParaRPr>
          </a:p>
          <a:p>
            <a:pPr marL="457200" indent="-457200">
              <a:spcBef>
                <a:spcPts val="0"/>
              </a:spcBef>
              <a:buAutoNum type="arabicPeriod"/>
            </a:pPr>
            <a:r>
              <a:rPr lang="en-US" sz="2800" dirty="0">
                <a:latin typeface="Calibri" panose="020F0502020204030204" pitchFamily="34" charset="0"/>
                <a:cs typeface="Calibri" panose="020F0502020204030204" pitchFamily="34" charset="0"/>
              </a:rPr>
              <a:t>For given resources, the sample can broaden the scope of the study. </a:t>
            </a:r>
          </a:p>
          <a:p>
            <a:pPr marL="457200" indent="-457200">
              <a:spcBef>
                <a:spcPts val="0"/>
              </a:spcBef>
              <a:buAutoNum type="arabicPeriod"/>
            </a:pPr>
            <a:endParaRPr lang="en-US" sz="2800" dirty="0">
              <a:latin typeface="Calibri" panose="020F0502020204030204" pitchFamily="34" charset="0"/>
              <a:cs typeface="Calibri" panose="020F0502020204030204" pitchFamily="34" charset="0"/>
            </a:endParaRPr>
          </a:p>
          <a:p>
            <a:pPr marL="457200" indent="-457200">
              <a:spcBef>
                <a:spcPts val="0"/>
              </a:spcBef>
              <a:buAutoNum type="arabicPeriod"/>
            </a:pPr>
            <a:r>
              <a:rPr lang="en-US" sz="2800" dirty="0">
                <a:latin typeface="Calibri" panose="020F0502020204030204" pitchFamily="34" charset="0"/>
                <a:cs typeface="Calibri" panose="020F0502020204030204" pitchFamily="34" charset="0"/>
              </a:rPr>
              <a:t>If accessing the population is impossible, the sample is the only option.</a:t>
            </a:r>
            <a:endParaRPr lang="en-IN" sz="28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           Reasons for Sampling</a:t>
            </a:r>
          </a:p>
        </p:txBody>
      </p:sp>
    </p:spTree>
    <p:extLst>
      <p:ext uri="{BB962C8B-B14F-4D97-AF65-F5344CB8AC3E}">
        <p14:creationId xmlns:p14="http://schemas.microsoft.com/office/powerpoint/2010/main" val="1936489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1379200" cy="4525963"/>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Arial" panose="020B0604020202020204" pitchFamily="34" charset="0"/>
              <a:buChar char="•"/>
            </a:pPr>
            <a:r>
              <a:rPr lang="en-US" dirty="0"/>
              <a:t>For 95% confidence, </a:t>
            </a:r>
            <a:r>
              <a:rPr lang="el-GR" dirty="0"/>
              <a:t>α</a:t>
            </a:r>
            <a:r>
              <a:rPr lang="en-IN" dirty="0"/>
              <a:t> </a:t>
            </a:r>
            <a:r>
              <a:rPr lang="en-US" dirty="0"/>
              <a:t>= .05 and </a:t>
            </a:r>
            <a:r>
              <a:rPr lang="el-GR" dirty="0"/>
              <a:t>α</a:t>
            </a:r>
            <a:r>
              <a:rPr lang="en-IN" dirty="0"/>
              <a:t>/2 </a:t>
            </a:r>
            <a:r>
              <a:rPr lang="en-US" dirty="0"/>
              <a:t>= .025. </a:t>
            </a:r>
          </a:p>
          <a:p>
            <a:pPr>
              <a:buFont typeface="Arial" panose="020B0604020202020204" pitchFamily="34" charset="0"/>
              <a:buChar char="•"/>
            </a:pPr>
            <a:r>
              <a:rPr lang="en-US" dirty="0"/>
              <a:t>The value of z</a:t>
            </a:r>
            <a:r>
              <a:rPr lang="el-GR" baseline="-25000" dirty="0"/>
              <a:t>α</a:t>
            </a:r>
            <a:r>
              <a:rPr lang="en-IN" baseline="-25000" dirty="0"/>
              <a:t>/2</a:t>
            </a:r>
            <a:r>
              <a:rPr lang="en-US" dirty="0"/>
              <a:t>or </a:t>
            </a:r>
            <a:r>
              <a:rPr lang="en-US" i="1" dirty="0"/>
              <a:t>z</a:t>
            </a:r>
            <a:r>
              <a:rPr lang="en-US" i="1" baseline="-25000" dirty="0"/>
              <a:t>.</a:t>
            </a:r>
            <a:r>
              <a:rPr lang="en-US" baseline="-25000" dirty="0"/>
              <a:t>025</a:t>
            </a:r>
            <a:r>
              <a:rPr lang="en-US" dirty="0"/>
              <a:t> is found by looking in the standard normal table under </a:t>
            </a:r>
            <a:r>
              <a:rPr lang="en-US" i="1" dirty="0"/>
              <a:t>.</a:t>
            </a:r>
            <a:r>
              <a:rPr lang="en-US" dirty="0"/>
              <a:t>5000 - </a:t>
            </a:r>
            <a:r>
              <a:rPr lang="en-US" i="1" dirty="0"/>
              <a:t>.</a:t>
            </a:r>
            <a:r>
              <a:rPr lang="en-US" dirty="0"/>
              <a:t>0250 = </a:t>
            </a:r>
            <a:r>
              <a:rPr lang="en-US" b="1" dirty="0"/>
              <a:t>.4750</a:t>
            </a:r>
            <a:r>
              <a:rPr lang="en-US" dirty="0"/>
              <a:t>. </a:t>
            </a:r>
          </a:p>
          <a:p>
            <a:pPr>
              <a:buFont typeface="Arial" panose="020B0604020202020204" pitchFamily="34" charset="0"/>
              <a:buChar char="•"/>
            </a:pPr>
            <a:r>
              <a:rPr lang="en-US" dirty="0"/>
              <a:t>This area in the table is associated with a </a:t>
            </a:r>
            <a:r>
              <a:rPr lang="en-US" i="1" dirty="0"/>
              <a:t>z </a:t>
            </a:r>
            <a:r>
              <a:rPr lang="en-US" dirty="0"/>
              <a:t>value of </a:t>
            </a:r>
            <a:r>
              <a:rPr lang="en-US" b="1" dirty="0"/>
              <a:t>1.96</a:t>
            </a:r>
            <a:r>
              <a:rPr lang="en-US" dirty="0"/>
              <a:t>.</a:t>
            </a:r>
            <a:endParaRPr lang="en-IN" dirty="0"/>
          </a:p>
        </p:txBody>
      </p:sp>
      <p:sp>
        <p:nvSpPr>
          <p:cNvPr id="3" name="Content Placeholder 2"/>
          <p:cNvSpPr>
            <a:spLocks noGrp="1"/>
          </p:cNvSpPr>
          <p:nvPr>
            <p:ph sz="quarter" idx="10"/>
          </p:nvPr>
        </p:nvSpPr>
        <p:spPr/>
        <p:txBody>
          <a:bodyPr/>
          <a:lstStyle/>
          <a:p>
            <a:r>
              <a:rPr lang="en-US" dirty="0"/>
              <a:t>Distribution of Sample Means</a:t>
            </a:r>
          </a:p>
          <a:p>
            <a:r>
              <a:rPr lang="en-US" dirty="0"/>
              <a:t>for 95% Confidence</a:t>
            </a:r>
            <a:endParaRPr lang="en-IN" dirty="0"/>
          </a:p>
        </p:txBody>
      </p:sp>
      <p:pic>
        <p:nvPicPr>
          <p:cNvPr id="4" name="Picture 3"/>
          <p:cNvPicPr>
            <a:picLocks noChangeAspect="1"/>
          </p:cNvPicPr>
          <p:nvPr/>
        </p:nvPicPr>
        <p:blipFill>
          <a:blip r:embed="rId2"/>
          <a:stretch>
            <a:fillRect/>
          </a:stretch>
        </p:blipFill>
        <p:spPr>
          <a:xfrm>
            <a:off x="406400" y="1493838"/>
            <a:ext cx="5898866" cy="2368478"/>
          </a:xfrm>
          <a:prstGeom prst="rect">
            <a:avLst/>
          </a:prstGeom>
        </p:spPr>
      </p:pic>
    </p:spTree>
    <p:extLst>
      <p:ext uri="{BB962C8B-B14F-4D97-AF65-F5344CB8AC3E}">
        <p14:creationId xmlns:p14="http://schemas.microsoft.com/office/powerpoint/2010/main" val="2200663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1493838"/>
            <a:ext cx="11414539" cy="4525963"/>
          </a:xfrm>
        </p:spPr>
        <p:txBody>
          <a:bodyPr/>
          <a:lstStyle/>
          <a:p>
            <a:pPr algn="just">
              <a:buFont typeface="Arial" panose="020B0604020202020204" pitchFamily="34" charset="0"/>
              <a:buChar char="•"/>
            </a:pPr>
            <a:r>
              <a:rPr lang="en-US" sz="2800" dirty="0">
                <a:latin typeface="Calibri" panose="020F0502020204030204" pitchFamily="34" charset="0"/>
                <a:cs typeface="Calibri" panose="020F0502020204030204" pitchFamily="34" charset="0"/>
              </a:rPr>
              <a:t>In the cellular telephone company problem of estimating the population mean number of minutes called per residential user per month, from the sample of 85 bills it was determined that the sample mean is 510 minutes. </a:t>
            </a:r>
          </a:p>
          <a:p>
            <a:pPr algn="just">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lgn="just">
              <a:buFont typeface="Arial" panose="020B0604020202020204" pitchFamily="34" charset="0"/>
              <a:buChar char="•"/>
            </a:pPr>
            <a:r>
              <a:rPr lang="en-US" sz="2800" dirty="0">
                <a:latin typeface="Calibri" panose="020F0502020204030204" pitchFamily="34" charset="0"/>
                <a:cs typeface="Calibri" panose="020F0502020204030204" pitchFamily="34" charset="0"/>
              </a:rPr>
              <a:t>Suppose past history and similar studies indicate that the population standard deviation is 46 minutes. </a:t>
            </a:r>
          </a:p>
          <a:p>
            <a:pPr algn="just">
              <a:buFont typeface="Arial" panose="020B0604020202020204" pitchFamily="34" charset="0"/>
              <a:buChar char="•"/>
            </a:pPr>
            <a:r>
              <a:rPr lang="en-US" sz="2800" dirty="0">
                <a:latin typeface="Calibri" panose="020F0502020204030204" pitchFamily="34" charset="0"/>
                <a:cs typeface="Calibri" panose="020F0502020204030204" pitchFamily="34" charset="0"/>
              </a:rPr>
              <a:t>D</a:t>
            </a:r>
            <a:r>
              <a:rPr lang="en-IN" sz="2800" dirty="0" err="1">
                <a:latin typeface="Calibri" panose="020F0502020204030204" pitchFamily="34" charset="0"/>
                <a:cs typeface="Calibri" panose="020F0502020204030204" pitchFamily="34" charset="0"/>
              </a:rPr>
              <a:t>etermine</a:t>
            </a:r>
            <a:r>
              <a:rPr lang="en-IN" sz="2800" dirty="0">
                <a:latin typeface="Calibri" panose="020F0502020204030204" pitchFamily="34" charset="0"/>
                <a:cs typeface="Calibri" panose="020F0502020204030204" pitchFamily="34" charset="0"/>
              </a:rPr>
              <a:t> a 95% confidence interval.</a:t>
            </a:r>
          </a:p>
        </p:txBody>
      </p:sp>
      <p:sp>
        <p:nvSpPr>
          <p:cNvPr id="3" name="Content Placeholder 2"/>
          <p:cNvSpPr>
            <a:spLocks noGrp="1"/>
          </p:cNvSpPr>
          <p:nvPr>
            <p:ph sz="quarter" idx="10"/>
          </p:nvPr>
        </p:nvSpPr>
        <p:spPr/>
        <p:txBody>
          <a:bodyPr/>
          <a:lstStyle/>
          <a:p>
            <a:pPr algn="ctr"/>
            <a:r>
              <a:rPr lang="en-IN" dirty="0"/>
              <a:t>Example</a:t>
            </a:r>
          </a:p>
        </p:txBody>
      </p:sp>
    </p:spTree>
    <p:extLst>
      <p:ext uri="{BB962C8B-B14F-4D97-AF65-F5344CB8AC3E}">
        <p14:creationId xmlns:p14="http://schemas.microsoft.com/office/powerpoint/2010/main" val="3131648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3"/>
          <a:stretch>
            <a:fillRect/>
          </a:stretch>
        </p:blipFill>
        <p:spPr>
          <a:xfrm>
            <a:off x="1007606" y="2003746"/>
            <a:ext cx="10176788" cy="3668183"/>
          </a:xfrm>
          <a:prstGeom prst="rect">
            <a:avLst/>
          </a:prstGeom>
        </p:spPr>
      </p:pic>
    </p:spTree>
    <p:extLst>
      <p:ext uri="{BB962C8B-B14F-4D97-AF65-F5344CB8AC3E}">
        <p14:creationId xmlns:p14="http://schemas.microsoft.com/office/powerpoint/2010/main" val="1591578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5374" y="1493838"/>
            <a:ext cx="10623826" cy="4525963"/>
          </a:xfrm>
        </p:spPr>
        <p:txBody>
          <a:bodyPr>
            <a:normAutofit/>
          </a:bodyPr>
          <a:lstStyle/>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A survey was taken of U.S. companies that do business with firms in India. One of</a:t>
            </a:r>
          </a:p>
          <a:p>
            <a:pPr algn="just"/>
            <a:r>
              <a:rPr lang="en-US" dirty="0">
                <a:latin typeface="Calibri" panose="020F0502020204030204" pitchFamily="34" charset="0"/>
                <a:cs typeface="Calibri" panose="020F0502020204030204" pitchFamily="34" charset="0"/>
              </a:rPr>
              <a:t>the questions on the survey was: Approximately how many years has your company</a:t>
            </a:r>
          </a:p>
          <a:p>
            <a:pPr algn="just"/>
            <a:r>
              <a:rPr lang="en-US" dirty="0">
                <a:latin typeface="Calibri" panose="020F0502020204030204" pitchFamily="34" charset="0"/>
                <a:cs typeface="Calibri" panose="020F0502020204030204" pitchFamily="34" charset="0"/>
              </a:rPr>
              <a:t>been trading with firms in India? </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A random sample of 44 responses to this question yielded a mean of 10.455 years. Suppose the population standard deviation for this question is 7.7 years. </a:t>
            </a:r>
          </a:p>
          <a:p>
            <a:pPr algn="just"/>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Using this information, construct a 90% confidence interval for the mean number of years that a company has been trading in India for the population of U.S. companies trading with firms in India.</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t>Exercise</a:t>
            </a:r>
          </a:p>
        </p:txBody>
      </p:sp>
    </p:spTree>
    <p:extLst>
      <p:ext uri="{BB962C8B-B14F-4D97-AF65-F5344CB8AC3E}">
        <p14:creationId xmlns:p14="http://schemas.microsoft.com/office/powerpoint/2010/main" val="407093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IN" dirty="0"/>
              <a:t>Solution</a:t>
            </a:r>
          </a:p>
        </p:txBody>
      </p:sp>
      <p:pic>
        <p:nvPicPr>
          <p:cNvPr id="4" name="Picture 3"/>
          <p:cNvPicPr>
            <a:picLocks noChangeAspect="1"/>
          </p:cNvPicPr>
          <p:nvPr/>
        </p:nvPicPr>
        <p:blipFill>
          <a:blip r:embed="rId2"/>
          <a:stretch>
            <a:fillRect/>
          </a:stretch>
        </p:blipFill>
        <p:spPr>
          <a:xfrm>
            <a:off x="2062922" y="2444853"/>
            <a:ext cx="8432800" cy="2962033"/>
          </a:xfrm>
          <a:prstGeom prst="rect">
            <a:avLst/>
          </a:prstGeom>
        </p:spPr>
      </p:pic>
    </p:spTree>
    <p:extLst>
      <p:ext uri="{BB962C8B-B14F-4D97-AF65-F5344CB8AC3E}">
        <p14:creationId xmlns:p14="http://schemas.microsoft.com/office/powerpoint/2010/main" val="1570181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582767" y="4186745"/>
            <a:ext cx="9833442" cy="1826774"/>
          </a:xfrm>
          <a:prstGeom prst="rect">
            <a:avLst/>
          </a:prstGeom>
        </p:spPr>
      </p:pic>
      <p:sp>
        <p:nvSpPr>
          <p:cNvPr id="3" name="Content Placeholder 2"/>
          <p:cNvSpPr>
            <a:spLocks noGrp="1"/>
          </p:cNvSpPr>
          <p:nvPr>
            <p:ph sz="quarter" idx="10"/>
          </p:nvPr>
        </p:nvSpPr>
        <p:spPr>
          <a:xfrm>
            <a:off x="777461" y="153306"/>
            <a:ext cx="8432800" cy="1143000"/>
          </a:xfrm>
        </p:spPr>
        <p:txBody>
          <a:bodyPr/>
          <a:lstStyle/>
          <a:p>
            <a:pPr algn="ctr"/>
            <a:r>
              <a:rPr lang="en-IN" dirty="0">
                <a:latin typeface="Calibri" panose="020F0502020204030204" pitchFamily="34" charset="0"/>
                <a:cs typeface="Calibri" panose="020F0502020204030204" pitchFamily="34" charset="0"/>
              </a:rPr>
              <a:t>Finite correction factor</a:t>
            </a:r>
          </a:p>
        </p:txBody>
      </p:sp>
      <p:pic>
        <p:nvPicPr>
          <p:cNvPr id="4" name="Picture 3"/>
          <p:cNvPicPr>
            <a:picLocks noChangeAspect="1"/>
          </p:cNvPicPr>
          <p:nvPr/>
        </p:nvPicPr>
        <p:blipFill>
          <a:blip r:embed="rId4"/>
          <a:stretch>
            <a:fillRect/>
          </a:stretch>
        </p:blipFill>
        <p:spPr>
          <a:xfrm>
            <a:off x="406400" y="1493838"/>
            <a:ext cx="3997088" cy="1747340"/>
          </a:xfrm>
          <a:prstGeom prst="rect">
            <a:avLst/>
          </a:prstGeom>
        </p:spPr>
      </p:pic>
      <p:sp>
        <p:nvSpPr>
          <p:cNvPr id="6" name="Rectangle 5"/>
          <p:cNvSpPr/>
          <p:nvPr/>
        </p:nvSpPr>
        <p:spPr>
          <a:xfrm>
            <a:off x="4863152" y="2044342"/>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Univers"/>
              </a:rPr>
              <a:t>Values of z for Common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Univers"/>
              </a:rPr>
              <a:t>Levels of Confidence</a:t>
            </a:r>
            <a:endParaRPr kumimoji="0" lang="en-IN" sz="18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175293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just">
              <a:lnSpc>
                <a:spcPct val="150000"/>
              </a:lnSpc>
              <a:spcBef>
                <a:spcPts val="0"/>
              </a:spcBef>
            </a:pPr>
            <a:r>
              <a:rPr lang="en-US" dirty="0">
                <a:latin typeface="Calibri" panose="020F0502020204030204" pitchFamily="34" charset="0"/>
                <a:cs typeface="Calibri" panose="020F0502020204030204" pitchFamily="34" charset="0"/>
              </a:rPr>
              <a:t>A study is conducted in a company that employs 800 engineers. A random sample of 50 engineers reveals that the average sample age is 34.3 years. Historically, the population standard deviation of the age of the company’s engineers is approximately 8 years. </a:t>
            </a:r>
          </a:p>
          <a:p>
            <a:pPr marL="0" indent="0" algn="just">
              <a:lnSpc>
                <a:spcPct val="150000"/>
              </a:lnSpc>
              <a:spcBef>
                <a:spcPts val="0"/>
              </a:spcBef>
            </a:pPr>
            <a:r>
              <a:rPr lang="en-US" dirty="0">
                <a:latin typeface="Calibri" panose="020F0502020204030204" pitchFamily="34" charset="0"/>
                <a:cs typeface="Calibri" panose="020F0502020204030204" pitchFamily="34" charset="0"/>
              </a:rPr>
              <a:t>Construct a 98% confidence interval to estimate the average age of all the engineers in this company.</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latin typeface="Calibri" panose="020F0502020204030204" pitchFamily="34" charset="0"/>
                <a:cs typeface="Calibri" panose="020F0502020204030204" pitchFamily="34" charset="0"/>
              </a:rPr>
              <a:t>Exercise</a:t>
            </a:r>
          </a:p>
        </p:txBody>
      </p:sp>
    </p:spTree>
    <p:extLst>
      <p:ext uri="{BB962C8B-B14F-4D97-AF65-F5344CB8AC3E}">
        <p14:creationId xmlns:p14="http://schemas.microsoft.com/office/powerpoint/2010/main" val="2592706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pPr>
                  <a:buFont typeface="Arial" panose="020B0604020202020204" pitchFamily="34" charset="0"/>
                  <a:buChar char="•"/>
                </a:pPr>
                <a:r>
                  <a:rPr lang="en-US" dirty="0">
                    <a:latin typeface="Calibri" panose="020F0502020204030204" pitchFamily="34" charset="0"/>
                    <a:cs typeface="Calibri" panose="020F0502020204030204" pitchFamily="34" charset="0"/>
                  </a:rPr>
                  <a:t>This problem has a finite population. The sample size, 50, is greater than 5% of the population, so the finite correction factor may be helpful. </a:t>
                </a:r>
              </a:p>
              <a:p>
                <a:pPr marL="0" indent="0"/>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cs typeface="Calibri" panose="020F0502020204030204" pitchFamily="34" charset="0"/>
                  </a:rPr>
                  <a:t>In this case N = 800, n = 50, </a:t>
                </a:r>
                <a14:m>
                  <m:oMath xmlns:m="http://schemas.openxmlformats.org/officeDocument/2006/math">
                    <m:acc>
                      <m:accPr>
                        <m:chr m:val="̅"/>
                        <m:ctrlPr>
                          <a:rPr lang="en-US" i="1">
                            <a:latin typeface="Cambria Math" panose="02040503050406030204" pitchFamily="18" charset="0"/>
                          </a:rPr>
                        </m:ctrlPr>
                      </m:accPr>
                      <m:e>
                        <m:r>
                          <a:rPr lang="en-IN" i="1">
                            <a:latin typeface="Cambria Math" panose="02040503050406030204" pitchFamily="18" charset="0"/>
                          </a:rPr>
                          <m:t>𝑥</m:t>
                        </m:r>
                      </m:e>
                    </m:acc>
                  </m:oMath>
                </a14:m>
                <a:r>
                  <a:rPr lang="en-US" dirty="0">
                    <a:latin typeface="Calibri" panose="020F0502020204030204" pitchFamily="34" charset="0"/>
                    <a:cs typeface="Calibri" panose="020F0502020204030204" pitchFamily="34" charset="0"/>
                  </a:rPr>
                  <a:t>= 34.3 and </a:t>
                </a:r>
                <a:r>
                  <a:rPr lang="el-GR" dirty="0">
                    <a:latin typeface="Calibri" panose="020F0502020204030204" pitchFamily="34" charset="0"/>
                    <a:cs typeface="Calibri" panose="020F0502020204030204" pitchFamily="34" charset="0"/>
                  </a:rPr>
                  <a:t>σ</a:t>
                </a:r>
                <a:r>
                  <a:rPr lang="en-IN"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8</a:t>
                </a:r>
              </a:p>
              <a:p>
                <a:pPr>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 z value for a 98% confidence interval is 2.33</a:t>
                </a:r>
                <a:endParaRPr lang="en-IN" dirty="0">
                  <a:latin typeface="Calibri" panose="020F0502020204030204" pitchFamily="34" charset="0"/>
                  <a:cs typeface="Calibri" panose="020F0502020204030204" pitchFamily="34" charset="0"/>
                </a:endParaRPr>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778" t="-1077"/>
                </a:stretch>
              </a:blipFill>
            </p:spPr>
            <p:txBody>
              <a:bodyPr/>
              <a:lstStyle/>
              <a:p>
                <a:r>
                  <a:rPr lang="en-VI">
                    <a:noFill/>
                  </a:rPr>
                  <a:t> </a:t>
                </a:r>
              </a:p>
            </p:txBody>
          </p:sp>
        </mc:Fallback>
      </mc:AlternateContent>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4"/>
          <a:stretch>
            <a:fillRect/>
          </a:stretch>
        </p:blipFill>
        <p:spPr>
          <a:xfrm>
            <a:off x="1476801" y="4260091"/>
            <a:ext cx="4596452" cy="1663037"/>
          </a:xfrm>
          <a:prstGeom prst="rect">
            <a:avLst/>
          </a:prstGeom>
        </p:spPr>
      </p:pic>
    </p:spTree>
    <p:extLst>
      <p:ext uri="{BB962C8B-B14F-4D97-AF65-F5344CB8AC3E}">
        <p14:creationId xmlns:p14="http://schemas.microsoft.com/office/powerpoint/2010/main" val="1217112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Methods similar to those used earlier can be used to estimate the population proportion. </a:t>
            </a:r>
          </a:p>
          <a:p>
            <a:pPr>
              <a:buFont typeface="Arial" panose="020B0604020202020204" pitchFamily="34" charset="0"/>
              <a:buChar char="•"/>
            </a:pPr>
            <a:r>
              <a:rPr lang="en-US" dirty="0"/>
              <a:t>The central limit theorem for sample proportions led to the following </a:t>
            </a:r>
            <a:r>
              <a:rPr lang="en-IN" dirty="0"/>
              <a:t>formula</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US" dirty="0"/>
              <a:t>where q = 1 - p. Recall that this formula can be applied only when n*p and n*q are greater than 5.</a:t>
            </a:r>
          </a:p>
          <a:p>
            <a:pPr>
              <a:buFont typeface="Arial" panose="020B0604020202020204" pitchFamily="34" charset="0"/>
              <a:buChar char="•"/>
            </a:pPr>
            <a:endParaRPr lang="en-US" dirty="0"/>
          </a:p>
          <a:p>
            <a:pPr>
              <a:buFont typeface="Arial" panose="020B0604020202020204" pitchFamily="34" charset="0"/>
              <a:buChar char="•"/>
            </a:pPr>
            <a:r>
              <a:rPr lang="en-US" dirty="0"/>
              <a:t>for confidence interval purposes only and for large sample sizes— is substituted for p in the denominator, yielding</a:t>
            </a:r>
            <a:endParaRPr lang="en-IN" dirty="0"/>
          </a:p>
        </p:txBody>
      </p:sp>
      <p:sp>
        <p:nvSpPr>
          <p:cNvPr id="3" name="Content Placeholder 2"/>
          <p:cNvSpPr>
            <a:spLocks noGrp="1"/>
          </p:cNvSpPr>
          <p:nvPr>
            <p:ph sz="quarter" idx="10"/>
          </p:nvPr>
        </p:nvSpPr>
        <p:spPr/>
        <p:txBody>
          <a:bodyPr/>
          <a:lstStyle/>
          <a:p>
            <a:r>
              <a:rPr lang="en-IN" dirty="0"/>
              <a:t>Estimating The Population Proportion</a:t>
            </a:r>
          </a:p>
        </p:txBody>
      </p:sp>
      <p:pic>
        <p:nvPicPr>
          <p:cNvPr id="4" name="Picture 3"/>
          <p:cNvPicPr>
            <a:picLocks noChangeAspect="1"/>
          </p:cNvPicPr>
          <p:nvPr/>
        </p:nvPicPr>
        <p:blipFill>
          <a:blip r:embed="rId3"/>
          <a:stretch>
            <a:fillRect/>
          </a:stretch>
        </p:blipFill>
        <p:spPr>
          <a:xfrm>
            <a:off x="4781431" y="2797637"/>
            <a:ext cx="2222737" cy="959182"/>
          </a:xfrm>
          <a:prstGeom prst="rect">
            <a:avLst/>
          </a:prstGeom>
        </p:spPr>
      </p:pic>
      <p:pic>
        <p:nvPicPr>
          <p:cNvPr id="5" name="Picture 4"/>
          <p:cNvPicPr>
            <a:picLocks noChangeAspect="1"/>
          </p:cNvPicPr>
          <p:nvPr/>
        </p:nvPicPr>
        <p:blipFill>
          <a:blip r:embed="rId4"/>
          <a:stretch>
            <a:fillRect/>
          </a:stretch>
        </p:blipFill>
        <p:spPr>
          <a:xfrm>
            <a:off x="7893382" y="5438776"/>
            <a:ext cx="1660051" cy="779463"/>
          </a:xfrm>
          <a:prstGeom prst="rect">
            <a:avLst/>
          </a:prstGeom>
        </p:spPr>
      </p:pic>
    </p:spTree>
    <p:extLst>
      <p:ext uri="{BB962C8B-B14F-4D97-AF65-F5344CB8AC3E}">
        <p14:creationId xmlns:p14="http://schemas.microsoft.com/office/powerpoint/2010/main" val="510340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941983" y="4969565"/>
            <a:ext cx="6997147" cy="1186718"/>
          </a:xfrm>
          <a:prstGeom prst="rect">
            <a:avLst/>
          </a:prstGeom>
        </p:spPr>
      </p:pic>
      <p:sp>
        <p:nvSpPr>
          <p:cNvPr id="3" name="Content Placeholder 2"/>
          <p:cNvSpPr>
            <a:spLocks noGrp="1"/>
          </p:cNvSpPr>
          <p:nvPr>
            <p:ph sz="quarter" idx="10"/>
          </p:nvPr>
        </p:nvSpPr>
        <p:spPr/>
        <p:txBody>
          <a:bodyPr/>
          <a:lstStyle/>
          <a:p>
            <a:r>
              <a:rPr lang="en-US" dirty="0"/>
              <a:t>Confidence Interval To Estimate P</a:t>
            </a:r>
            <a:endParaRPr lang="en-IN" dirty="0"/>
          </a:p>
        </p:txBody>
      </p:sp>
      <p:pic>
        <p:nvPicPr>
          <p:cNvPr id="4" name="Picture 3"/>
          <p:cNvPicPr>
            <a:picLocks noChangeAspect="1"/>
          </p:cNvPicPr>
          <p:nvPr/>
        </p:nvPicPr>
        <p:blipFill>
          <a:blip r:embed="rId4"/>
          <a:stretch>
            <a:fillRect/>
          </a:stretch>
        </p:blipFill>
        <p:spPr>
          <a:xfrm>
            <a:off x="1298713" y="1493838"/>
            <a:ext cx="9143999" cy="2150510"/>
          </a:xfrm>
          <a:prstGeom prst="rect">
            <a:avLst/>
          </a:prstGeom>
        </p:spPr>
      </p:pic>
    </p:spTree>
    <p:extLst>
      <p:ext uri="{BB962C8B-B14F-4D97-AF65-F5344CB8AC3E}">
        <p14:creationId xmlns:p14="http://schemas.microsoft.com/office/powerpoint/2010/main" val="4058745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736035"/>
            <a:ext cx="10972800" cy="4283766"/>
          </a:xfrm>
        </p:spPr>
        <p:txBody>
          <a:bodyPr/>
          <a:lstStyle/>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In </a:t>
            </a:r>
            <a:r>
              <a:rPr lang="en-US" sz="3200" b="1" dirty="0">
                <a:latin typeface="Calibri" panose="020F0502020204030204" pitchFamily="34" charset="0"/>
                <a:cs typeface="Calibri" panose="020F0502020204030204" pitchFamily="34" charset="0"/>
              </a:rPr>
              <a:t>random</a:t>
            </a:r>
            <a:r>
              <a:rPr lang="en-US" sz="3200" dirty="0">
                <a:latin typeface="Calibri" panose="020F0502020204030204" pitchFamily="34" charset="0"/>
                <a:cs typeface="Calibri" panose="020F0502020204030204" pitchFamily="34" charset="0"/>
              </a:rPr>
              <a:t> sampling every unit of the population has the same probability of being selected into the sample.</a:t>
            </a:r>
          </a:p>
          <a:p>
            <a:pPr marL="457200" indent="-457200" algn="just">
              <a:buFont typeface="Wingdings" panose="05000000000000000000" pitchFamily="2" charset="2"/>
              <a:buChar char="Ø"/>
            </a:pPr>
            <a:endParaRPr lang="en-US" sz="32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In </a:t>
            </a:r>
            <a:r>
              <a:rPr lang="en-US" sz="3200" b="1" dirty="0">
                <a:latin typeface="Calibri" panose="020F0502020204030204" pitchFamily="34" charset="0"/>
                <a:cs typeface="Calibri" panose="020F0502020204030204" pitchFamily="34" charset="0"/>
              </a:rPr>
              <a:t>nonrandom</a:t>
            </a:r>
            <a:r>
              <a:rPr lang="en-US" sz="3200" dirty="0">
                <a:latin typeface="Calibri" panose="020F0502020204030204" pitchFamily="34" charset="0"/>
                <a:cs typeface="Calibri" panose="020F0502020204030204" pitchFamily="34" charset="0"/>
              </a:rPr>
              <a:t> sampling not every unit of the population has the same probability of being selected into the sample.</a:t>
            </a:r>
            <a:endParaRPr lang="en-IN" sz="3200"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Random Versus Non random Sampling</a:t>
            </a:r>
          </a:p>
        </p:txBody>
      </p:sp>
    </p:spTree>
    <p:extLst>
      <p:ext uri="{BB962C8B-B14F-4D97-AF65-F5344CB8AC3E}">
        <p14:creationId xmlns:p14="http://schemas.microsoft.com/office/powerpoint/2010/main" val="2446033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just">
              <a:lnSpc>
                <a:spcPct val="150000"/>
              </a:lnSpc>
              <a:spcBef>
                <a:spcPts val="0"/>
              </a:spcBef>
            </a:pPr>
            <a:r>
              <a:rPr lang="en-US" dirty="0">
                <a:latin typeface="Calibri" panose="020F0502020204030204" pitchFamily="34" charset="0"/>
                <a:cs typeface="Calibri" panose="020F0502020204030204" pitchFamily="34" charset="0"/>
              </a:rPr>
              <a:t>A study of 87 randomly selected companies with a telemarketing operation revealed that 39% of the sampled companies used telemarketing to assist them in order processing.</a:t>
            </a:r>
          </a:p>
          <a:p>
            <a:pPr marL="0" indent="0" algn="just">
              <a:lnSpc>
                <a:spcPct val="150000"/>
              </a:lnSpc>
              <a:spcBef>
                <a:spcPts val="0"/>
              </a:spcBef>
            </a:pPr>
            <a:r>
              <a:rPr lang="en-US" dirty="0">
                <a:latin typeface="Calibri" panose="020F0502020204030204" pitchFamily="34" charset="0"/>
                <a:cs typeface="Calibri" panose="020F0502020204030204" pitchFamily="34" charset="0"/>
              </a:rPr>
              <a:t> Using this information, how could a researcher estimate the </a:t>
            </a:r>
            <a:r>
              <a:rPr lang="en-US" i="1" dirty="0">
                <a:latin typeface="Calibri" panose="020F0502020204030204" pitchFamily="34" charset="0"/>
                <a:cs typeface="Calibri" panose="020F0502020204030204" pitchFamily="34" charset="0"/>
              </a:rPr>
              <a:t>population </a:t>
            </a:r>
            <a:r>
              <a:rPr lang="en-US" dirty="0">
                <a:latin typeface="Calibri" panose="020F0502020204030204" pitchFamily="34" charset="0"/>
                <a:cs typeface="Calibri" panose="020F0502020204030204" pitchFamily="34" charset="0"/>
              </a:rPr>
              <a:t>proportion of telemarketing companies that use their telemarketing operation to assist </a:t>
            </a:r>
            <a:r>
              <a:rPr lang="en-IN" dirty="0">
                <a:latin typeface="Calibri" panose="020F0502020204030204" pitchFamily="34" charset="0"/>
                <a:cs typeface="Calibri" panose="020F0502020204030204" pitchFamily="34" charset="0"/>
              </a:rPr>
              <a:t>them in order processing?</a:t>
            </a:r>
          </a:p>
        </p:txBody>
      </p:sp>
      <p:sp>
        <p:nvSpPr>
          <p:cNvPr id="3" name="Content Placeholder 2"/>
          <p:cNvSpPr>
            <a:spLocks noGrp="1"/>
          </p:cNvSpPr>
          <p:nvPr>
            <p:ph sz="quarter" idx="10"/>
          </p:nvPr>
        </p:nvSpPr>
        <p:spPr/>
        <p:txBody>
          <a:bodyPr/>
          <a:lstStyle/>
          <a:p>
            <a:r>
              <a:rPr lang="en-IN" dirty="0"/>
              <a:t>Example</a:t>
            </a:r>
          </a:p>
        </p:txBody>
      </p:sp>
    </p:spTree>
    <p:extLst>
      <p:ext uri="{BB962C8B-B14F-4D97-AF65-F5344CB8AC3E}">
        <p14:creationId xmlns:p14="http://schemas.microsoft.com/office/powerpoint/2010/main" val="2971996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Solution</a:t>
            </a:r>
          </a:p>
        </p:txBody>
      </p:sp>
      <p:pic>
        <p:nvPicPr>
          <p:cNvPr id="4" name="Picture 3"/>
          <p:cNvPicPr>
            <a:picLocks noChangeAspect="1"/>
          </p:cNvPicPr>
          <p:nvPr/>
        </p:nvPicPr>
        <p:blipFill>
          <a:blip r:embed="rId2"/>
          <a:stretch>
            <a:fillRect/>
          </a:stretch>
        </p:blipFill>
        <p:spPr>
          <a:xfrm>
            <a:off x="641531" y="2100171"/>
            <a:ext cx="11046290" cy="3412353"/>
          </a:xfrm>
          <a:prstGeom prst="rect">
            <a:avLst/>
          </a:prstGeom>
        </p:spPr>
      </p:pic>
    </p:spTree>
    <p:extLst>
      <p:ext uri="{BB962C8B-B14F-4D97-AF65-F5344CB8AC3E}">
        <p14:creationId xmlns:p14="http://schemas.microsoft.com/office/powerpoint/2010/main" val="334060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buFont typeface="Wingdings" panose="05000000000000000000" pitchFamily="2" charset="2"/>
              <a:buChar char="Ø"/>
            </a:pPr>
            <a:r>
              <a:rPr lang="en-IN" dirty="0">
                <a:latin typeface="Calibri" panose="020F0502020204030204" pitchFamily="34" charset="0"/>
                <a:cs typeface="Calibri" panose="020F0502020204030204" pitchFamily="34" charset="0"/>
              </a:rPr>
              <a:t>S</a:t>
            </a:r>
            <a:r>
              <a:rPr lang="en-US" dirty="0">
                <a:latin typeface="Calibri" panose="020F0502020204030204" pitchFamily="34" charset="0"/>
                <a:cs typeface="Calibri" panose="020F0502020204030204" pitchFamily="34" charset="0"/>
              </a:rPr>
              <a:t>ample variance is computed by using the formula</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Mathematical adjustment is made in the denominator by using n - 1 to make the sample variance an unbiased estimator of the population variance.</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Suppose a researcher wants to estimate the population variance from the sample variance in a manner that is similar to the estimation of the population mean from a sample mean.</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The relationship of the sample variance to the population variance is captured by the </a:t>
            </a:r>
            <a:r>
              <a:rPr lang="en-US" b="1" dirty="0">
                <a:latin typeface="Calibri" panose="020F0502020204030204" pitchFamily="34" charset="0"/>
                <a:cs typeface="Calibri" panose="020F0502020204030204" pitchFamily="34" charset="0"/>
              </a:rPr>
              <a:t>chi-square distribution</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Estimating The Population Variance</a:t>
            </a:r>
          </a:p>
        </p:txBody>
      </p:sp>
      <p:pic>
        <p:nvPicPr>
          <p:cNvPr id="4" name="Picture 3"/>
          <p:cNvPicPr>
            <a:picLocks noChangeAspect="1"/>
          </p:cNvPicPr>
          <p:nvPr/>
        </p:nvPicPr>
        <p:blipFill>
          <a:blip r:embed="rId3"/>
          <a:stretch>
            <a:fillRect/>
          </a:stretch>
        </p:blipFill>
        <p:spPr>
          <a:xfrm>
            <a:off x="7893525" y="1493838"/>
            <a:ext cx="2233115" cy="868694"/>
          </a:xfrm>
          <a:prstGeom prst="rect">
            <a:avLst/>
          </a:prstGeom>
        </p:spPr>
      </p:pic>
    </p:spTree>
    <p:extLst>
      <p:ext uri="{BB962C8B-B14F-4D97-AF65-F5344CB8AC3E}">
        <p14:creationId xmlns:p14="http://schemas.microsoft.com/office/powerpoint/2010/main" val="23157012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buFont typeface="Arial" panose="020B0604020202020204" pitchFamily="34" charset="0"/>
              <a:buChar char="•"/>
            </a:pPr>
            <a:r>
              <a:rPr lang="en-US" dirty="0">
                <a:latin typeface="Calibri" panose="020F0502020204030204" pitchFamily="34" charset="0"/>
                <a:cs typeface="Calibri" panose="020F0502020204030204" pitchFamily="34" charset="0"/>
              </a:rPr>
              <a:t>Although the technique is still rather widely presented as a mechanism for constructing confidence intervals to estimate a population variance, you should proceed with extreme caution and </a:t>
            </a:r>
            <a:r>
              <a:rPr lang="en-US" b="1" dirty="0">
                <a:latin typeface="Calibri" panose="020F0502020204030204" pitchFamily="34" charset="0"/>
                <a:cs typeface="Calibri" panose="020F0502020204030204" pitchFamily="34" charset="0"/>
              </a:rPr>
              <a:t>apply</a:t>
            </a:r>
            <a:r>
              <a:rPr lang="en-US" dirty="0">
                <a:latin typeface="Calibri" panose="020F0502020204030204" pitchFamily="34" charset="0"/>
                <a:cs typeface="Calibri" panose="020F0502020204030204" pitchFamily="34" charset="0"/>
              </a:rPr>
              <a:t> the technique </a:t>
            </a:r>
            <a:r>
              <a:rPr lang="en-US" b="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in cases </a:t>
            </a:r>
            <a:r>
              <a:rPr lang="en-US" b="1" dirty="0">
                <a:latin typeface="Calibri" panose="020F0502020204030204" pitchFamily="34" charset="0"/>
                <a:cs typeface="Calibri" panose="020F0502020204030204" pitchFamily="34" charset="0"/>
              </a:rPr>
              <a:t>where</a:t>
            </a:r>
            <a:r>
              <a:rPr lang="en-US" dirty="0">
                <a:latin typeface="Calibri" panose="020F0502020204030204" pitchFamily="34" charset="0"/>
                <a:cs typeface="Calibri" panose="020F0502020204030204" pitchFamily="34" charset="0"/>
              </a:rPr>
              <a:t> the </a:t>
            </a:r>
            <a:r>
              <a:rPr lang="en-US" b="1" dirty="0">
                <a:latin typeface="Calibri" panose="020F0502020204030204" pitchFamily="34" charset="0"/>
                <a:cs typeface="Calibri" panose="020F0502020204030204" pitchFamily="34" charset="0"/>
              </a:rPr>
              <a:t>population</a:t>
            </a:r>
            <a:r>
              <a:rPr lang="en-US" dirty="0">
                <a:latin typeface="Calibri" panose="020F0502020204030204" pitchFamily="34" charset="0"/>
                <a:cs typeface="Calibri" panose="020F0502020204030204" pitchFamily="34" charset="0"/>
              </a:rPr>
              <a:t> is known to be </a:t>
            </a:r>
            <a:r>
              <a:rPr lang="en-US" b="1" dirty="0">
                <a:latin typeface="Calibri" panose="020F0502020204030204" pitchFamily="34" charset="0"/>
                <a:cs typeface="Calibri" panose="020F0502020204030204" pitchFamily="34" charset="0"/>
              </a:rPr>
              <a:t>normally</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distributed</a:t>
            </a:r>
            <a:r>
              <a:rPr lang="en-US" dirty="0">
                <a:latin typeface="Calibri" panose="020F0502020204030204" pitchFamily="34" charset="0"/>
                <a:cs typeface="Calibri" panose="020F0502020204030204" pitchFamily="34" charset="0"/>
              </a:rPr>
              <a:t>. We can say that this technique lacks robustness.</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Chi-square Statistic</a:t>
            </a:r>
          </a:p>
        </p:txBody>
      </p:sp>
      <p:pic>
        <p:nvPicPr>
          <p:cNvPr id="4" name="Picture 3"/>
          <p:cNvPicPr>
            <a:picLocks noChangeAspect="1"/>
          </p:cNvPicPr>
          <p:nvPr/>
        </p:nvPicPr>
        <p:blipFill>
          <a:blip r:embed="rId3"/>
          <a:stretch>
            <a:fillRect/>
          </a:stretch>
        </p:blipFill>
        <p:spPr>
          <a:xfrm>
            <a:off x="745947" y="3484443"/>
            <a:ext cx="8610088" cy="1155795"/>
          </a:xfrm>
          <a:prstGeom prst="rect">
            <a:avLst/>
          </a:prstGeom>
        </p:spPr>
      </p:pic>
      <p:pic>
        <p:nvPicPr>
          <p:cNvPr id="5" name="Picture 4"/>
          <p:cNvPicPr>
            <a:picLocks noChangeAspect="1"/>
          </p:cNvPicPr>
          <p:nvPr/>
        </p:nvPicPr>
        <p:blipFill>
          <a:blip r:embed="rId4"/>
          <a:stretch>
            <a:fillRect/>
          </a:stretch>
        </p:blipFill>
        <p:spPr>
          <a:xfrm>
            <a:off x="745946" y="4776716"/>
            <a:ext cx="3826053" cy="1616763"/>
          </a:xfrm>
          <a:prstGeom prst="rect">
            <a:avLst/>
          </a:prstGeom>
        </p:spPr>
      </p:pic>
      <p:sp>
        <p:nvSpPr>
          <p:cNvPr id="6" name="Rectangle 5"/>
          <p:cNvSpPr/>
          <p:nvPr/>
        </p:nvSpPr>
        <p:spPr>
          <a:xfrm>
            <a:off x="4911545" y="5400431"/>
            <a:ext cx="35958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Univers"/>
              </a:rPr>
              <a:t>Three Chi-Square Distributions</a:t>
            </a:r>
            <a:endParaRPr kumimoji="0" lang="en-IN" sz="1800" b="1"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228052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0">
                <a:extLst>
                  <a:ext uri="{FF2B5EF4-FFF2-40B4-BE49-F238E27FC236}">
                    <a16:creationId xmlns:a16="http://schemas.microsoft.com/office/drawing/2014/main" id="{38EB73D0-B92A-B64F-BE04-4164EC8A5479}"/>
                  </a:ext>
                </a:extLst>
              </p14:cNvPr>
              <p14:cNvContentPartPr/>
              <p14:nvPr/>
            </p14:nvContentPartPr>
            <p14:xfrm>
              <a:off x="2381315" y="1599663"/>
              <a:ext cx="6840" cy="12960"/>
            </p14:xfrm>
          </p:contentPart>
        </mc:Choice>
        <mc:Fallback xmlns="">
          <p:pic>
            <p:nvPicPr>
              <p:cNvPr id="10" name="Ink 10">
                <a:extLst>
                  <a:ext uri="{FF2B5EF4-FFF2-40B4-BE49-F238E27FC236}">
                    <a16:creationId xmlns:a16="http://schemas.microsoft.com/office/drawing/2014/main" id="{38EB73D0-B92A-B64F-BE04-4164EC8A5479}"/>
                  </a:ext>
                </a:extLst>
              </p:cNvPr>
              <p:cNvPicPr/>
              <p:nvPr/>
            </p:nvPicPr>
            <p:blipFill>
              <a:blip r:embed="rId3"/>
              <a:stretch>
                <a:fillRect/>
              </a:stretch>
            </p:blipFill>
            <p:spPr>
              <a:xfrm>
                <a:off x="2371955" y="1590303"/>
                <a:ext cx="24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32">
                <a:extLst>
                  <a:ext uri="{FF2B5EF4-FFF2-40B4-BE49-F238E27FC236}">
                    <a16:creationId xmlns:a16="http://schemas.microsoft.com/office/drawing/2014/main" id="{BE0889A3-CF8D-E142-AA11-02C1E60D5704}"/>
                  </a:ext>
                </a:extLst>
              </p14:cNvPr>
              <p14:cNvContentPartPr/>
              <p14:nvPr/>
            </p14:nvContentPartPr>
            <p14:xfrm>
              <a:off x="5556515" y="1455303"/>
              <a:ext cx="805320" cy="163800"/>
            </p14:xfrm>
          </p:contentPart>
        </mc:Choice>
        <mc:Fallback xmlns="">
          <p:pic>
            <p:nvPicPr>
              <p:cNvPr id="30" name="Ink 32">
                <a:extLst>
                  <a:ext uri="{FF2B5EF4-FFF2-40B4-BE49-F238E27FC236}">
                    <a16:creationId xmlns:a16="http://schemas.microsoft.com/office/drawing/2014/main" id="{BE0889A3-CF8D-E142-AA11-02C1E60D5704}"/>
                  </a:ext>
                </a:extLst>
              </p:cNvPr>
              <p:cNvPicPr/>
              <p:nvPr/>
            </p:nvPicPr>
            <p:blipFill>
              <a:blip r:embed="rId5"/>
              <a:stretch>
                <a:fillRect/>
              </a:stretch>
            </p:blipFill>
            <p:spPr>
              <a:xfrm>
                <a:off x="5547511" y="1446663"/>
                <a:ext cx="823328"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3">
                <a:extLst>
                  <a:ext uri="{FF2B5EF4-FFF2-40B4-BE49-F238E27FC236}">
                    <a16:creationId xmlns:a16="http://schemas.microsoft.com/office/drawing/2014/main" id="{F858CBA5-310F-EE43-B8B3-6B07AAB0BD84}"/>
                  </a:ext>
                </a:extLst>
              </p14:cNvPr>
              <p14:cNvContentPartPr/>
              <p14:nvPr/>
            </p14:nvContentPartPr>
            <p14:xfrm>
              <a:off x="4405955" y="1480143"/>
              <a:ext cx="1044360" cy="158040"/>
            </p14:xfrm>
          </p:contentPart>
        </mc:Choice>
        <mc:Fallback xmlns="">
          <p:pic>
            <p:nvPicPr>
              <p:cNvPr id="31" name="Ink 33">
                <a:extLst>
                  <a:ext uri="{FF2B5EF4-FFF2-40B4-BE49-F238E27FC236}">
                    <a16:creationId xmlns:a16="http://schemas.microsoft.com/office/drawing/2014/main" id="{F858CBA5-310F-EE43-B8B3-6B07AAB0BD84}"/>
                  </a:ext>
                </a:extLst>
              </p:cNvPr>
              <p:cNvPicPr/>
              <p:nvPr/>
            </p:nvPicPr>
            <p:blipFill>
              <a:blip r:embed="rId7"/>
              <a:stretch>
                <a:fillRect/>
              </a:stretch>
            </p:blipFill>
            <p:spPr>
              <a:xfrm>
                <a:off x="4397672" y="1471483"/>
                <a:ext cx="1061286" cy="17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4">
                <a:extLst>
                  <a:ext uri="{FF2B5EF4-FFF2-40B4-BE49-F238E27FC236}">
                    <a16:creationId xmlns:a16="http://schemas.microsoft.com/office/drawing/2014/main" id="{6E34321B-AD4E-9E40-B4AA-3F769C5AFF94}"/>
                  </a:ext>
                </a:extLst>
              </p14:cNvPr>
              <p14:cNvContentPartPr/>
              <p14:nvPr/>
            </p14:nvContentPartPr>
            <p14:xfrm>
              <a:off x="2381675" y="1386183"/>
              <a:ext cx="1729080" cy="295560"/>
            </p14:xfrm>
          </p:contentPart>
        </mc:Choice>
        <mc:Fallback xmlns="">
          <p:pic>
            <p:nvPicPr>
              <p:cNvPr id="32" name="Ink 34">
                <a:extLst>
                  <a:ext uri="{FF2B5EF4-FFF2-40B4-BE49-F238E27FC236}">
                    <a16:creationId xmlns:a16="http://schemas.microsoft.com/office/drawing/2014/main" id="{6E34321B-AD4E-9E40-B4AA-3F769C5AFF94}"/>
                  </a:ext>
                </a:extLst>
              </p:cNvPr>
              <p:cNvPicPr/>
              <p:nvPr/>
            </p:nvPicPr>
            <p:blipFill>
              <a:blip r:embed="rId9"/>
              <a:stretch>
                <a:fillRect/>
              </a:stretch>
            </p:blipFill>
            <p:spPr>
              <a:xfrm>
                <a:off x="2373397" y="1377554"/>
                <a:ext cx="1745996" cy="31317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CD85AFEE-E024-9741-AD8D-4204A47116AC}"/>
                  </a:ext>
                </a:extLst>
              </p14:cNvPr>
              <p14:cNvContentPartPr/>
              <p14:nvPr/>
            </p14:nvContentPartPr>
            <p14:xfrm>
              <a:off x="6575315" y="1524423"/>
              <a:ext cx="25560" cy="12960"/>
            </p14:xfrm>
          </p:contentPart>
        </mc:Choice>
        <mc:Fallback xmlns="">
          <p:pic>
            <p:nvPicPr>
              <p:cNvPr id="36" name="Ink 35">
                <a:extLst>
                  <a:ext uri="{FF2B5EF4-FFF2-40B4-BE49-F238E27FC236}">
                    <a16:creationId xmlns:a16="http://schemas.microsoft.com/office/drawing/2014/main" id="{CD85AFEE-E024-9741-AD8D-4204A47116AC}"/>
                  </a:ext>
                </a:extLst>
              </p:cNvPr>
              <p:cNvPicPr/>
              <p:nvPr/>
            </p:nvPicPr>
            <p:blipFill>
              <a:blip r:embed="rId11"/>
              <a:stretch>
                <a:fillRect/>
              </a:stretch>
            </p:blipFill>
            <p:spPr>
              <a:xfrm>
                <a:off x="6567035" y="1516143"/>
                <a:ext cx="42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BEEFE3E7-9089-8342-A27B-1890D5CC4384}"/>
                  </a:ext>
                </a:extLst>
              </p14:cNvPr>
              <p14:cNvContentPartPr/>
              <p14:nvPr/>
            </p14:nvContentPartPr>
            <p14:xfrm>
              <a:off x="6606635" y="1618743"/>
              <a:ext cx="12960" cy="25560"/>
            </p14:xfrm>
          </p:contentPart>
        </mc:Choice>
        <mc:Fallback xmlns="">
          <p:pic>
            <p:nvPicPr>
              <p:cNvPr id="37" name="Ink 36">
                <a:extLst>
                  <a:ext uri="{FF2B5EF4-FFF2-40B4-BE49-F238E27FC236}">
                    <a16:creationId xmlns:a16="http://schemas.microsoft.com/office/drawing/2014/main" id="{BEEFE3E7-9089-8342-A27B-1890D5CC4384}"/>
                  </a:ext>
                </a:extLst>
              </p:cNvPr>
              <p:cNvPicPr/>
              <p:nvPr/>
            </p:nvPicPr>
            <p:blipFill>
              <a:blip r:embed="rId13"/>
              <a:stretch>
                <a:fillRect/>
              </a:stretch>
            </p:blipFill>
            <p:spPr>
              <a:xfrm>
                <a:off x="6597275" y="1609383"/>
                <a:ext cx="30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9" name="Ink 148">
                <a:extLst>
                  <a:ext uri="{FF2B5EF4-FFF2-40B4-BE49-F238E27FC236}">
                    <a16:creationId xmlns:a16="http://schemas.microsoft.com/office/drawing/2014/main" id="{7DB55133-C333-E84C-B9DD-F71518AA00CD}"/>
                  </a:ext>
                </a:extLst>
              </p14:cNvPr>
              <p14:cNvContentPartPr/>
              <p14:nvPr/>
            </p14:nvContentPartPr>
            <p14:xfrm>
              <a:off x="8216195" y="1926543"/>
              <a:ext cx="270720" cy="75960"/>
            </p14:xfrm>
          </p:contentPart>
        </mc:Choice>
        <mc:Fallback xmlns="">
          <p:pic>
            <p:nvPicPr>
              <p:cNvPr id="149" name="Ink 148">
                <a:extLst>
                  <a:ext uri="{FF2B5EF4-FFF2-40B4-BE49-F238E27FC236}">
                    <a16:creationId xmlns:a16="http://schemas.microsoft.com/office/drawing/2014/main" id="{7DB55133-C333-E84C-B9DD-F71518AA00CD}"/>
                  </a:ext>
                </a:extLst>
              </p:cNvPr>
              <p:cNvPicPr/>
              <p:nvPr/>
            </p:nvPicPr>
            <p:blipFill>
              <a:blip r:embed="rId15"/>
              <a:stretch>
                <a:fillRect/>
              </a:stretch>
            </p:blipFill>
            <p:spPr>
              <a:xfrm>
                <a:off x="8207555" y="1917903"/>
                <a:ext cx="287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0" name="Ink 150">
                <a:extLst>
                  <a:ext uri="{FF2B5EF4-FFF2-40B4-BE49-F238E27FC236}">
                    <a16:creationId xmlns:a16="http://schemas.microsoft.com/office/drawing/2014/main" id="{207E8D23-E6C3-2B41-9C59-7E36AB9E55D4}"/>
                  </a:ext>
                </a:extLst>
              </p14:cNvPr>
              <p14:cNvContentPartPr/>
              <p14:nvPr/>
            </p14:nvContentPartPr>
            <p14:xfrm>
              <a:off x="7436435" y="1970823"/>
              <a:ext cx="629280" cy="415080"/>
            </p14:xfrm>
          </p:contentPart>
        </mc:Choice>
        <mc:Fallback xmlns="">
          <p:pic>
            <p:nvPicPr>
              <p:cNvPr id="150" name="Ink 150">
                <a:extLst>
                  <a:ext uri="{FF2B5EF4-FFF2-40B4-BE49-F238E27FC236}">
                    <a16:creationId xmlns:a16="http://schemas.microsoft.com/office/drawing/2014/main" id="{207E8D23-E6C3-2B41-9C59-7E36AB9E55D4}"/>
                  </a:ext>
                </a:extLst>
              </p:cNvPr>
              <p:cNvPicPr/>
              <p:nvPr/>
            </p:nvPicPr>
            <p:blipFill>
              <a:blip r:embed="rId17"/>
              <a:stretch>
                <a:fillRect/>
              </a:stretch>
            </p:blipFill>
            <p:spPr>
              <a:xfrm>
                <a:off x="7427790" y="1962190"/>
                <a:ext cx="645849" cy="43234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2" name="Ink 151">
                <a:extLst>
                  <a:ext uri="{FF2B5EF4-FFF2-40B4-BE49-F238E27FC236}">
                    <a16:creationId xmlns:a16="http://schemas.microsoft.com/office/drawing/2014/main" id="{D2BB25D7-774E-A54B-9782-5E3A2270DF71}"/>
                  </a:ext>
                </a:extLst>
              </p14:cNvPr>
              <p14:cNvContentPartPr/>
              <p14:nvPr/>
            </p14:nvContentPartPr>
            <p14:xfrm>
              <a:off x="8140595" y="2121663"/>
              <a:ext cx="396360" cy="50760"/>
            </p14:xfrm>
          </p:contentPart>
        </mc:Choice>
        <mc:Fallback xmlns="">
          <p:pic>
            <p:nvPicPr>
              <p:cNvPr id="152" name="Ink 151">
                <a:extLst>
                  <a:ext uri="{FF2B5EF4-FFF2-40B4-BE49-F238E27FC236}">
                    <a16:creationId xmlns:a16="http://schemas.microsoft.com/office/drawing/2014/main" id="{D2BB25D7-774E-A54B-9782-5E3A2270DF71}"/>
                  </a:ext>
                </a:extLst>
              </p:cNvPr>
              <p:cNvPicPr/>
              <p:nvPr/>
            </p:nvPicPr>
            <p:blipFill>
              <a:blip r:embed="rId19"/>
              <a:stretch>
                <a:fillRect/>
              </a:stretch>
            </p:blipFill>
            <p:spPr>
              <a:xfrm>
                <a:off x="8131955" y="2113383"/>
                <a:ext cx="413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3" name="Ink 152">
                <a:extLst>
                  <a:ext uri="{FF2B5EF4-FFF2-40B4-BE49-F238E27FC236}">
                    <a16:creationId xmlns:a16="http://schemas.microsoft.com/office/drawing/2014/main" id="{2C94B2A4-F2E9-9947-8E1F-98F41477E35B}"/>
                  </a:ext>
                </a:extLst>
              </p14:cNvPr>
              <p14:cNvContentPartPr/>
              <p14:nvPr/>
            </p14:nvContentPartPr>
            <p14:xfrm>
              <a:off x="8222315" y="2272503"/>
              <a:ext cx="308520" cy="207720"/>
            </p14:xfrm>
          </p:contentPart>
        </mc:Choice>
        <mc:Fallback xmlns="">
          <p:pic>
            <p:nvPicPr>
              <p:cNvPr id="153" name="Ink 152">
                <a:extLst>
                  <a:ext uri="{FF2B5EF4-FFF2-40B4-BE49-F238E27FC236}">
                    <a16:creationId xmlns:a16="http://schemas.microsoft.com/office/drawing/2014/main" id="{2C94B2A4-F2E9-9947-8E1F-98F41477E35B}"/>
                  </a:ext>
                </a:extLst>
              </p:cNvPr>
              <p:cNvPicPr/>
              <p:nvPr/>
            </p:nvPicPr>
            <p:blipFill>
              <a:blip r:embed="rId21"/>
              <a:stretch>
                <a:fillRect/>
              </a:stretch>
            </p:blipFill>
            <p:spPr>
              <a:xfrm>
                <a:off x="8213665" y="2263159"/>
                <a:ext cx="325099"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5" name="Ink 154">
                <a:extLst>
                  <a:ext uri="{FF2B5EF4-FFF2-40B4-BE49-F238E27FC236}">
                    <a16:creationId xmlns:a16="http://schemas.microsoft.com/office/drawing/2014/main" id="{8EFEDF6C-7D4A-B840-88B0-27504A1A91D9}"/>
                  </a:ext>
                </a:extLst>
              </p14:cNvPr>
              <p14:cNvContentPartPr/>
              <p14:nvPr/>
            </p14:nvContentPartPr>
            <p14:xfrm>
              <a:off x="8448755" y="2366823"/>
              <a:ext cx="264240" cy="145080"/>
            </p14:xfrm>
          </p:contentPart>
        </mc:Choice>
        <mc:Fallback xmlns="">
          <p:pic>
            <p:nvPicPr>
              <p:cNvPr id="155" name="Ink 154">
                <a:extLst>
                  <a:ext uri="{FF2B5EF4-FFF2-40B4-BE49-F238E27FC236}">
                    <a16:creationId xmlns:a16="http://schemas.microsoft.com/office/drawing/2014/main" id="{8EFEDF6C-7D4A-B840-88B0-27504A1A91D9}"/>
                  </a:ext>
                </a:extLst>
              </p:cNvPr>
              <p:cNvPicPr/>
              <p:nvPr/>
            </p:nvPicPr>
            <p:blipFill>
              <a:blip r:embed="rId23"/>
              <a:stretch>
                <a:fillRect/>
              </a:stretch>
            </p:blipFill>
            <p:spPr>
              <a:xfrm>
                <a:off x="8440127" y="2358183"/>
                <a:ext cx="281856"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0" name="Ink 259">
                <a:extLst>
                  <a:ext uri="{FF2B5EF4-FFF2-40B4-BE49-F238E27FC236}">
                    <a16:creationId xmlns:a16="http://schemas.microsoft.com/office/drawing/2014/main" id="{87959B93-1057-AB4B-B954-0C32B6440E29}"/>
                  </a:ext>
                </a:extLst>
              </p14:cNvPr>
              <p14:cNvContentPartPr/>
              <p14:nvPr/>
            </p14:nvContentPartPr>
            <p14:xfrm>
              <a:off x="7323395" y="3089703"/>
              <a:ext cx="195120" cy="12960"/>
            </p14:xfrm>
          </p:contentPart>
        </mc:Choice>
        <mc:Fallback xmlns="">
          <p:pic>
            <p:nvPicPr>
              <p:cNvPr id="260" name="Ink 259">
                <a:extLst>
                  <a:ext uri="{FF2B5EF4-FFF2-40B4-BE49-F238E27FC236}">
                    <a16:creationId xmlns:a16="http://schemas.microsoft.com/office/drawing/2014/main" id="{87959B93-1057-AB4B-B954-0C32B6440E29}"/>
                  </a:ext>
                </a:extLst>
              </p:cNvPr>
              <p:cNvPicPr/>
              <p:nvPr/>
            </p:nvPicPr>
            <p:blipFill>
              <a:blip r:embed="rId25"/>
              <a:stretch>
                <a:fillRect/>
              </a:stretch>
            </p:blipFill>
            <p:spPr>
              <a:xfrm>
                <a:off x="7314412" y="3080703"/>
                <a:ext cx="212009"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1" name="Ink 260">
                <a:extLst>
                  <a:ext uri="{FF2B5EF4-FFF2-40B4-BE49-F238E27FC236}">
                    <a16:creationId xmlns:a16="http://schemas.microsoft.com/office/drawing/2014/main" id="{BFD7E235-0072-3846-A90B-BDFD4DAECEA4}"/>
                  </a:ext>
                </a:extLst>
              </p14:cNvPr>
              <p14:cNvContentPartPr/>
              <p14:nvPr/>
            </p14:nvContentPartPr>
            <p14:xfrm>
              <a:off x="7436435" y="3033183"/>
              <a:ext cx="31680" cy="163800"/>
            </p14:xfrm>
          </p:contentPart>
        </mc:Choice>
        <mc:Fallback xmlns="">
          <p:pic>
            <p:nvPicPr>
              <p:cNvPr id="261" name="Ink 260">
                <a:extLst>
                  <a:ext uri="{FF2B5EF4-FFF2-40B4-BE49-F238E27FC236}">
                    <a16:creationId xmlns:a16="http://schemas.microsoft.com/office/drawing/2014/main" id="{BFD7E235-0072-3846-A90B-BDFD4DAECEA4}"/>
                  </a:ext>
                </a:extLst>
              </p:cNvPr>
              <p:cNvPicPr/>
              <p:nvPr/>
            </p:nvPicPr>
            <p:blipFill>
              <a:blip r:embed="rId27"/>
              <a:stretch>
                <a:fillRect/>
              </a:stretch>
            </p:blipFill>
            <p:spPr>
              <a:xfrm>
                <a:off x="7428155" y="3024543"/>
                <a:ext cx="48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2" name="Ink 261">
                <a:extLst>
                  <a:ext uri="{FF2B5EF4-FFF2-40B4-BE49-F238E27FC236}">
                    <a16:creationId xmlns:a16="http://schemas.microsoft.com/office/drawing/2014/main" id="{02D3C8FD-46D2-8E45-A542-0EFD115228A9}"/>
                  </a:ext>
                </a:extLst>
              </p14:cNvPr>
              <p14:cNvContentPartPr/>
              <p14:nvPr/>
            </p14:nvContentPartPr>
            <p14:xfrm>
              <a:off x="7769795" y="2876223"/>
              <a:ext cx="207720" cy="295920"/>
            </p14:xfrm>
          </p:contentPart>
        </mc:Choice>
        <mc:Fallback xmlns="">
          <p:pic>
            <p:nvPicPr>
              <p:cNvPr id="262" name="Ink 261">
                <a:extLst>
                  <a:ext uri="{FF2B5EF4-FFF2-40B4-BE49-F238E27FC236}">
                    <a16:creationId xmlns:a16="http://schemas.microsoft.com/office/drawing/2014/main" id="{02D3C8FD-46D2-8E45-A542-0EFD115228A9}"/>
                  </a:ext>
                </a:extLst>
              </p:cNvPr>
              <p:cNvPicPr/>
              <p:nvPr/>
            </p:nvPicPr>
            <p:blipFill>
              <a:blip r:embed="rId29"/>
              <a:stretch>
                <a:fillRect/>
              </a:stretch>
            </p:blipFill>
            <p:spPr>
              <a:xfrm>
                <a:off x="7760811" y="2867583"/>
                <a:ext cx="224611"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3" name="Ink 262">
                <a:extLst>
                  <a:ext uri="{FF2B5EF4-FFF2-40B4-BE49-F238E27FC236}">
                    <a16:creationId xmlns:a16="http://schemas.microsoft.com/office/drawing/2014/main" id="{92DBD5FB-4DEA-554A-8579-1EBABDAED74D}"/>
                  </a:ext>
                </a:extLst>
              </p14:cNvPr>
              <p14:cNvContentPartPr/>
              <p14:nvPr/>
            </p14:nvContentPartPr>
            <p14:xfrm>
              <a:off x="7757195" y="2995383"/>
              <a:ext cx="226800" cy="25560"/>
            </p14:xfrm>
          </p:contentPart>
        </mc:Choice>
        <mc:Fallback xmlns="">
          <p:pic>
            <p:nvPicPr>
              <p:cNvPr id="263" name="Ink 262">
                <a:extLst>
                  <a:ext uri="{FF2B5EF4-FFF2-40B4-BE49-F238E27FC236}">
                    <a16:creationId xmlns:a16="http://schemas.microsoft.com/office/drawing/2014/main" id="{92DBD5FB-4DEA-554A-8579-1EBABDAED74D}"/>
                  </a:ext>
                </a:extLst>
              </p:cNvPr>
              <p:cNvPicPr/>
              <p:nvPr/>
            </p:nvPicPr>
            <p:blipFill>
              <a:blip r:embed="rId31"/>
              <a:stretch>
                <a:fillRect/>
              </a:stretch>
            </p:blipFill>
            <p:spPr>
              <a:xfrm>
                <a:off x="7748915" y="2987463"/>
                <a:ext cx="243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4" name="Ink 263">
                <a:extLst>
                  <a:ext uri="{FF2B5EF4-FFF2-40B4-BE49-F238E27FC236}">
                    <a16:creationId xmlns:a16="http://schemas.microsoft.com/office/drawing/2014/main" id="{18E9CB4E-204D-344E-A095-9A4A9205ECCE}"/>
                  </a:ext>
                </a:extLst>
              </p14:cNvPr>
              <p14:cNvContentPartPr/>
              <p14:nvPr/>
            </p14:nvContentPartPr>
            <p14:xfrm>
              <a:off x="8040155" y="3052263"/>
              <a:ext cx="145080" cy="126000"/>
            </p14:xfrm>
          </p:contentPart>
        </mc:Choice>
        <mc:Fallback xmlns="">
          <p:pic>
            <p:nvPicPr>
              <p:cNvPr id="264" name="Ink 263">
                <a:extLst>
                  <a:ext uri="{FF2B5EF4-FFF2-40B4-BE49-F238E27FC236}">
                    <a16:creationId xmlns:a16="http://schemas.microsoft.com/office/drawing/2014/main" id="{18E9CB4E-204D-344E-A095-9A4A9205ECCE}"/>
                  </a:ext>
                </a:extLst>
              </p:cNvPr>
              <p:cNvPicPr/>
              <p:nvPr/>
            </p:nvPicPr>
            <p:blipFill>
              <a:blip r:embed="rId33"/>
              <a:stretch>
                <a:fillRect/>
              </a:stretch>
            </p:blipFill>
            <p:spPr>
              <a:xfrm>
                <a:off x="8031515" y="3042903"/>
                <a:ext cx="162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5" name="Ink 264">
                <a:extLst>
                  <a:ext uri="{FF2B5EF4-FFF2-40B4-BE49-F238E27FC236}">
                    <a16:creationId xmlns:a16="http://schemas.microsoft.com/office/drawing/2014/main" id="{FD81E2C4-5C82-F04D-AFDF-7A886EE5F832}"/>
                  </a:ext>
                </a:extLst>
              </p14:cNvPr>
              <p14:cNvContentPartPr/>
              <p14:nvPr/>
            </p14:nvContentPartPr>
            <p14:xfrm>
              <a:off x="8190995" y="3102303"/>
              <a:ext cx="82080" cy="239400"/>
            </p14:xfrm>
          </p:contentPart>
        </mc:Choice>
        <mc:Fallback xmlns="">
          <p:pic>
            <p:nvPicPr>
              <p:cNvPr id="265" name="Ink 264">
                <a:extLst>
                  <a:ext uri="{FF2B5EF4-FFF2-40B4-BE49-F238E27FC236}">
                    <a16:creationId xmlns:a16="http://schemas.microsoft.com/office/drawing/2014/main" id="{FD81E2C4-5C82-F04D-AFDF-7A886EE5F832}"/>
                  </a:ext>
                </a:extLst>
              </p:cNvPr>
              <p:cNvPicPr/>
              <p:nvPr/>
            </p:nvPicPr>
            <p:blipFill>
              <a:blip r:embed="rId35"/>
              <a:stretch>
                <a:fillRect/>
              </a:stretch>
            </p:blipFill>
            <p:spPr>
              <a:xfrm>
                <a:off x="8182715" y="3093650"/>
                <a:ext cx="99000" cy="2563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6" name="Ink 265">
                <a:extLst>
                  <a:ext uri="{FF2B5EF4-FFF2-40B4-BE49-F238E27FC236}">
                    <a16:creationId xmlns:a16="http://schemas.microsoft.com/office/drawing/2014/main" id="{6D042744-73E7-ED42-B295-6A915C468381}"/>
                  </a:ext>
                </a:extLst>
              </p14:cNvPr>
              <p14:cNvContentPartPr/>
              <p14:nvPr/>
            </p14:nvContentPartPr>
            <p14:xfrm>
              <a:off x="8285315" y="3278343"/>
              <a:ext cx="226800" cy="113400"/>
            </p14:xfrm>
          </p:contentPart>
        </mc:Choice>
        <mc:Fallback xmlns="">
          <p:pic>
            <p:nvPicPr>
              <p:cNvPr id="266" name="Ink 265">
                <a:extLst>
                  <a:ext uri="{FF2B5EF4-FFF2-40B4-BE49-F238E27FC236}">
                    <a16:creationId xmlns:a16="http://schemas.microsoft.com/office/drawing/2014/main" id="{6D042744-73E7-ED42-B295-6A915C468381}"/>
                  </a:ext>
                </a:extLst>
              </p:cNvPr>
              <p:cNvPicPr/>
              <p:nvPr/>
            </p:nvPicPr>
            <p:blipFill>
              <a:blip r:embed="rId37"/>
              <a:stretch>
                <a:fillRect/>
              </a:stretch>
            </p:blipFill>
            <p:spPr>
              <a:xfrm>
                <a:off x="8275955" y="3269343"/>
                <a:ext cx="24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7" name="Ink 266">
                <a:extLst>
                  <a:ext uri="{FF2B5EF4-FFF2-40B4-BE49-F238E27FC236}">
                    <a16:creationId xmlns:a16="http://schemas.microsoft.com/office/drawing/2014/main" id="{E2CF7998-7CE0-D14B-B5F9-8653EDC4F0D3}"/>
                  </a:ext>
                </a:extLst>
              </p14:cNvPr>
              <p14:cNvContentPartPr/>
              <p14:nvPr/>
            </p14:nvContentPartPr>
            <p14:xfrm>
              <a:off x="8543075" y="3064503"/>
              <a:ext cx="6480" cy="19080"/>
            </p14:xfrm>
          </p:contentPart>
        </mc:Choice>
        <mc:Fallback xmlns="">
          <p:pic>
            <p:nvPicPr>
              <p:cNvPr id="267" name="Ink 266">
                <a:extLst>
                  <a:ext uri="{FF2B5EF4-FFF2-40B4-BE49-F238E27FC236}">
                    <a16:creationId xmlns:a16="http://schemas.microsoft.com/office/drawing/2014/main" id="{E2CF7998-7CE0-D14B-B5F9-8653EDC4F0D3}"/>
                  </a:ext>
                </a:extLst>
              </p:cNvPr>
              <p:cNvPicPr/>
              <p:nvPr/>
            </p:nvPicPr>
            <p:blipFill>
              <a:blip r:embed="rId39"/>
              <a:stretch>
                <a:fillRect/>
              </a:stretch>
            </p:blipFill>
            <p:spPr>
              <a:xfrm>
                <a:off x="8535231" y="3056223"/>
                <a:ext cx="22168"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8" name="Ink 267">
                <a:extLst>
                  <a:ext uri="{FF2B5EF4-FFF2-40B4-BE49-F238E27FC236}">
                    <a16:creationId xmlns:a16="http://schemas.microsoft.com/office/drawing/2014/main" id="{50D0295D-CB0D-6243-AC36-1BDEE7019B27}"/>
                  </a:ext>
                </a:extLst>
              </p14:cNvPr>
              <p14:cNvContentPartPr/>
              <p14:nvPr/>
            </p14:nvContentPartPr>
            <p14:xfrm>
              <a:off x="8763035" y="2806743"/>
              <a:ext cx="113400" cy="176400"/>
            </p14:xfrm>
          </p:contentPart>
        </mc:Choice>
        <mc:Fallback xmlns="">
          <p:pic>
            <p:nvPicPr>
              <p:cNvPr id="268" name="Ink 267">
                <a:extLst>
                  <a:ext uri="{FF2B5EF4-FFF2-40B4-BE49-F238E27FC236}">
                    <a16:creationId xmlns:a16="http://schemas.microsoft.com/office/drawing/2014/main" id="{50D0295D-CB0D-6243-AC36-1BDEE7019B27}"/>
                  </a:ext>
                </a:extLst>
              </p:cNvPr>
              <p:cNvPicPr/>
              <p:nvPr/>
            </p:nvPicPr>
            <p:blipFill>
              <a:blip r:embed="rId41"/>
              <a:stretch>
                <a:fillRect/>
              </a:stretch>
            </p:blipFill>
            <p:spPr>
              <a:xfrm>
                <a:off x="8755115" y="2798103"/>
                <a:ext cx="129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9" name="Ink 268">
                <a:extLst>
                  <a:ext uri="{FF2B5EF4-FFF2-40B4-BE49-F238E27FC236}">
                    <a16:creationId xmlns:a16="http://schemas.microsoft.com/office/drawing/2014/main" id="{0EA73C9C-482F-F041-AF58-149E64E9D82F}"/>
                  </a:ext>
                </a:extLst>
              </p14:cNvPr>
              <p14:cNvContentPartPr/>
              <p14:nvPr/>
            </p14:nvContentPartPr>
            <p14:xfrm>
              <a:off x="8649995" y="2970543"/>
              <a:ext cx="333720" cy="295920"/>
            </p14:xfrm>
          </p:contentPart>
        </mc:Choice>
        <mc:Fallback xmlns="">
          <p:pic>
            <p:nvPicPr>
              <p:cNvPr id="269" name="Ink 268">
                <a:extLst>
                  <a:ext uri="{FF2B5EF4-FFF2-40B4-BE49-F238E27FC236}">
                    <a16:creationId xmlns:a16="http://schemas.microsoft.com/office/drawing/2014/main" id="{0EA73C9C-482F-F041-AF58-149E64E9D82F}"/>
                  </a:ext>
                </a:extLst>
              </p:cNvPr>
              <p:cNvPicPr/>
              <p:nvPr/>
            </p:nvPicPr>
            <p:blipFill>
              <a:blip r:embed="rId43"/>
              <a:stretch>
                <a:fillRect/>
              </a:stretch>
            </p:blipFill>
            <p:spPr>
              <a:xfrm>
                <a:off x="8641355" y="2961543"/>
                <a:ext cx="3510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0" name="Ink 269">
                <a:extLst>
                  <a:ext uri="{FF2B5EF4-FFF2-40B4-BE49-F238E27FC236}">
                    <a16:creationId xmlns:a16="http://schemas.microsoft.com/office/drawing/2014/main" id="{59B56E49-60D1-7446-831B-904B22FD462C}"/>
                  </a:ext>
                </a:extLst>
              </p14:cNvPr>
              <p14:cNvContentPartPr/>
              <p14:nvPr/>
            </p14:nvContentPartPr>
            <p14:xfrm>
              <a:off x="8800835" y="3221823"/>
              <a:ext cx="327240" cy="207720"/>
            </p14:xfrm>
          </p:contentPart>
        </mc:Choice>
        <mc:Fallback xmlns="">
          <p:pic>
            <p:nvPicPr>
              <p:cNvPr id="270" name="Ink 269">
                <a:extLst>
                  <a:ext uri="{FF2B5EF4-FFF2-40B4-BE49-F238E27FC236}">
                    <a16:creationId xmlns:a16="http://schemas.microsoft.com/office/drawing/2014/main" id="{59B56E49-60D1-7446-831B-904B22FD462C}"/>
                  </a:ext>
                </a:extLst>
              </p:cNvPr>
              <p:cNvPicPr/>
              <p:nvPr/>
            </p:nvPicPr>
            <p:blipFill>
              <a:blip r:embed="rId45"/>
              <a:stretch>
                <a:fillRect/>
              </a:stretch>
            </p:blipFill>
            <p:spPr>
              <a:xfrm>
                <a:off x="8791845" y="3212463"/>
                <a:ext cx="344141"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1" name="Ink 270">
                <a:extLst>
                  <a:ext uri="{FF2B5EF4-FFF2-40B4-BE49-F238E27FC236}">
                    <a16:creationId xmlns:a16="http://schemas.microsoft.com/office/drawing/2014/main" id="{3FD2BFA7-FEE5-834F-975C-0028150BF2A5}"/>
                  </a:ext>
                </a:extLst>
              </p14:cNvPr>
              <p14:cNvContentPartPr/>
              <p14:nvPr/>
            </p14:nvContentPartPr>
            <p14:xfrm>
              <a:off x="9058595" y="3334863"/>
              <a:ext cx="214200" cy="163800"/>
            </p14:xfrm>
          </p:contentPart>
        </mc:Choice>
        <mc:Fallback xmlns="">
          <p:pic>
            <p:nvPicPr>
              <p:cNvPr id="271" name="Ink 270">
                <a:extLst>
                  <a:ext uri="{FF2B5EF4-FFF2-40B4-BE49-F238E27FC236}">
                    <a16:creationId xmlns:a16="http://schemas.microsoft.com/office/drawing/2014/main" id="{3FD2BFA7-FEE5-834F-975C-0028150BF2A5}"/>
                  </a:ext>
                </a:extLst>
              </p:cNvPr>
              <p:cNvPicPr/>
              <p:nvPr/>
            </p:nvPicPr>
            <p:blipFill>
              <a:blip r:embed="rId47"/>
              <a:stretch>
                <a:fillRect/>
              </a:stretch>
            </p:blipFill>
            <p:spPr>
              <a:xfrm>
                <a:off x="9049595" y="3325863"/>
                <a:ext cx="232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2" name="Ink 322">
                <a:extLst>
                  <a:ext uri="{FF2B5EF4-FFF2-40B4-BE49-F238E27FC236}">
                    <a16:creationId xmlns:a16="http://schemas.microsoft.com/office/drawing/2014/main" id="{495CA377-51C6-3D43-9B8D-7837487B52EF}"/>
                  </a:ext>
                </a:extLst>
              </p14:cNvPr>
              <p14:cNvContentPartPr/>
              <p14:nvPr/>
            </p14:nvContentPartPr>
            <p14:xfrm>
              <a:off x="1960475" y="1775703"/>
              <a:ext cx="5231160" cy="3816720"/>
            </p14:xfrm>
          </p:contentPart>
        </mc:Choice>
        <mc:Fallback xmlns="">
          <p:pic>
            <p:nvPicPr>
              <p:cNvPr id="322" name="Ink 322">
                <a:extLst>
                  <a:ext uri="{FF2B5EF4-FFF2-40B4-BE49-F238E27FC236}">
                    <a16:creationId xmlns:a16="http://schemas.microsoft.com/office/drawing/2014/main" id="{495CA377-51C6-3D43-9B8D-7837487B52EF}"/>
                  </a:ext>
                </a:extLst>
              </p:cNvPr>
              <p:cNvPicPr/>
              <p:nvPr/>
            </p:nvPicPr>
            <p:blipFill>
              <a:blip r:embed="rId49"/>
              <a:stretch>
                <a:fillRect/>
              </a:stretch>
            </p:blipFill>
            <p:spPr>
              <a:xfrm>
                <a:off x="1952196" y="1767423"/>
                <a:ext cx="5247359" cy="3833640"/>
              </a:xfrm>
              <a:prstGeom prst="rect">
                <a:avLst/>
              </a:prstGeom>
            </p:spPr>
          </p:pic>
        </mc:Fallback>
      </mc:AlternateContent>
    </p:spTree>
    <p:extLst>
      <p:ext uri="{BB962C8B-B14F-4D97-AF65-F5344CB8AC3E}">
        <p14:creationId xmlns:p14="http://schemas.microsoft.com/office/powerpoint/2010/main" val="1299094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E24A-0A9F-4D07-8CDC-65810E89E81E}"/>
              </a:ext>
            </a:extLst>
          </p:cNvPr>
          <p:cNvSpPr>
            <a:spLocks noGrp="1"/>
          </p:cNvSpPr>
          <p:nvPr>
            <p:ph type="title"/>
          </p:nvPr>
        </p:nvSpPr>
        <p:spPr>
          <a:xfrm>
            <a:off x="1563757" y="4197328"/>
            <a:ext cx="9191583" cy="849960"/>
          </a:xfrm>
        </p:spPr>
        <p:txBody>
          <a:bodyPr/>
          <a:lstStyle/>
          <a:p>
            <a:pPr algn="ctr"/>
            <a:r>
              <a:rPr lang="en-US" dirty="0"/>
              <a:t>   </a:t>
            </a:r>
            <a:r>
              <a:rPr lang="en-US" sz="5400" b="1" dirty="0">
                <a:latin typeface="Calibri" panose="020F0502020204030204" pitchFamily="34" charset="0"/>
                <a:cs typeface="Calibri" panose="020F0502020204030204" pitchFamily="34" charset="0"/>
              </a:rPr>
              <a:t>Testing of Hypothesis</a:t>
            </a:r>
            <a:endParaRPr lang="en-VI" sz="5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6864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0" name="Ink 30">
                <a:extLst>
                  <a:ext uri="{FF2B5EF4-FFF2-40B4-BE49-F238E27FC236}">
                    <a16:creationId xmlns:a16="http://schemas.microsoft.com/office/drawing/2014/main" id="{EC2A6348-96BD-1A42-8E40-FF272AA4BE5E}"/>
                  </a:ext>
                </a:extLst>
              </p14:cNvPr>
              <p14:cNvContentPartPr/>
              <p14:nvPr/>
            </p14:nvContentPartPr>
            <p14:xfrm>
              <a:off x="2199155" y="1543143"/>
              <a:ext cx="138600" cy="151200"/>
            </p14:xfrm>
          </p:contentPart>
        </mc:Choice>
        <mc:Fallback xmlns="">
          <p:pic>
            <p:nvPicPr>
              <p:cNvPr id="30" name="Ink 30">
                <a:extLst>
                  <a:ext uri="{FF2B5EF4-FFF2-40B4-BE49-F238E27FC236}">
                    <a16:creationId xmlns:a16="http://schemas.microsoft.com/office/drawing/2014/main" id="{EC2A6348-96BD-1A42-8E40-FF272AA4BE5E}"/>
                  </a:ext>
                </a:extLst>
              </p:cNvPr>
              <p:cNvPicPr/>
              <p:nvPr/>
            </p:nvPicPr>
            <p:blipFill>
              <a:blip r:embed="rId3"/>
              <a:stretch>
                <a:fillRect/>
              </a:stretch>
            </p:blipFill>
            <p:spPr>
              <a:xfrm>
                <a:off x="2190875" y="1534143"/>
                <a:ext cx="15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9">
                <a:extLst>
                  <a:ext uri="{FF2B5EF4-FFF2-40B4-BE49-F238E27FC236}">
                    <a16:creationId xmlns:a16="http://schemas.microsoft.com/office/drawing/2014/main" id="{08BC6044-DD9F-8F46-9E48-BCBF37E24C61}"/>
                  </a:ext>
                </a:extLst>
              </p14:cNvPr>
              <p14:cNvContentPartPr/>
              <p14:nvPr/>
            </p14:nvContentPartPr>
            <p14:xfrm>
              <a:off x="2582915" y="1480143"/>
              <a:ext cx="1615320" cy="258120"/>
            </p14:xfrm>
          </p:contentPart>
        </mc:Choice>
        <mc:Fallback xmlns="">
          <p:pic>
            <p:nvPicPr>
              <p:cNvPr id="39" name="Ink 39">
                <a:extLst>
                  <a:ext uri="{FF2B5EF4-FFF2-40B4-BE49-F238E27FC236}">
                    <a16:creationId xmlns:a16="http://schemas.microsoft.com/office/drawing/2014/main" id="{08BC6044-DD9F-8F46-9E48-BCBF37E24C61}"/>
                  </a:ext>
                </a:extLst>
              </p:cNvPr>
              <p:cNvPicPr/>
              <p:nvPr/>
            </p:nvPicPr>
            <p:blipFill>
              <a:blip r:embed="rId5"/>
              <a:stretch>
                <a:fillRect/>
              </a:stretch>
            </p:blipFill>
            <p:spPr>
              <a:xfrm>
                <a:off x="2573917" y="1471143"/>
                <a:ext cx="1633676"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1" name="Ink 60">
                <a:extLst>
                  <a:ext uri="{FF2B5EF4-FFF2-40B4-BE49-F238E27FC236}">
                    <a16:creationId xmlns:a16="http://schemas.microsoft.com/office/drawing/2014/main" id="{DC00B02B-7997-C640-A1B9-73E3FB06830D}"/>
                  </a:ext>
                </a:extLst>
              </p14:cNvPr>
              <p14:cNvContentPartPr/>
              <p14:nvPr/>
            </p14:nvContentPartPr>
            <p14:xfrm>
              <a:off x="5543915" y="1580943"/>
              <a:ext cx="258120" cy="107280"/>
            </p14:xfrm>
          </p:contentPart>
        </mc:Choice>
        <mc:Fallback xmlns="">
          <p:pic>
            <p:nvPicPr>
              <p:cNvPr id="61" name="Ink 60">
                <a:extLst>
                  <a:ext uri="{FF2B5EF4-FFF2-40B4-BE49-F238E27FC236}">
                    <a16:creationId xmlns:a16="http://schemas.microsoft.com/office/drawing/2014/main" id="{DC00B02B-7997-C640-A1B9-73E3FB06830D}"/>
                  </a:ext>
                </a:extLst>
              </p:cNvPr>
              <p:cNvPicPr/>
              <p:nvPr/>
            </p:nvPicPr>
            <p:blipFill>
              <a:blip r:embed="rId7"/>
              <a:stretch>
                <a:fillRect/>
              </a:stretch>
            </p:blipFill>
            <p:spPr>
              <a:xfrm>
                <a:off x="5534915" y="1572303"/>
                <a:ext cx="2764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66">
                <a:extLst>
                  <a:ext uri="{FF2B5EF4-FFF2-40B4-BE49-F238E27FC236}">
                    <a16:creationId xmlns:a16="http://schemas.microsoft.com/office/drawing/2014/main" id="{4849B6E0-F8F1-A440-85D4-8C2BCAD7BC08}"/>
                  </a:ext>
                </a:extLst>
              </p14:cNvPr>
              <p14:cNvContentPartPr/>
              <p14:nvPr/>
            </p14:nvContentPartPr>
            <p14:xfrm>
              <a:off x="7078235" y="1574463"/>
              <a:ext cx="31680" cy="69480"/>
            </p14:xfrm>
          </p:contentPart>
        </mc:Choice>
        <mc:Fallback xmlns="">
          <p:pic>
            <p:nvPicPr>
              <p:cNvPr id="67" name="Ink 66">
                <a:extLst>
                  <a:ext uri="{FF2B5EF4-FFF2-40B4-BE49-F238E27FC236}">
                    <a16:creationId xmlns:a16="http://schemas.microsoft.com/office/drawing/2014/main" id="{4849B6E0-F8F1-A440-85D4-8C2BCAD7BC08}"/>
                  </a:ext>
                </a:extLst>
              </p:cNvPr>
              <p:cNvPicPr/>
              <p:nvPr/>
            </p:nvPicPr>
            <p:blipFill>
              <a:blip r:embed="rId9"/>
              <a:stretch>
                <a:fillRect/>
              </a:stretch>
            </p:blipFill>
            <p:spPr>
              <a:xfrm>
                <a:off x="7070048" y="1565823"/>
                <a:ext cx="48054"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67">
                <a:extLst>
                  <a:ext uri="{FF2B5EF4-FFF2-40B4-BE49-F238E27FC236}">
                    <a16:creationId xmlns:a16="http://schemas.microsoft.com/office/drawing/2014/main" id="{ED367FB3-F21F-4842-A05C-8FDF02942895}"/>
                  </a:ext>
                </a:extLst>
              </p14:cNvPr>
              <p14:cNvContentPartPr/>
              <p14:nvPr/>
            </p14:nvContentPartPr>
            <p14:xfrm>
              <a:off x="7096955" y="1505343"/>
              <a:ext cx="12960" cy="360"/>
            </p14:xfrm>
          </p:contentPart>
        </mc:Choice>
        <mc:Fallback xmlns="">
          <p:pic>
            <p:nvPicPr>
              <p:cNvPr id="68" name="Ink 67">
                <a:extLst>
                  <a:ext uri="{FF2B5EF4-FFF2-40B4-BE49-F238E27FC236}">
                    <a16:creationId xmlns:a16="http://schemas.microsoft.com/office/drawing/2014/main" id="{ED367FB3-F21F-4842-A05C-8FDF02942895}"/>
                  </a:ext>
                </a:extLst>
              </p:cNvPr>
              <p:cNvPicPr/>
              <p:nvPr/>
            </p:nvPicPr>
            <p:blipFill>
              <a:blip r:embed="rId11"/>
              <a:stretch>
                <a:fillRect/>
              </a:stretch>
            </p:blipFill>
            <p:spPr>
              <a:xfrm>
                <a:off x="7089035" y="1495983"/>
                <a:ext cx="30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 name="Ink 73">
                <a:extLst>
                  <a:ext uri="{FF2B5EF4-FFF2-40B4-BE49-F238E27FC236}">
                    <a16:creationId xmlns:a16="http://schemas.microsoft.com/office/drawing/2014/main" id="{1B4EB575-B8C7-CC44-B873-EF9E9057FFF9}"/>
                  </a:ext>
                </a:extLst>
              </p14:cNvPr>
              <p14:cNvContentPartPr/>
              <p14:nvPr/>
            </p14:nvContentPartPr>
            <p14:xfrm>
              <a:off x="7241675" y="1426503"/>
              <a:ext cx="603720" cy="223920"/>
            </p14:xfrm>
          </p:contentPart>
        </mc:Choice>
        <mc:Fallback xmlns="">
          <p:pic>
            <p:nvPicPr>
              <p:cNvPr id="71" name="Ink 73">
                <a:extLst>
                  <a:ext uri="{FF2B5EF4-FFF2-40B4-BE49-F238E27FC236}">
                    <a16:creationId xmlns:a16="http://schemas.microsoft.com/office/drawing/2014/main" id="{1B4EB575-B8C7-CC44-B873-EF9E9057FFF9}"/>
                  </a:ext>
                </a:extLst>
              </p:cNvPr>
              <p:cNvPicPr/>
              <p:nvPr/>
            </p:nvPicPr>
            <p:blipFill>
              <a:blip r:embed="rId13"/>
              <a:stretch>
                <a:fillRect/>
              </a:stretch>
            </p:blipFill>
            <p:spPr>
              <a:xfrm>
                <a:off x="7232321" y="1417143"/>
                <a:ext cx="621709"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2" name="Ink 74">
                <a:extLst>
                  <a:ext uri="{FF2B5EF4-FFF2-40B4-BE49-F238E27FC236}">
                    <a16:creationId xmlns:a16="http://schemas.microsoft.com/office/drawing/2014/main" id="{7182B90B-F8F7-0246-9B85-FB68B46E08F9}"/>
                  </a:ext>
                </a:extLst>
              </p14:cNvPr>
              <p14:cNvContentPartPr/>
              <p14:nvPr/>
            </p14:nvContentPartPr>
            <p14:xfrm>
              <a:off x="6172835" y="1549623"/>
              <a:ext cx="811080" cy="239400"/>
            </p14:xfrm>
          </p:contentPart>
        </mc:Choice>
        <mc:Fallback xmlns="">
          <p:pic>
            <p:nvPicPr>
              <p:cNvPr id="72" name="Ink 74">
                <a:extLst>
                  <a:ext uri="{FF2B5EF4-FFF2-40B4-BE49-F238E27FC236}">
                    <a16:creationId xmlns:a16="http://schemas.microsoft.com/office/drawing/2014/main" id="{7182B90B-F8F7-0246-9B85-FB68B46E08F9}"/>
                  </a:ext>
                </a:extLst>
              </p:cNvPr>
              <p:cNvPicPr/>
              <p:nvPr/>
            </p:nvPicPr>
            <p:blipFill>
              <a:blip r:embed="rId15"/>
              <a:stretch>
                <a:fillRect/>
              </a:stretch>
            </p:blipFill>
            <p:spPr>
              <a:xfrm>
                <a:off x="6163839" y="1540623"/>
                <a:ext cx="828352"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5">
                <a:extLst>
                  <a:ext uri="{FF2B5EF4-FFF2-40B4-BE49-F238E27FC236}">
                    <a16:creationId xmlns:a16="http://schemas.microsoft.com/office/drawing/2014/main" id="{3D09633A-FA86-8041-9653-E284B5B6C118}"/>
                  </a:ext>
                </a:extLst>
              </p14:cNvPr>
              <p14:cNvContentPartPr/>
              <p14:nvPr/>
            </p14:nvContentPartPr>
            <p14:xfrm>
              <a:off x="4525475" y="1549623"/>
              <a:ext cx="899280" cy="157320"/>
            </p14:xfrm>
          </p:contentPart>
        </mc:Choice>
        <mc:Fallback xmlns="">
          <p:pic>
            <p:nvPicPr>
              <p:cNvPr id="73" name="Ink 75">
                <a:extLst>
                  <a:ext uri="{FF2B5EF4-FFF2-40B4-BE49-F238E27FC236}">
                    <a16:creationId xmlns:a16="http://schemas.microsoft.com/office/drawing/2014/main" id="{3D09633A-FA86-8041-9653-E284B5B6C118}"/>
                  </a:ext>
                </a:extLst>
              </p:cNvPr>
              <p:cNvPicPr/>
              <p:nvPr/>
            </p:nvPicPr>
            <p:blipFill>
              <a:blip r:embed="rId17"/>
              <a:stretch>
                <a:fillRect/>
              </a:stretch>
            </p:blipFill>
            <p:spPr>
              <a:xfrm>
                <a:off x="4516475" y="1541003"/>
                <a:ext cx="917280" cy="17527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7" name="Ink 88">
                <a:extLst>
                  <a:ext uri="{FF2B5EF4-FFF2-40B4-BE49-F238E27FC236}">
                    <a16:creationId xmlns:a16="http://schemas.microsoft.com/office/drawing/2014/main" id="{9583F075-E23C-6E4A-820D-23041F5F96F8}"/>
                  </a:ext>
                </a:extLst>
              </p14:cNvPr>
              <p14:cNvContentPartPr/>
              <p14:nvPr/>
            </p14:nvContentPartPr>
            <p14:xfrm>
              <a:off x="9492395" y="1388703"/>
              <a:ext cx="786240" cy="255240"/>
            </p14:xfrm>
          </p:contentPart>
        </mc:Choice>
        <mc:Fallback xmlns="">
          <p:pic>
            <p:nvPicPr>
              <p:cNvPr id="87" name="Ink 88">
                <a:extLst>
                  <a:ext uri="{FF2B5EF4-FFF2-40B4-BE49-F238E27FC236}">
                    <a16:creationId xmlns:a16="http://schemas.microsoft.com/office/drawing/2014/main" id="{9583F075-E23C-6E4A-820D-23041F5F96F8}"/>
                  </a:ext>
                </a:extLst>
              </p:cNvPr>
              <p:cNvPicPr/>
              <p:nvPr/>
            </p:nvPicPr>
            <p:blipFill>
              <a:blip r:embed="rId19"/>
              <a:stretch>
                <a:fillRect/>
              </a:stretch>
            </p:blipFill>
            <p:spPr>
              <a:xfrm>
                <a:off x="9483755" y="1379343"/>
                <a:ext cx="803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8" name="Ink 89">
                <a:extLst>
                  <a:ext uri="{FF2B5EF4-FFF2-40B4-BE49-F238E27FC236}">
                    <a16:creationId xmlns:a16="http://schemas.microsoft.com/office/drawing/2014/main" id="{107728E0-E950-EE49-9BBE-FADE519725CB}"/>
                  </a:ext>
                </a:extLst>
              </p14:cNvPr>
              <p14:cNvContentPartPr/>
              <p14:nvPr/>
            </p14:nvContentPartPr>
            <p14:xfrm>
              <a:off x="8197115" y="1424343"/>
              <a:ext cx="1018800" cy="226080"/>
            </p14:xfrm>
          </p:contentPart>
        </mc:Choice>
        <mc:Fallback xmlns="">
          <p:pic>
            <p:nvPicPr>
              <p:cNvPr id="88" name="Ink 89">
                <a:extLst>
                  <a:ext uri="{FF2B5EF4-FFF2-40B4-BE49-F238E27FC236}">
                    <a16:creationId xmlns:a16="http://schemas.microsoft.com/office/drawing/2014/main" id="{107728E0-E950-EE49-9BBE-FADE519725CB}"/>
                  </a:ext>
                </a:extLst>
              </p:cNvPr>
              <p:cNvPicPr/>
              <p:nvPr/>
            </p:nvPicPr>
            <p:blipFill>
              <a:blip r:embed="rId21"/>
              <a:stretch>
                <a:fillRect/>
              </a:stretch>
            </p:blipFill>
            <p:spPr>
              <a:xfrm>
                <a:off x="8187755" y="1415343"/>
                <a:ext cx="1037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1" name="Ink 90">
                <a:extLst>
                  <a:ext uri="{FF2B5EF4-FFF2-40B4-BE49-F238E27FC236}">
                    <a16:creationId xmlns:a16="http://schemas.microsoft.com/office/drawing/2014/main" id="{4E070644-118D-534A-B1E5-921745D72E56}"/>
                  </a:ext>
                </a:extLst>
              </p14:cNvPr>
              <p14:cNvContentPartPr/>
              <p14:nvPr/>
            </p14:nvContentPartPr>
            <p14:xfrm>
              <a:off x="2236955" y="2090343"/>
              <a:ext cx="25560" cy="94680"/>
            </p14:xfrm>
          </p:contentPart>
        </mc:Choice>
        <mc:Fallback xmlns="">
          <p:pic>
            <p:nvPicPr>
              <p:cNvPr id="91" name="Ink 90">
                <a:extLst>
                  <a:ext uri="{FF2B5EF4-FFF2-40B4-BE49-F238E27FC236}">
                    <a16:creationId xmlns:a16="http://schemas.microsoft.com/office/drawing/2014/main" id="{4E070644-118D-534A-B1E5-921745D72E56}"/>
                  </a:ext>
                </a:extLst>
              </p:cNvPr>
              <p:cNvPicPr/>
              <p:nvPr/>
            </p:nvPicPr>
            <p:blipFill>
              <a:blip r:embed="rId23"/>
              <a:stretch>
                <a:fillRect/>
              </a:stretch>
            </p:blipFill>
            <p:spPr>
              <a:xfrm>
                <a:off x="2227595" y="2081343"/>
                <a:ext cx="42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6053E7D8-9928-0D45-A47D-E9C136312A13}"/>
                  </a:ext>
                </a:extLst>
              </p14:cNvPr>
              <p14:cNvContentPartPr/>
              <p14:nvPr/>
            </p14:nvContentPartPr>
            <p14:xfrm>
              <a:off x="2193035" y="2196903"/>
              <a:ext cx="119880" cy="6480"/>
            </p14:xfrm>
          </p:contentPart>
        </mc:Choice>
        <mc:Fallback xmlns="">
          <p:pic>
            <p:nvPicPr>
              <p:cNvPr id="92" name="Ink 91">
                <a:extLst>
                  <a:ext uri="{FF2B5EF4-FFF2-40B4-BE49-F238E27FC236}">
                    <a16:creationId xmlns:a16="http://schemas.microsoft.com/office/drawing/2014/main" id="{6053E7D8-9928-0D45-A47D-E9C136312A13}"/>
                  </a:ext>
                </a:extLst>
              </p:cNvPr>
              <p:cNvPicPr/>
              <p:nvPr/>
            </p:nvPicPr>
            <p:blipFill>
              <a:blip r:embed="rId25"/>
              <a:stretch>
                <a:fillRect/>
              </a:stretch>
            </p:blipFill>
            <p:spPr>
              <a:xfrm>
                <a:off x="2184395" y="2188623"/>
                <a:ext cx="136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Ink 92">
                <a:extLst>
                  <a:ext uri="{FF2B5EF4-FFF2-40B4-BE49-F238E27FC236}">
                    <a16:creationId xmlns:a16="http://schemas.microsoft.com/office/drawing/2014/main" id="{82C17AF4-31FC-5441-A845-57AB0EAF06C7}"/>
                  </a:ext>
                </a:extLst>
              </p14:cNvPr>
              <p14:cNvContentPartPr/>
              <p14:nvPr/>
            </p14:nvContentPartPr>
            <p14:xfrm>
              <a:off x="2161715" y="2102583"/>
              <a:ext cx="132480" cy="360"/>
            </p14:xfrm>
          </p:contentPart>
        </mc:Choice>
        <mc:Fallback xmlns="">
          <p:pic>
            <p:nvPicPr>
              <p:cNvPr id="93" name="Ink 92">
                <a:extLst>
                  <a:ext uri="{FF2B5EF4-FFF2-40B4-BE49-F238E27FC236}">
                    <a16:creationId xmlns:a16="http://schemas.microsoft.com/office/drawing/2014/main" id="{82C17AF4-31FC-5441-A845-57AB0EAF06C7}"/>
                  </a:ext>
                </a:extLst>
              </p:cNvPr>
              <p:cNvPicPr/>
              <p:nvPr/>
            </p:nvPicPr>
            <p:blipFill>
              <a:blip r:embed="rId27"/>
              <a:stretch>
                <a:fillRect/>
              </a:stretch>
            </p:blipFill>
            <p:spPr>
              <a:xfrm>
                <a:off x="2153435" y="2094303"/>
                <a:ext cx="148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4" name="Ink 93">
                <a:extLst>
                  <a:ext uri="{FF2B5EF4-FFF2-40B4-BE49-F238E27FC236}">
                    <a16:creationId xmlns:a16="http://schemas.microsoft.com/office/drawing/2014/main" id="{C4B2C6A6-5E2C-B84E-BAAD-04E2CE32DCB3}"/>
                  </a:ext>
                </a:extLst>
              </p14:cNvPr>
              <p14:cNvContentPartPr/>
              <p14:nvPr/>
            </p14:nvContentPartPr>
            <p14:xfrm>
              <a:off x="2350355" y="2096463"/>
              <a:ext cx="163800" cy="82080"/>
            </p14:xfrm>
          </p:contentPart>
        </mc:Choice>
        <mc:Fallback xmlns="">
          <p:pic>
            <p:nvPicPr>
              <p:cNvPr id="94" name="Ink 93">
                <a:extLst>
                  <a:ext uri="{FF2B5EF4-FFF2-40B4-BE49-F238E27FC236}">
                    <a16:creationId xmlns:a16="http://schemas.microsoft.com/office/drawing/2014/main" id="{C4B2C6A6-5E2C-B84E-BAAD-04E2CE32DCB3}"/>
                  </a:ext>
                </a:extLst>
              </p:cNvPr>
              <p:cNvPicPr/>
              <p:nvPr/>
            </p:nvPicPr>
            <p:blipFill>
              <a:blip r:embed="rId29"/>
              <a:stretch>
                <a:fillRect/>
              </a:stretch>
            </p:blipFill>
            <p:spPr>
              <a:xfrm>
                <a:off x="2340995" y="2087861"/>
                <a:ext cx="181080" cy="9856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5" name="Ink 94">
                <a:extLst>
                  <a:ext uri="{FF2B5EF4-FFF2-40B4-BE49-F238E27FC236}">
                    <a16:creationId xmlns:a16="http://schemas.microsoft.com/office/drawing/2014/main" id="{60FA4F01-37D2-4F40-AD2B-DE733669F1FB}"/>
                  </a:ext>
                </a:extLst>
              </p14:cNvPr>
              <p14:cNvContentPartPr/>
              <p14:nvPr/>
            </p14:nvContentPartPr>
            <p14:xfrm>
              <a:off x="2563835" y="2002863"/>
              <a:ext cx="333720" cy="219600"/>
            </p14:xfrm>
          </p:contentPart>
        </mc:Choice>
        <mc:Fallback xmlns="">
          <p:pic>
            <p:nvPicPr>
              <p:cNvPr id="95" name="Ink 94">
                <a:extLst>
                  <a:ext uri="{FF2B5EF4-FFF2-40B4-BE49-F238E27FC236}">
                    <a16:creationId xmlns:a16="http://schemas.microsoft.com/office/drawing/2014/main" id="{60FA4F01-37D2-4F40-AD2B-DE733669F1FB}"/>
                  </a:ext>
                </a:extLst>
              </p:cNvPr>
              <p:cNvPicPr/>
              <p:nvPr/>
            </p:nvPicPr>
            <p:blipFill>
              <a:blip r:embed="rId31"/>
              <a:stretch>
                <a:fillRect/>
              </a:stretch>
            </p:blipFill>
            <p:spPr>
              <a:xfrm>
                <a:off x="2555186" y="1994237"/>
                <a:ext cx="350658" cy="23721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6" name="Ink 95">
                <a:extLst>
                  <a:ext uri="{FF2B5EF4-FFF2-40B4-BE49-F238E27FC236}">
                    <a16:creationId xmlns:a16="http://schemas.microsoft.com/office/drawing/2014/main" id="{5416E569-D3B7-FE45-B7FD-FF3AADFBFC10}"/>
                  </a:ext>
                </a:extLst>
              </p14:cNvPr>
              <p14:cNvContentPartPr/>
              <p14:nvPr/>
            </p14:nvContentPartPr>
            <p14:xfrm>
              <a:off x="2840675" y="2059383"/>
              <a:ext cx="12960" cy="18360"/>
            </p14:xfrm>
          </p:contentPart>
        </mc:Choice>
        <mc:Fallback xmlns="">
          <p:pic>
            <p:nvPicPr>
              <p:cNvPr id="96" name="Ink 95">
                <a:extLst>
                  <a:ext uri="{FF2B5EF4-FFF2-40B4-BE49-F238E27FC236}">
                    <a16:creationId xmlns:a16="http://schemas.microsoft.com/office/drawing/2014/main" id="{5416E569-D3B7-FE45-B7FD-FF3AADFBFC10}"/>
                  </a:ext>
                </a:extLst>
              </p:cNvPr>
              <p:cNvPicPr/>
              <p:nvPr/>
            </p:nvPicPr>
            <p:blipFill>
              <a:blip r:embed="rId33"/>
              <a:stretch>
                <a:fillRect/>
              </a:stretch>
            </p:blipFill>
            <p:spPr>
              <a:xfrm>
                <a:off x="2832395" y="2051463"/>
                <a:ext cx="291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7" name="Ink 96">
                <a:extLst>
                  <a:ext uri="{FF2B5EF4-FFF2-40B4-BE49-F238E27FC236}">
                    <a16:creationId xmlns:a16="http://schemas.microsoft.com/office/drawing/2014/main" id="{D61A8134-7732-784C-A2BF-A2324E8ECF96}"/>
                  </a:ext>
                </a:extLst>
              </p14:cNvPr>
              <p14:cNvContentPartPr/>
              <p14:nvPr/>
            </p14:nvContentPartPr>
            <p14:xfrm>
              <a:off x="2922395" y="2140383"/>
              <a:ext cx="126000" cy="82080"/>
            </p14:xfrm>
          </p:contentPart>
        </mc:Choice>
        <mc:Fallback xmlns="">
          <p:pic>
            <p:nvPicPr>
              <p:cNvPr id="97" name="Ink 96">
                <a:extLst>
                  <a:ext uri="{FF2B5EF4-FFF2-40B4-BE49-F238E27FC236}">
                    <a16:creationId xmlns:a16="http://schemas.microsoft.com/office/drawing/2014/main" id="{D61A8134-7732-784C-A2BF-A2324E8ECF96}"/>
                  </a:ext>
                </a:extLst>
              </p:cNvPr>
              <p:cNvPicPr/>
              <p:nvPr/>
            </p:nvPicPr>
            <p:blipFill>
              <a:blip r:embed="rId35"/>
              <a:stretch>
                <a:fillRect/>
              </a:stretch>
            </p:blipFill>
            <p:spPr>
              <a:xfrm>
                <a:off x="2913062" y="2131023"/>
                <a:ext cx="143231"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8" name="Ink 97">
                <a:extLst>
                  <a:ext uri="{FF2B5EF4-FFF2-40B4-BE49-F238E27FC236}">
                    <a16:creationId xmlns:a16="http://schemas.microsoft.com/office/drawing/2014/main" id="{3C781A69-0C9B-D943-9A84-CB866B006F09}"/>
                  </a:ext>
                </a:extLst>
              </p14:cNvPr>
              <p14:cNvContentPartPr/>
              <p14:nvPr/>
            </p14:nvContentPartPr>
            <p14:xfrm>
              <a:off x="3117155" y="2146863"/>
              <a:ext cx="19080" cy="69480"/>
            </p14:xfrm>
          </p:contentPart>
        </mc:Choice>
        <mc:Fallback xmlns="">
          <p:pic>
            <p:nvPicPr>
              <p:cNvPr id="98" name="Ink 97">
                <a:extLst>
                  <a:ext uri="{FF2B5EF4-FFF2-40B4-BE49-F238E27FC236}">
                    <a16:creationId xmlns:a16="http://schemas.microsoft.com/office/drawing/2014/main" id="{3C781A69-0C9B-D943-9A84-CB866B006F09}"/>
                  </a:ext>
                </a:extLst>
              </p:cNvPr>
              <p:cNvPicPr/>
              <p:nvPr/>
            </p:nvPicPr>
            <p:blipFill>
              <a:blip r:embed="rId37"/>
              <a:stretch>
                <a:fillRect/>
              </a:stretch>
            </p:blipFill>
            <p:spPr>
              <a:xfrm>
                <a:off x="3108515" y="2138223"/>
                <a:ext cx="36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9" name="Ink 98">
                <a:extLst>
                  <a:ext uri="{FF2B5EF4-FFF2-40B4-BE49-F238E27FC236}">
                    <a16:creationId xmlns:a16="http://schemas.microsoft.com/office/drawing/2014/main" id="{3C883F69-7CB8-E041-9F60-6A6A2FF862C4}"/>
                  </a:ext>
                </a:extLst>
              </p14:cNvPr>
              <p14:cNvContentPartPr/>
              <p14:nvPr/>
            </p14:nvContentPartPr>
            <p14:xfrm>
              <a:off x="3136235" y="2077743"/>
              <a:ext cx="360" cy="12960"/>
            </p14:xfrm>
          </p:contentPart>
        </mc:Choice>
        <mc:Fallback xmlns="">
          <p:pic>
            <p:nvPicPr>
              <p:cNvPr id="99" name="Ink 98">
                <a:extLst>
                  <a:ext uri="{FF2B5EF4-FFF2-40B4-BE49-F238E27FC236}">
                    <a16:creationId xmlns:a16="http://schemas.microsoft.com/office/drawing/2014/main" id="{3C883F69-7CB8-E041-9F60-6A6A2FF862C4}"/>
                  </a:ext>
                </a:extLst>
              </p:cNvPr>
              <p:cNvPicPr/>
              <p:nvPr/>
            </p:nvPicPr>
            <p:blipFill>
              <a:blip r:embed="rId39"/>
              <a:stretch>
                <a:fillRect/>
              </a:stretch>
            </p:blipFill>
            <p:spPr>
              <a:xfrm>
                <a:off x="3126875" y="2069103"/>
                <a:ext cx="19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0" name="Ink 99">
                <a:extLst>
                  <a:ext uri="{FF2B5EF4-FFF2-40B4-BE49-F238E27FC236}">
                    <a16:creationId xmlns:a16="http://schemas.microsoft.com/office/drawing/2014/main" id="{6A9D7462-4765-2F4E-8BA9-2CF348502844}"/>
                  </a:ext>
                </a:extLst>
              </p14:cNvPr>
              <p14:cNvContentPartPr/>
              <p14:nvPr/>
            </p14:nvContentPartPr>
            <p14:xfrm>
              <a:off x="3236675" y="1939143"/>
              <a:ext cx="163800" cy="264240"/>
            </p14:xfrm>
          </p:contentPart>
        </mc:Choice>
        <mc:Fallback xmlns="">
          <p:pic>
            <p:nvPicPr>
              <p:cNvPr id="100" name="Ink 99">
                <a:extLst>
                  <a:ext uri="{FF2B5EF4-FFF2-40B4-BE49-F238E27FC236}">
                    <a16:creationId xmlns:a16="http://schemas.microsoft.com/office/drawing/2014/main" id="{6A9D7462-4765-2F4E-8BA9-2CF348502844}"/>
                  </a:ext>
                </a:extLst>
              </p:cNvPr>
              <p:cNvPicPr/>
              <p:nvPr/>
            </p:nvPicPr>
            <p:blipFill>
              <a:blip r:embed="rId41"/>
              <a:stretch>
                <a:fillRect/>
              </a:stretch>
            </p:blipFill>
            <p:spPr>
              <a:xfrm>
                <a:off x="3227675" y="1930503"/>
                <a:ext cx="180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1" name="Ink 100">
                <a:extLst>
                  <a:ext uri="{FF2B5EF4-FFF2-40B4-BE49-F238E27FC236}">
                    <a16:creationId xmlns:a16="http://schemas.microsoft.com/office/drawing/2014/main" id="{CF3012D6-8268-1F49-9499-FF9D40B6024B}"/>
                  </a:ext>
                </a:extLst>
              </p14:cNvPr>
              <p14:cNvContentPartPr/>
              <p14:nvPr/>
            </p14:nvContentPartPr>
            <p14:xfrm>
              <a:off x="3456635" y="2121663"/>
              <a:ext cx="195120" cy="75960"/>
            </p14:xfrm>
          </p:contentPart>
        </mc:Choice>
        <mc:Fallback xmlns="">
          <p:pic>
            <p:nvPicPr>
              <p:cNvPr id="101" name="Ink 100">
                <a:extLst>
                  <a:ext uri="{FF2B5EF4-FFF2-40B4-BE49-F238E27FC236}">
                    <a16:creationId xmlns:a16="http://schemas.microsoft.com/office/drawing/2014/main" id="{CF3012D6-8268-1F49-9499-FF9D40B6024B}"/>
                  </a:ext>
                </a:extLst>
              </p:cNvPr>
              <p:cNvPicPr/>
              <p:nvPr/>
            </p:nvPicPr>
            <p:blipFill>
              <a:blip r:embed="rId43"/>
              <a:stretch>
                <a:fillRect/>
              </a:stretch>
            </p:blipFill>
            <p:spPr>
              <a:xfrm>
                <a:off x="3447275" y="2112663"/>
                <a:ext cx="212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 name="Ink 101">
                <a:extLst>
                  <a:ext uri="{FF2B5EF4-FFF2-40B4-BE49-F238E27FC236}">
                    <a16:creationId xmlns:a16="http://schemas.microsoft.com/office/drawing/2014/main" id="{34904820-F7A9-F04D-96D8-96382E2639B7}"/>
                  </a:ext>
                </a:extLst>
              </p14:cNvPr>
              <p14:cNvContentPartPr/>
              <p14:nvPr/>
            </p14:nvContentPartPr>
            <p14:xfrm>
              <a:off x="3726995" y="1926543"/>
              <a:ext cx="270720" cy="276840"/>
            </p14:xfrm>
          </p:contentPart>
        </mc:Choice>
        <mc:Fallback xmlns="">
          <p:pic>
            <p:nvPicPr>
              <p:cNvPr id="102" name="Ink 101">
                <a:extLst>
                  <a:ext uri="{FF2B5EF4-FFF2-40B4-BE49-F238E27FC236}">
                    <a16:creationId xmlns:a16="http://schemas.microsoft.com/office/drawing/2014/main" id="{34904820-F7A9-F04D-96D8-96382E2639B7}"/>
                  </a:ext>
                </a:extLst>
              </p:cNvPr>
              <p:cNvPicPr/>
              <p:nvPr/>
            </p:nvPicPr>
            <p:blipFill>
              <a:blip r:embed="rId45"/>
              <a:stretch>
                <a:fillRect/>
              </a:stretch>
            </p:blipFill>
            <p:spPr>
              <a:xfrm>
                <a:off x="3717995" y="1917903"/>
                <a:ext cx="2883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 name="Ink 102">
                <a:extLst>
                  <a:ext uri="{FF2B5EF4-FFF2-40B4-BE49-F238E27FC236}">
                    <a16:creationId xmlns:a16="http://schemas.microsoft.com/office/drawing/2014/main" id="{83C8437F-AD7E-1446-BC58-1E30FA7D8F9E}"/>
                  </a:ext>
                </a:extLst>
              </p14:cNvPr>
              <p14:cNvContentPartPr/>
              <p14:nvPr/>
            </p14:nvContentPartPr>
            <p14:xfrm>
              <a:off x="4399835" y="2090343"/>
              <a:ext cx="415440" cy="145080"/>
            </p14:xfrm>
          </p:contentPart>
        </mc:Choice>
        <mc:Fallback xmlns="">
          <p:pic>
            <p:nvPicPr>
              <p:cNvPr id="103" name="Ink 102">
                <a:extLst>
                  <a:ext uri="{FF2B5EF4-FFF2-40B4-BE49-F238E27FC236}">
                    <a16:creationId xmlns:a16="http://schemas.microsoft.com/office/drawing/2014/main" id="{83C8437F-AD7E-1446-BC58-1E30FA7D8F9E}"/>
                  </a:ext>
                </a:extLst>
              </p:cNvPr>
              <p:cNvPicPr/>
              <p:nvPr/>
            </p:nvPicPr>
            <p:blipFill>
              <a:blip r:embed="rId47"/>
              <a:stretch>
                <a:fillRect/>
              </a:stretch>
            </p:blipFill>
            <p:spPr>
              <a:xfrm>
                <a:off x="4390835" y="2081703"/>
                <a:ext cx="4323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3">
                <a:extLst>
                  <a:ext uri="{FF2B5EF4-FFF2-40B4-BE49-F238E27FC236}">
                    <a16:creationId xmlns:a16="http://schemas.microsoft.com/office/drawing/2014/main" id="{EF86B587-060C-B745-BC3D-527614AA46E5}"/>
                  </a:ext>
                </a:extLst>
              </p14:cNvPr>
              <p14:cNvContentPartPr/>
              <p14:nvPr/>
            </p14:nvContentPartPr>
            <p14:xfrm>
              <a:off x="4871435" y="2109063"/>
              <a:ext cx="113400" cy="126000"/>
            </p14:xfrm>
          </p:contentPart>
        </mc:Choice>
        <mc:Fallback xmlns="">
          <p:pic>
            <p:nvPicPr>
              <p:cNvPr id="104" name="Ink 103">
                <a:extLst>
                  <a:ext uri="{FF2B5EF4-FFF2-40B4-BE49-F238E27FC236}">
                    <a16:creationId xmlns:a16="http://schemas.microsoft.com/office/drawing/2014/main" id="{EF86B587-060C-B745-BC3D-527614AA46E5}"/>
                  </a:ext>
                </a:extLst>
              </p:cNvPr>
              <p:cNvPicPr/>
              <p:nvPr/>
            </p:nvPicPr>
            <p:blipFill>
              <a:blip r:embed="rId49"/>
              <a:stretch>
                <a:fillRect/>
              </a:stretch>
            </p:blipFill>
            <p:spPr>
              <a:xfrm>
                <a:off x="4862822" y="2100448"/>
                <a:ext cx="130625"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4">
                <a:extLst>
                  <a:ext uri="{FF2B5EF4-FFF2-40B4-BE49-F238E27FC236}">
                    <a16:creationId xmlns:a16="http://schemas.microsoft.com/office/drawing/2014/main" id="{9FC9783E-42D1-744C-B5BC-7D42F95DEB9D}"/>
                  </a:ext>
                </a:extLst>
              </p14:cNvPr>
              <p14:cNvContentPartPr/>
              <p14:nvPr/>
            </p14:nvContentPartPr>
            <p14:xfrm>
              <a:off x="5091395" y="2027343"/>
              <a:ext cx="44280" cy="170280"/>
            </p14:xfrm>
          </p:contentPart>
        </mc:Choice>
        <mc:Fallback xmlns="">
          <p:pic>
            <p:nvPicPr>
              <p:cNvPr id="105" name="Ink 104">
                <a:extLst>
                  <a:ext uri="{FF2B5EF4-FFF2-40B4-BE49-F238E27FC236}">
                    <a16:creationId xmlns:a16="http://schemas.microsoft.com/office/drawing/2014/main" id="{9FC9783E-42D1-744C-B5BC-7D42F95DEB9D}"/>
                  </a:ext>
                </a:extLst>
              </p:cNvPr>
              <p:cNvPicPr/>
              <p:nvPr/>
            </p:nvPicPr>
            <p:blipFill>
              <a:blip r:embed="rId51"/>
              <a:stretch>
                <a:fillRect/>
              </a:stretch>
            </p:blipFill>
            <p:spPr>
              <a:xfrm>
                <a:off x="5082110" y="2018703"/>
                <a:ext cx="61421"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05">
                <a:extLst>
                  <a:ext uri="{FF2B5EF4-FFF2-40B4-BE49-F238E27FC236}">
                    <a16:creationId xmlns:a16="http://schemas.microsoft.com/office/drawing/2014/main" id="{98A86DC5-8F1A-E74C-ADA5-6491A4F66D8E}"/>
                  </a:ext>
                </a:extLst>
              </p14:cNvPr>
              <p14:cNvContentPartPr/>
              <p14:nvPr/>
            </p14:nvContentPartPr>
            <p14:xfrm>
              <a:off x="5022275" y="2134263"/>
              <a:ext cx="163800" cy="19080"/>
            </p14:xfrm>
          </p:contentPart>
        </mc:Choice>
        <mc:Fallback xmlns="">
          <p:pic>
            <p:nvPicPr>
              <p:cNvPr id="106" name="Ink 105">
                <a:extLst>
                  <a:ext uri="{FF2B5EF4-FFF2-40B4-BE49-F238E27FC236}">
                    <a16:creationId xmlns:a16="http://schemas.microsoft.com/office/drawing/2014/main" id="{98A86DC5-8F1A-E74C-ADA5-6491A4F66D8E}"/>
                  </a:ext>
                </a:extLst>
              </p:cNvPr>
              <p:cNvPicPr/>
              <p:nvPr/>
            </p:nvPicPr>
            <p:blipFill>
              <a:blip r:embed="rId53"/>
              <a:stretch>
                <a:fillRect/>
              </a:stretch>
            </p:blipFill>
            <p:spPr>
              <a:xfrm>
                <a:off x="5013275" y="2126490"/>
                <a:ext cx="180720" cy="3568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Ink 106">
                <a:extLst>
                  <a:ext uri="{FF2B5EF4-FFF2-40B4-BE49-F238E27FC236}">
                    <a16:creationId xmlns:a16="http://schemas.microsoft.com/office/drawing/2014/main" id="{B98067D6-6C75-1449-AC43-CFF66056C755}"/>
                  </a:ext>
                </a:extLst>
              </p14:cNvPr>
              <p14:cNvContentPartPr/>
              <p14:nvPr/>
            </p14:nvContentPartPr>
            <p14:xfrm>
              <a:off x="5254835" y="2121663"/>
              <a:ext cx="113400" cy="82080"/>
            </p14:xfrm>
          </p:contentPart>
        </mc:Choice>
        <mc:Fallback xmlns="">
          <p:pic>
            <p:nvPicPr>
              <p:cNvPr id="107" name="Ink 106">
                <a:extLst>
                  <a:ext uri="{FF2B5EF4-FFF2-40B4-BE49-F238E27FC236}">
                    <a16:creationId xmlns:a16="http://schemas.microsoft.com/office/drawing/2014/main" id="{B98067D6-6C75-1449-AC43-CFF66056C755}"/>
                  </a:ext>
                </a:extLst>
              </p:cNvPr>
              <p:cNvPicPr/>
              <p:nvPr/>
            </p:nvPicPr>
            <p:blipFill>
              <a:blip r:embed="rId55"/>
              <a:stretch>
                <a:fillRect/>
              </a:stretch>
            </p:blipFill>
            <p:spPr>
              <a:xfrm>
                <a:off x="5246195" y="2113023"/>
                <a:ext cx="130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8" name="Ink 107">
                <a:extLst>
                  <a:ext uri="{FF2B5EF4-FFF2-40B4-BE49-F238E27FC236}">
                    <a16:creationId xmlns:a16="http://schemas.microsoft.com/office/drawing/2014/main" id="{5943AE8C-49A9-3C47-81A0-3EAF7CB7F9CF}"/>
                  </a:ext>
                </a:extLst>
              </p14:cNvPr>
              <p14:cNvContentPartPr/>
              <p14:nvPr/>
            </p14:nvContentPartPr>
            <p14:xfrm>
              <a:off x="5443475" y="2115183"/>
              <a:ext cx="314640" cy="82080"/>
            </p14:xfrm>
          </p:contentPart>
        </mc:Choice>
        <mc:Fallback xmlns="">
          <p:pic>
            <p:nvPicPr>
              <p:cNvPr id="108" name="Ink 107">
                <a:extLst>
                  <a:ext uri="{FF2B5EF4-FFF2-40B4-BE49-F238E27FC236}">
                    <a16:creationId xmlns:a16="http://schemas.microsoft.com/office/drawing/2014/main" id="{5943AE8C-49A9-3C47-81A0-3EAF7CB7F9CF}"/>
                  </a:ext>
                </a:extLst>
              </p:cNvPr>
              <p:cNvPicPr/>
              <p:nvPr/>
            </p:nvPicPr>
            <p:blipFill>
              <a:blip r:embed="rId57"/>
              <a:stretch>
                <a:fillRect/>
              </a:stretch>
            </p:blipFill>
            <p:spPr>
              <a:xfrm>
                <a:off x="5434126" y="2106543"/>
                <a:ext cx="3319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4CC481AC-8CF5-C14B-9C5B-942E3864A684}"/>
                  </a:ext>
                </a:extLst>
              </p14:cNvPr>
              <p14:cNvContentPartPr/>
              <p14:nvPr/>
            </p14:nvContentPartPr>
            <p14:xfrm>
              <a:off x="5845955" y="2109063"/>
              <a:ext cx="346320" cy="113400"/>
            </p14:xfrm>
          </p:contentPart>
        </mc:Choice>
        <mc:Fallback xmlns="">
          <p:pic>
            <p:nvPicPr>
              <p:cNvPr id="109" name="Ink 108">
                <a:extLst>
                  <a:ext uri="{FF2B5EF4-FFF2-40B4-BE49-F238E27FC236}">
                    <a16:creationId xmlns:a16="http://schemas.microsoft.com/office/drawing/2014/main" id="{4CC481AC-8CF5-C14B-9C5B-942E3864A684}"/>
                  </a:ext>
                </a:extLst>
              </p:cNvPr>
              <p:cNvPicPr/>
              <p:nvPr/>
            </p:nvPicPr>
            <p:blipFill>
              <a:blip r:embed="rId59"/>
              <a:stretch>
                <a:fillRect/>
              </a:stretch>
            </p:blipFill>
            <p:spPr>
              <a:xfrm>
                <a:off x="5836595" y="2100450"/>
                <a:ext cx="36360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8800AF20-8BC2-2D41-B1B6-786E5C6B53FA}"/>
                  </a:ext>
                </a:extLst>
              </p14:cNvPr>
              <p14:cNvContentPartPr/>
              <p14:nvPr/>
            </p14:nvContentPartPr>
            <p14:xfrm>
              <a:off x="6304955" y="2065143"/>
              <a:ext cx="100800" cy="151200"/>
            </p14:xfrm>
          </p:contentPart>
        </mc:Choice>
        <mc:Fallback xmlns="">
          <p:pic>
            <p:nvPicPr>
              <p:cNvPr id="110" name="Ink 109">
                <a:extLst>
                  <a:ext uri="{FF2B5EF4-FFF2-40B4-BE49-F238E27FC236}">
                    <a16:creationId xmlns:a16="http://schemas.microsoft.com/office/drawing/2014/main" id="{8800AF20-8BC2-2D41-B1B6-786E5C6B53FA}"/>
                  </a:ext>
                </a:extLst>
              </p:cNvPr>
              <p:cNvPicPr/>
              <p:nvPr/>
            </p:nvPicPr>
            <p:blipFill>
              <a:blip r:embed="rId61"/>
              <a:stretch>
                <a:fillRect/>
              </a:stretch>
            </p:blipFill>
            <p:spPr>
              <a:xfrm>
                <a:off x="6296704" y="2056863"/>
                <a:ext cx="1176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1" name="Ink 110">
                <a:extLst>
                  <a:ext uri="{FF2B5EF4-FFF2-40B4-BE49-F238E27FC236}">
                    <a16:creationId xmlns:a16="http://schemas.microsoft.com/office/drawing/2014/main" id="{4BCCCB34-0625-FC42-8F13-721458E452A1}"/>
                  </a:ext>
                </a:extLst>
              </p14:cNvPr>
              <p14:cNvContentPartPr/>
              <p14:nvPr/>
            </p14:nvContentPartPr>
            <p14:xfrm>
              <a:off x="6273275" y="2083863"/>
              <a:ext cx="94680" cy="151200"/>
            </p14:xfrm>
          </p:contentPart>
        </mc:Choice>
        <mc:Fallback xmlns="">
          <p:pic>
            <p:nvPicPr>
              <p:cNvPr id="111" name="Ink 110">
                <a:extLst>
                  <a:ext uri="{FF2B5EF4-FFF2-40B4-BE49-F238E27FC236}">
                    <a16:creationId xmlns:a16="http://schemas.microsoft.com/office/drawing/2014/main" id="{4BCCCB34-0625-FC42-8F13-721458E452A1}"/>
                  </a:ext>
                </a:extLst>
              </p:cNvPr>
              <p:cNvPicPr/>
              <p:nvPr/>
            </p:nvPicPr>
            <p:blipFill>
              <a:blip r:embed="rId63"/>
              <a:stretch>
                <a:fillRect/>
              </a:stretch>
            </p:blipFill>
            <p:spPr>
              <a:xfrm>
                <a:off x="6264635" y="2075583"/>
                <a:ext cx="1116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4" name="Ink 125">
                <a:extLst>
                  <a:ext uri="{FF2B5EF4-FFF2-40B4-BE49-F238E27FC236}">
                    <a16:creationId xmlns:a16="http://schemas.microsoft.com/office/drawing/2014/main" id="{DE01DE41-DE5F-7546-A302-E355B69D48EC}"/>
                  </a:ext>
                </a:extLst>
              </p14:cNvPr>
              <p14:cNvContentPartPr/>
              <p14:nvPr/>
            </p14:nvContentPartPr>
            <p14:xfrm>
              <a:off x="7681595" y="2046063"/>
              <a:ext cx="383760" cy="119880"/>
            </p14:xfrm>
          </p:contentPart>
        </mc:Choice>
        <mc:Fallback xmlns="">
          <p:pic>
            <p:nvPicPr>
              <p:cNvPr id="124" name="Ink 125">
                <a:extLst>
                  <a:ext uri="{FF2B5EF4-FFF2-40B4-BE49-F238E27FC236}">
                    <a16:creationId xmlns:a16="http://schemas.microsoft.com/office/drawing/2014/main" id="{DE01DE41-DE5F-7546-A302-E355B69D48EC}"/>
                  </a:ext>
                </a:extLst>
              </p:cNvPr>
              <p:cNvPicPr/>
              <p:nvPr/>
            </p:nvPicPr>
            <p:blipFill>
              <a:blip r:embed="rId65"/>
              <a:stretch>
                <a:fillRect/>
              </a:stretch>
            </p:blipFill>
            <p:spPr>
              <a:xfrm>
                <a:off x="7672595" y="2037063"/>
                <a:ext cx="40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5" name="Ink 126">
                <a:extLst>
                  <a:ext uri="{FF2B5EF4-FFF2-40B4-BE49-F238E27FC236}">
                    <a16:creationId xmlns:a16="http://schemas.microsoft.com/office/drawing/2014/main" id="{7A439152-8839-8346-87DF-C3EA81F82EE0}"/>
                  </a:ext>
                </a:extLst>
              </p14:cNvPr>
              <p14:cNvContentPartPr/>
              <p14:nvPr/>
            </p14:nvContentPartPr>
            <p14:xfrm>
              <a:off x="6813995" y="2033463"/>
              <a:ext cx="559800" cy="245520"/>
            </p14:xfrm>
          </p:contentPart>
        </mc:Choice>
        <mc:Fallback xmlns="">
          <p:pic>
            <p:nvPicPr>
              <p:cNvPr id="125" name="Ink 126">
                <a:extLst>
                  <a:ext uri="{FF2B5EF4-FFF2-40B4-BE49-F238E27FC236}">
                    <a16:creationId xmlns:a16="http://schemas.microsoft.com/office/drawing/2014/main" id="{7A439152-8839-8346-87DF-C3EA81F82EE0}"/>
                  </a:ext>
                </a:extLst>
              </p:cNvPr>
              <p:cNvPicPr/>
              <p:nvPr/>
            </p:nvPicPr>
            <p:blipFill>
              <a:blip r:embed="rId67"/>
              <a:stretch>
                <a:fillRect/>
              </a:stretch>
            </p:blipFill>
            <p:spPr>
              <a:xfrm>
                <a:off x="6804995" y="2024463"/>
                <a:ext cx="577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6" name="Ink 137">
                <a:extLst>
                  <a:ext uri="{FF2B5EF4-FFF2-40B4-BE49-F238E27FC236}">
                    <a16:creationId xmlns:a16="http://schemas.microsoft.com/office/drawing/2014/main" id="{0358CE74-2777-8F46-B947-C74C3D9FE8E8}"/>
                  </a:ext>
                </a:extLst>
              </p14:cNvPr>
              <p14:cNvContentPartPr/>
              <p14:nvPr/>
            </p14:nvContentPartPr>
            <p14:xfrm>
              <a:off x="9064715" y="1989543"/>
              <a:ext cx="1119600" cy="226440"/>
            </p14:xfrm>
          </p:contentPart>
        </mc:Choice>
        <mc:Fallback xmlns="">
          <p:pic>
            <p:nvPicPr>
              <p:cNvPr id="136" name="Ink 137">
                <a:extLst>
                  <a:ext uri="{FF2B5EF4-FFF2-40B4-BE49-F238E27FC236}">
                    <a16:creationId xmlns:a16="http://schemas.microsoft.com/office/drawing/2014/main" id="{0358CE74-2777-8F46-B947-C74C3D9FE8E8}"/>
                  </a:ext>
                </a:extLst>
              </p:cNvPr>
              <p:cNvPicPr/>
              <p:nvPr/>
            </p:nvPicPr>
            <p:blipFill>
              <a:blip r:embed="rId69"/>
              <a:stretch>
                <a:fillRect/>
              </a:stretch>
            </p:blipFill>
            <p:spPr>
              <a:xfrm>
                <a:off x="9055715" y="1980903"/>
                <a:ext cx="1137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7" name="Ink 138">
                <a:extLst>
                  <a:ext uri="{FF2B5EF4-FFF2-40B4-BE49-F238E27FC236}">
                    <a16:creationId xmlns:a16="http://schemas.microsoft.com/office/drawing/2014/main" id="{8747048C-15D8-B64D-8905-93AA361878A1}"/>
                  </a:ext>
                </a:extLst>
              </p14:cNvPr>
              <p14:cNvContentPartPr/>
              <p14:nvPr/>
            </p14:nvContentPartPr>
            <p14:xfrm>
              <a:off x="8398355" y="2058663"/>
              <a:ext cx="377640" cy="126360"/>
            </p14:xfrm>
          </p:contentPart>
        </mc:Choice>
        <mc:Fallback xmlns="">
          <p:pic>
            <p:nvPicPr>
              <p:cNvPr id="137" name="Ink 138">
                <a:extLst>
                  <a:ext uri="{FF2B5EF4-FFF2-40B4-BE49-F238E27FC236}">
                    <a16:creationId xmlns:a16="http://schemas.microsoft.com/office/drawing/2014/main" id="{8747048C-15D8-B64D-8905-93AA361878A1}"/>
                  </a:ext>
                </a:extLst>
              </p:cNvPr>
              <p:cNvPicPr/>
              <p:nvPr/>
            </p:nvPicPr>
            <p:blipFill>
              <a:blip r:embed="rId71"/>
              <a:stretch>
                <a:fillRect/>
              </a:stretch>
            </p:blipFill>
            <p:spPr>
              <a:xfrm>
                <a:off x="8389355" y="2049998"/>
                <a:ext cx="395280" cy="14332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4" name="Ink 158">
                <a:extLst>
                  <a:ext uri="{FF2B5EF4-FFF2-40B4-BE49-F238E27FC236}">
                    <a16:creationId xmlns:a16="http://schemas.microsoft.com/office/drawing/2014/main" id="{C6EDDB1C-5B61-6042-AB11-A6297906331D}"/>
                  </a:ext>
                </a:extLst>
              </p14:cNvPr>
              <p14:cNvContentPartPr/>
              <p14:nvPr/>
            </p14:nvContentPartPr>
            <p14:xfrm>
              <a:off x="4110755" y="2542863"/>
              <a:ext cx="1169640" cy="207720"/>
            </p14:xfrm>
          </p:contentPart>
        </mc:Choice>
        <mc:Fallback xmlns="">
          <p:pic>
            <p:nvPicPr>
              <p:cNvPr id="154" name="Ink 158">
                <a:extLst>
                  <a:ext uri="{FF2B5EF4-FFF2-40B4-BE49-F238E27FC236}">
                    <a16:creationId xmlns:a16="http://schemas.microsoft.com/office/drawing/2014/main" id="{C6EDDB1C-5B61-6042-AB11-A6297906331D}"/>
                  </a:ext>
                </a:extLst>
              </p:cNvPr>
              <p:cNvPicPr/>
              <p:nvPr/>
            </p:nvPicPr>
            <p:blipFill>
              <a:blip r:embed="rId73"/>
              <a:stretch>
                <a:fillRect/>
              </a:stretch>
            </p:blipFill>
            <p:spPr>
              <a:xfrm>
                <a:off x="4101395" y="2533879"/>
                <a:ext cx="118836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5" name="Ink 159">
                <a:extLst>
                  <a:ext uri="{FF2B5EF4-FFF2-40B4-BE49-F238E27FC236}">
                    <a16:creationId xmlns:a16="http://schemas.microsoft.com/office/drawing/2014/main" id="{7A8CA097-B781-6B41-A2D9-387C2E545978}"/>
                  </a:ext>
                </a:extLst>
              </p14:cNvPr>
              <p14:cNvContentPartPr/>
              <p14:nvPr/>
            </p14:nvContentPartPr>
            <p14:xfrm>
              <a:off x="3469235" y="2568063"/>
              <a:ext cx="528480" cy="195120"/>
            </p14:xfrm>
          </p:contentPart>
        </mc:Choice>
        <mc:Fallback xmlns="">
          <p:pic>
            <p:nvPicPr>
              <p:cNvPr id="155" name="Ink 159">
                <a:extLst>
                  <a:ext uri="{FF2B5EF4-FFF2-40B4-BE49-F238E27FC236}">
                    <a16:creationId xmlns:a16="http://schemas.microsoft.com/office/drawing/2014/main" id="{7A8CA097-B781-6B41-A2D9-387C2E545978}"/>
                  </a:ext>
                </a:extLst>
              </p:cNvPr>
              <p:cNvPicPr/>
              <p:nvPr/>
            </p:nvPicPr>
            <p:blipFill>
              <a:blip r:embed="rId75"/>
              <a:stretch>
                <a:fillRect/>
              </a:stretch>
            </p:blipFill>
            <p:spPr>
              <a:xfrm>
                <a:off x="3460235" y="2559439"/>
                <a:ext cx="546480" cy="21200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6" name="Ink 160">
                <a:extLst>
                  <a:ext uri="{FF2B5EF4-FFF2-40B4-BE49-F238E27FC236}">
                    <a16:creationId xmlns:a16="http://schemas.microsoft.com/office/drawing/2014/main" id="{8CF54591-EE76-E04F-BDA6-4FD5A081F91B}"/>
                  </a:ext>
                </a:extLst>
              </p14:cNvPr>
              <p14:cNvContentPartPr/>
              <p14:nvPr/>
            </p14:nvContentPartPr>
            <p14:xfrm>
              <a:off x="2928515" y="2605863"/>
              <a:ext cx="289440" cy="113400"/>
            </p14:xfrm>
          </p:contentPart>
        </mc:Choice>
        <mc:Fallback xmlns="">
          <p:pic>
            <p:nvPicPr>
              <p:cNvPr id="156" name="Ink 160">
                <a:extLst>
                  <a:ext uri="{FF2B5EF4-FFF2-40B4-BE49-F238E27FC236}">
                    <a16:creationId xmlns:a16="http://schemas.microsoft.com/office/drawing/2014/main" id="{8CF54591-EE76-E04F-BDA6-4FD5A081F91B}"/>
                  </a:ext>
                </a:extLst>
              </p:cNvPr>
              <p:cNvPicPr/>
              <p:nvPr/>
            </p:nvPicPr>
            <p:blipFill>
              <a:blip r:embed="rId77"/>
              <a:stretch>
                <a:fillRect/>
              </a:stretch>
            </p:blipFill>
            <p:spPr>
              <a:xfrm>
                <a:off x="2919875" y="2596863"/>
                <a:ext cx="307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7" name="Ink 161">
                <a:extLst>
                  <a:ext uri="{FF2B5EF4-FFF2-40B4-BE49-F238E27FC236}">
                    <a16:creationId xmlns:a16="http://schemas.microsoft.com/office/drawing/2014/main" id="{EF357B9C-32FF-6B48-92A0-40B017D70E59}"/>
                  </a:ext>
                </a:extLst>
              </p14:cNvPr>
              <p14:cNvContentPartPr/>
              <p14:nvPr/>
            </p14:nvContentPartPr>
            <p14:xfrm>
              <a:off x="2677235" y="2599383"/>
              <a:ext cx="151200" cy="144720"/>
            </p14:xfrm>
          </p:contentPart>
        </mc:Choice>
        <mc:Fallback xmlns="">
          <p:pic>
            <p:nvPicPr>
              <p:cNvPr id="157" name="Ink 161">
                <a:extLst>
                  <a:ext uri="{FF2B5EF4-FFF2-40B4-BE49-F238E27FC236}">
                    <a16:creationId xmlns:a16="http://schemas.microsoft.com/office/drawing/2014/main" id="{EF357B9C-32FF-6B48-92A0-40B017D70E59}"/>
                  </a:ext>
                </a:extLst>
              </p:cNvPr>
              <p:cNvPicPr/>
              <p:nvPr/>
            </p:nvPicPr>
            <p:blipFill>
              <a:blip r:embed="rId79"/>
              <a:stretch>
                <a:fillRect/>
              </a:stretch>
            </p:blipFill>
            <p:spPr>
              <a:xfrm>
                <a:off x="2668235" y="2590743"/>
                <a:ext cx="168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4" name="Ink 163">
                <a:extLst>
                  <a:ext uri="{FF2B5EF4-FFF2-40B4-BE49-F238E27FC236}">
                    <a16:creationId xmlns:a16="http://schemas.microsoft.com/office/drawing/2014/main" id="{5FF7ACEC-7046-F84D-B919-EA576D8D425B}"/>
                  </a:ext>
                </a:extLst>
              </p14:cNvPr>
              <p14:cNvContentPartPr/>
              <p14:nvPr/>
            </p14:nvContentPartPr>
            <p14:xfrm>
              <a:off x="5669915" y="2662383"/>
              <a:ext cx="360" cy="360"/>
            </p14:xfrm>
          </p:contentPart>
        </mc:Choice>
        <mc:Fallback xmlns="">
          <p:pic>
            <p:nvPicPr>
              <p:cNvPr id="164" name="Ink 163">
                <a:extLst>
                  <a:ext uri="{FF2B5EF4-FFF2-40B4-BE49-F238E27FC236}">
                    <a16:creationId xmlns:a16="http://schemas.microsoft.com/office/drawing/2014/main" id="{5FF7ACEC-7046-F84D-B919-EA576D8D425B}"/>
                  </a:ext>
                </a:extLst>
              </p:cNvPr>
              <p:cNvPicPr/>
              <p:nvPr/>
            </p:nvPicPr>
            <p:blipFill>
              <a:blip r:embed="rId81"/>
              <a:stretch>
                <a:fillRect/>
              </a:stretch>
            </p:blipFill>
            <p:spPr>
              <a:xfrm>
                <a:off x="5661275" y="2653743"/>
                <a:ext cx="17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5" name="Ink 164">
                <a:extLst>
                  <a:ext uri="{FF2B5EF4-FFF2-40B4-BE49-F238E27FC236}">
                    <a16:creationId xmlns:a16="http://schemas.microsoft.com/office/drawing/2014/main" id="{B42C7786-8B4B-1E44-9348-2B5183E0817D}"/>
                  </a:ext>
                </a:extLst>
              </p14:cNvPr>
              <p14:cNvContentPartPr/>
              <p14:nvPr/>
            </p14:nvContentPartPr>
            <p14:xfrm>
              <a:off x="5669915" y="2618463"/>
              <a:ext cx="207720" cy="107280"/>
            </p14:xfrm>
          </p:contentPart>
        </mc:Choice>
        <mc:Fallback xmlns="">
          <p:pic>
            <p:nvPicPr>
              <p:cNvPr id="165" name="Ink 164">
                <a:extLst>
                  <a:ext uri="{FF2B5EF4-FFF2-40B4-BE49-F238E27FC236}">
                    <a16:creationId xmlns:a16="http://schemas.microsoft.com/office/drawing/2014/main" id="{B42C7786-8B4B-1E44-9348-2B5183E0817D}"/>
                  </a:ext>
                </a:extLst>
              </p:cNvPr>
              <p:cNvPicPr/>
              <p:nvPr/>
            </p:nvPicPr>
            <p:blipFill>
              <a:blip r:embed="rId83"/>
              <a:stretch>
                <a:fillRect/>
              </a:stretch>
            </p:blipFill>
            <p:spPr>
              <a:xfrm>
                <a:off x="5660931" y="2609823"/>
                <a:ext cx="225329"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6" name="Ink 165">
                <a:extLst>
                  <a:ext uri="{FF2B5EF4-FFF2-40B4-BE49-F238E27FC236}">
                    <a16:creationId xmlns:a16="http://schemas.microsoft.com/office/drawing/2014/main" id="{66058DDB-F829-604B-8CA1-7117AB118DFF}"/>
                  </a:ext>
                </a:extLst>
              </p14:cNvPr>
              <p14:cNvContentPartPr/>
              <p14:nvPr/>
            </p14:nvContentPartPr>
            <p14:xfrm>
              <a:off x="5965475" y="2627463"/>
              <a:ext cx="38160" cy="73080"/>
            </p14:xfrm>
          </p:contentPart>
        </mc:Choice>
        <mc:Fallback xmlns="">
          <p:pic>
            <p:nvPicPr>
              <p:cNvPr id="166" name="Ink 165">
                <a:extLst>
                  <a:ext uri="{FF2B5EF4-FFF2-40B4-BE49-F238E27FC236}">
                    <a16:creationId xmlns:a16="http://schemas.microsoft.com/office/drawing/2014/main" id="{66058DDB-F829-604B-8CA1-7117AB118DFF}"/>
                  </a:ext>
                </a:extLst>
              </p:cNvPr>
              <p:cNvPicPr/>
              <p:nvPr/>
            </p:nvPicPr>
            <p:blipFill>
              <a:blip r:embed="rId85"/>
              <a:stretch>
                <a:fillRect/>
              </a:stretch>
            </p:blipFill>
            <p:spPr>
              <a:xfrm>
                <a:off x="5956835" y="2618823"/>
                <a:ext cx="550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7" name="Ink 166">
                <a:extLst>
                  <a:ext uri="{FF2B5EF4-FFF2-40B4-BE49-F238E27FC236}">
                    <a16:creationId xmlns:a16="http://schemas.microsoft.com/office/drawing/2014/main" id="{261A04E3-5065-594D-8717-FD1C0E86CBC1}"/>
                  </a:ext>
                </a:extLst>
              </p14:cNvPr>
              <p14:cNvContentPartPr/>
              <p14:nvPr/>
            </p14:nvContentPartPr>
            <p14:xfrm>
              <a:off x="5971595" y="2548983"/>
              <a:ext cx="19080" cy="19080"/>
            </p14:xfrm>
          </p:contentPart>
        </mc:Choice>
        <mc:Fallback xmlns="">
          <p:pic>
            <p:nvPicPr>
              <p:cNvPr id="167" name="Ink 166">
                <a:extLst>
                  <a:ext uri="{FF2B5EF4-FFF2-40B4-BE49-F238E27FC236}">
                    <a16:creationId xmlns:a16="http://schemas.microsoft.com/office/drawing/2014/main" id="{261A04E3-5065-594D-8717-FD1C0E86CBC1}"/>
                  </a:ext>
                </a:extLst>
              </p:cNvPr>
              <p:cNvPicPr/>
              <p:nvPr/>
            </p:nvPicPr>
            <p:blipFill>
              <a:blip r:embed="rId87"/>
              <a:stretch>
                <a:fillRect/>
              </a:stretch>
            </p:blipFill>
            <p:spPr>
              <a:xfrm>
                <a:off x="5963822" y="2540703"/>
                <a:ext cx="36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8" name="Ink 167">
                <a:extLst>
                  <a:ext uri="{FF2B5EF4-FFF2-40B4-BE49-F238E27FC236}">
                    <a16:creationId xmlns:a16="http://schemas.microsoft.com/office/drawing/2014/main" id="{75111E75-958C-1343-92D0-6CCFF2013885}"/>
                  </a:ext>
                </a:extLst>
              </p14:cNvPr>
              <p14:cNvContentPartPr/>
              <p14:nvPr/>
            </p14:nvContentPartPr>
            <p14:xfrm>
              <a:off x="6109835" y="2561583"/>
              <a:ext cx="29160" cy="126000"/>
            </p14:xfrm>
          </p:contentPart>
        </mc:Choice>
        <mc:Fallback xmlns="">
          <p:pic>
            <p:nvPicPr>
              <p:cNvPr id="168" name="Ink 167">
                <a:extLst>
                  <a:ext uri="{FF2B5EF4-FFF2-40B4-BE49-F238E27FC236}">
                    <a16:creationId xmlns:a16="http://schemas.microsoft.com/office/drawing/2014/main" id="{75111E75-958C-1343-92D0-6CCFF2013885}"/>
                  </a:ext>
                </a:extLst>
              </p:cNvPr>
              <p:cNvPicPr/>
              <p:nvPr/>
            </p:nvPicPr>
            <p:blipFill>
              <a:blip r:embed="rId89"/>
              <a:stretch>
                <a:fillRect/>
              </a:stretch>
            </p:blipFill>
            <p:spPr>
              <a:xfrm>
                <a:off x="6100722" y="2552583"/>
                <a:ext cx="46656"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9" name="Ink 168">
                <a:extLst>
                  <a:ext uri="{FF2B5EF4-FFF2-40B4-BE49-F238E27FC236}">
                    <a16:creationId xmlns:a16="http://schemas.microsoft.com/office/drawing/2014/main" id="{F5C9C3A9-6FA5-D449-87B9-33EE1A4C36F1}"/>
                  </a:ext>
                </a:extLst>
              </p14:cNvPr>
              <p14:cNvContentPartPr/>
              <p14:nvPr/>
            </p14:nvContentPartPr>
            <p14:xfrm>
              <a:off x="6072035" y="2549703"/>
              <a:ext cx="345600" cy="188280"/>
            </p14:xfrm>
          </p:contentPart>
        </mc:Choice>
        <mc:Fallback xmlns="">
          <p:pic>
            <p:nvPicPr>
              <p:cNvPr id="169" name="Ink 168">
                <a:extLst>
                  <a:ext uri="{FF2B5EF4-FFF2-40B4-BE49-F238E27FC236}">
                    <a16:creationId xmlns:a16="http://schemas.microsoft.com/office/drawing/2014/main" id="{F5C9C3A9-6FA5-D449-87B9-33EE1A4C36F1}"/>
                  </a:ext>
                </a:extLst>
              </p:cNvPr>
              <p:cNvPicPr/>
              <p:nvPr/>
            </p:nvPicPr>
            <p:blipFill>
              <a:blip r:embed="rId91"/>
              <a:stretch>
                <a:fillRect/>
              </a:stretch>
            </p:blipFill>
            <p:spPr>
              <a:xfrm>
                <a:off x="6063746" y="2541063"/>
                <a:ext cx="362538"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0" name="Ink 169">
                <a:extLst>
                  <a:ext uri="{FF2B5EF4-FFF2-40B4-BE49-F238E27FC236}">
                    <a16:creationId xmlns:a16="http://schemas.microsoft.com/office/drawing/2014/main" id="{5C357A0A-4323-7E43-81FF-46073C115481}"/>
                  </a:ext>
                </a:extLst>
              </p14:cNvPr>
              <p14:cNvContentPartPr/>
              <p14:nvPr/>
            </p14:nvContentPartPr>
            <p14:xfrm>
              <a:off x="6707075" y="2574183"/>
              <a:ext cx="189000" cy="138600"/>
            </p14:xfrm>
          </p:contentPart>
        </mc:Choice>
        <mc:Fallback xmlns="">
          <p:pic>
            <p:nvPicPr>
              <p:cNvPr id="170" name="Ink 169">
                <a:extLst>
                  <a:ext uri="{FF2B5EF4-FFF2-40B4-BE49-F238E27FC236}">
                    <a16:creationId xmlns:a16="http://schemas.microsoft.com/office/drawing/2014/main" id="{5C357A0A-4323-7E43-81FF-46073C115481}"/>
                  </a:ext>
                </a:extLst>
              </p:cNvPr>
              <p:cNvPicPr/>
              <p:nvPr/>
            </p:nvPicPr>
            <p:blipFill>
              <a:blip r:embed="rId93"/>
              <a:stretch>
                <a:fillRect/>
              </a:stretch>
            </p:blipFill>
            <p:spPr>
              <a:xfrm>
                <a:off x="6699155" y="2565903"/>
                <a:ext cx="205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1" name="Ink 170">
                <a:extLst>
                  <a:ext uri="{FF2B5EF4-FFF2-40B4-BE49-F238E27FC236}">
                    <a16:creationId xmlns:a16="http://schemas.microsoft.com/office/drawing/2014/main" id="{79413AE3-0F99-1C4F-B106-AFAC740672E2}"/>
                  </a:ext>
                </a:extLst>
              </p14:cNvPr>
              <p14:cNvContentPartPr/>
              <p14:nvPr/>
            </p14:nvContentPartPr>
            <p14:xfrm>
              <a:off x="6964835" y="2655903"/>
              <a:ext cx="19080" cy="6480"/>
            </p14:xfrm>
          </p:contentPart>
        </mc:Choice>
        <mc:Fallback xmlns="">
          <p:pic>
            <p:nvPicPr>
              <p:cNvPr id="171" name="Ink 170">
                <a:extLst>
                  <a:ext uri="{FF2B5EF4-FFF2-40B4-BE49-F238E27FC236}">
                    <a16:creationId xmlns:a16="http://schemas.microsoft.com/office/drawing/2014/main" id="{79413AE3-0F99-1C4F-B106-AFAC740672E2}"/>
                  </a:ext>
                </a:extLst>
              </p:cNvPr>
              <p:cNvPicPr/>
              <p:nvPr/>
            </p:nvPicPr>
            <p:blipFill>
              <a:blip r:embed="rId95"/>
              <a:stretch>
                <a:fillRect/>
              </a:stretch>
            </p:blipFill>
            <p:spPr>
              <a:xfrm>
                <a:off x="6955835" y="2647263"/>
                <a:ext cx="36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2" name="Ink 171">
                <a:extLst>
                  <a:ext uri="{FF2B5EF4-FFF2-40B4-BE49-F238E27FC236}">
                    <a16:creationId xmlns:a16="http://schemas.microsoft.com/office/drawing/2014/main" id="{BA5C438C-41BA-E647-A457-0255E1A31449}"/>
                  </a:ext>
                </a:extLst>
              </p14:cNvPr>
              <p14:cNvContentPartPr/>
              <p14:nvPr/>
            </p14:nvContentPartPr>
            <p14:xfrm>
              <a:off x="7084355" y="2593263"/>
              <a:ext cx="25560" cy="100800"/>
            </p14:xfrm>
          </p:contentPart>
        </mc:Choice>
        <mc:Fallback xmlns="">
          <p:pic>
            <p:nvPicPr>
              <p:cNvPr id="172" name="Ink 171">
                <a:extLst>
                  <a:ext uri="{FF2B5EF4-FFF2-40B4-BE49-F238E27FC236}">
                    <a16:creationId xmlns:a16="http://schemas.microsoft.com/office/drawing/2014/main" id="{BA5C438C-41BA-E647-A457-0255E1A31449}"/>
                  </a:ext>
                </a:extLst>
              </p:cNvPr>
              <p:cNvPicPr/>
              <p:nvPr/>
            </p:nvPicPr>
            <p:blipFill>
              <a:blip r:embed="rId97"/>
              <a:stretch>
                <a:fillRect/>
              </a:stretch>
            </p:blipFill>
            <p:spPr>
              <a:xfrm>
                <a:off x="7075355" y="2584295"/>
                <a:ext cx="43560"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3" name="Ink 172">
                <a:extLst>
                  <a:ext uri="{FF2B5EF4-FFF2-40B4-BE49-F238E27FC236}">
                    <a16:creationId xmlns:a16="http://schemas.microsoft.com/office/drawing/2014/main" id="{7B3E04A9-F28E-C045-86E1-E43CAB75FD19}"/>
                  </a:ext>
                </a:extLst>
              </p14:cNvPr>
              <p14:cNvContentPartPr/>
              <p14:nvPr/>
            </p14:nvContentPartPr>
            <p14:xfrm>
              <a:off x="7040435" y="2580663"/>
              <a:ext cx="252000" cy="163800"/>
            </p14:xfrm>
          </p:contentPart>
        </mc:Choice>
        <mc:Fallback xmlns="">
          <p:pic>
            <p:nvPicPr>
              <p:cNvPr id="173" name="Ink 172">
                <a:extLst>
                  <a:ext uri="{FF2B5EF4-FFF2-40B4-BE49-F238E27FC236}">
                    <a16:creationId xmlns:a16="http://schemas.microsoft.com/office/drawing/2014/main" id="{7B3E04A9-F28E-C045-86E1-E43CAB75FD19}"/>
                  </a:ext>
                </a:extLst>
              </p:cNvPr>
              <p:cNvPicPr/>
              <p:nvPr/>
            </p:nvPicPr>
            <p:blipFill>
              <a:blip r:embed="rId99"/>
              <a:stretch>
                <a:fillRect/>
              </a:stretch>
            </p:blipFill>
            <p:spPr>
              <a:xfrm>
                <a:off x="7031435" y="2572023"/>
                <a:ext cx="269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5" name="Ink 184">
                <a:extLst>
                  <a:ext uri="{FF2B5EF4-FFF2-40B4-BE49-F238E27FC236}">
                    <a16:creationId xmlns:a16="http://schemas.microsoft.com/office/drawing/2014/main" id="{06DD4209-2E20-7642-91F8-B894CC3D892A}"/>
                  </a:ext>
                </a:extLst>
              </p14:cNvPr>
              <p14:cNvContentPartPr/>
              <p14:nvPr/>
            </p14:nvContentPartPr>
            <p14:xfrm>
              <a:off x="8586995" y="2630703"/>
              <a:ext cx="6480" cy="12960"/>
            </p14:xfrm>
          </p:contentPart>
        </mc:Choice>
        <mc:Fallback xmlns="">
          <p:pic>
            <p:nvPicPr>
              <p:cNvPr id="185" name="Ink 184">
                <a:extLst>
                  <a:ext uri="{FF2B5EF4-FFF2-40B4-BE49-F238E27FC236}">
                    <a16:creationId xmlns:a16="http://schemas.microsoft.com/office/drawing/2014/main" id="{06DD4209-2E20-7642-91F8-B894CC3D892A}"/>
                  </a:ext>
                </a:extLst>
              </p:cNvPr>
              <p:cNvPicPr/>
              <p:nvPr/>
            </p:nvPicPr>
            <p:blipFill>
              <a:blip r:embed="rId101"/>
              <a:stretch>
                <a:fillRect/>
              </a:stretch>
            </p:blipFill>
            <p:spPr>
              <a:xfrm>
                <a:off x="8577995" y="2621703"/>
                <a:ext cx="24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6" name="Ink 187">
                <a:extLst>
                  <a:ext uri="{FF2B5EF4-FFF2-40B4-BE49-F238E27FC236}">
                    <a16:creationId xmlns:a16="http://schemas.microsoft.com/office/drawing/2014/main" id="{9F398455-0187-C44A-BD98-16EE8BE242A6}"/>
                  </a:ext>
                </a:extLst>
              </p14:cNvPr>
              <p14:cNvContentPartPr/>
              <p14:nvPr/>
            </p14:nvContentPartPr>
            <p14:xfrm>
              <a:off x="8072195" y="2524143"/>
              <a:ext cx="395640" cy="163800"/>
            </p14:xfrm>
          </p:contentPart>
        </mc:Choice>
        <mc:Fallback xmlns="">
          <p:pic>
            <p:nvPicPr>
              <p:cNvPr id="186" name="Ink 187">
                <a:extLst>
                  <a:ext uri="{FF2B5EF4-FFF2-40B4-BE49-F238E27FC236}">
                    <a16:creationId xmlns:a16="http://schemas.microsoft.com/office/drawing/2014/main" id="{9F398455-0187-C44A-BD98-16EE8BE242A6}"/>
                  </a:ext>
                </a:extLst>
              </p:cNvPr>
              <p:cNvPicPr/>
              <p:nvPr/>
            </p:nvPicPr>
            <p:blipFill>
              <a:blip r:embed="rId103"/>
              <a:stretch>
                <a:fillRect/>
              </a:stretch>
            </p:blipFill>
            <p:spPr>
              <a:xfrm>
                <a:off x="8063563" y="2515503"/>
                <a:ext cx="412545"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6" name="Ink 197">
                <a:extLst>
                  <a:ext uri="{FF2B5EF4-FFF2-40B4-BE49-F238E27FC236}">
                    <a16:creationId xmlns:a16="http://schemas.microsoft.com/office/drawing/2014/main" id="{7053532A-E40D-F147-9791-BE53F3142A3C}"/>
                  </a:ext>
                </a:extLst>
              </p14:cNvPr>
              <p14:cNvContentPartPr/>
              <p14:nvPr/>
            </p14:nvContentPartPr>
            <p14:xfrm>
              <a:off x="7599875" y="2527383"/>
              <a:ext cx="352440" cy="202320"/>
            </p14:xfrm>
          </p:contentPart>
        </mc:Choice>
        <mc:Fallback xmlns="">
          <p:pic>
            <p:nvPicPr>
              <p:cNvPr id="196" name="Ink 197">
                <a:extLst>
                  <a:ext uri="{FF2B5EF4-FFF2-40B4-BE49-F238E27FC236}">
                    <a16:creationId xmlns:a16="http://schemas.microsoft.com/office/drawing/2014/main" id="{7053532A-E40D-F147-9791-BE53F3142A3C}"/>
                  </a:ext>
                </a:extLst>
              </p:cNvPr>
              <p:cNvPicPr/>
              <p:nvPr/>
            </p:nvPicPr>
            <p:blipFill>
              <a:blip r:embed="rId107"/>
              <a:stretch>
                <a:fillRect/>
              </a:stretch>
            </p:blipFill>
            <p:spPr>
              <a:xfrm>
                <a:off x="7591595" y="2519103"/>
                <a:ext cx="3693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7" name="Ink 198">
                <a:extLst>
                  <a:ext uri="{FF2B5EF4-FFF2-40B4-BE49-F238E27FC236}">
                    <a16:creationId xmlns:a16="http://schemas.microsoft.com/office/drawing/2014/main" id="{707FD9F4-AB68-9246-A3CD-1461E077EDD9}"/>
                  </a:ext>
                </a:extLst>
              </p14:cNvPr>
              <p14:cNvContentPartPr/>
              <p14:nvPr/>
            </p14:nvContentPartPr>
            <p14:xfrm>
              <a:off x="2180435" y="2539983"/>
              <a:ext cx="371160" cy="214200"/>
            </p14:xfrm>
          </p:contentPart>
        </mc:Choice>
        <mc:Fallback xmlns="">
          <p:pic>
            <p:nvPicPr>
              <p:cNvPr id="197" name="Ink 198">
                <a:extLst>
                  <a:ext uri="{FF2B5EF4-FFF2-40B4-BE49-F238E27FC236}">
                    <a16:creationId xmlns:a16="http://schemas.microsoft.com/office/drawing/2014/main" id="{707FD9F4-AB68-9246-A3CD-1461E077EDD9}"/>
                  </a:ext>
                </a:extLst>
              </p:cNvPr>
              <p:cNvPicPr/>
              <p:nvPr/>
            </p:nvPicPr>
            <p:blipFill>
              <a:blip r:embed="rId109"/>
              <a:stretch>
                <a:fillRect/>
              </a:stretch>
            </p:blipFill>
            <p:spPr>
              <a:xfrm>
                <a:off x="2171795" y="2531343"/>
                <a:ext cx="38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9" name="Ink 208">
                <a:extLst>
                  <a:ext uri="{FF2B5EF4-FFF2-40B4-BE49-F238E27FC236}">
                    <a16:creationId xmlns:a16="http://schemas.microsoft.com/office/drawing/2014/main" id="{736B4122-A495-6540-AEDE-91F9A1BC5F56}"/>
                  </a:ext>
                </a:extLst>
              </p14:cNvPr>
              <p14:cNvContentPartPr/>
              <p14:nvPr/>
            </p14:nvContentPartPr>
            <p14:xfrm>
              <a:off x="6254555" y="3124623"/>
              <a:ext cx="231480" cy="132480"/>
            </p14:xfrm>
          </p:contentPart>
        </mc:Choice>
        <mc:Fallback xmlns="">
          <p:pic>
            <p:nvPicPr>
              <p:cNvPr id="209" name="Ink 208">
                <a:extLst>
                  <a:ext uri="{FF2B5EF4-FFF2-40B4-BE49-F238E27FC236}">
                    <a16:creationId xmlns:a16="http://schemas.microsoft.com/office/drawing/2014/main" id="{736B4122-A495-6540-AEDE-91F9A1BC5F56}"/>
                  </a:ext>
                </a:extLst>
              </p:cNvPr>
              <p:cNvPicPr/>
              <p:nvPr/>
            </p:nvPicPr>
            <p:blipFill>
              <a:blip r:embed="rId111"/>
              <a:stretch>
                <a:fillRect/>
              </a:stretch>
            </p:blipFill>
            <p:spPr>
              <a:xfrm>
                <a:off x="6246647" y="3116343"/>
                <a:ext cx="248014"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9" name="Ink 222">
                <a:extLst>
                  <a:ext uri="{FF2B5EF4-FFF2-40B4-BE49-F238E27FC236}">
                    <a16:creationId xmlns:a16="http://schemas.microsoft.com/office/drawing/2014/main" id="{8074665B-A4D1-9342-9021-94B4ECC0F44F}"/>
                  </a:ext>
                </a:extLst>
              </p14:cNvPr>
              <p14:cNvContentPartPr/>
              <p14:nvPr/>
            </p14:nvContentPartPr>
            <p14:xfrm>
              <a:off x="8115395" y="3017703"/>
              <a:ext cx="302400" cy="276840"/>
            </p14:xfrm>
          </p:contentPart>
        </mc:Choice>
        <mc:Fallback xmlns="">
          <p:pic>
            <p:nvPicPr>
              <p:cNvPr id="219" name="Ink 222">
                <a:extLst>
                  <a:ext uri="{FF2B5EF4-FFF2-40B4-BE49-F238E27FC236}">
                    <a16:creationId xmlns:a16="http://schemas.microsoft.com/office/drawing/2014/main" id="{8074665B-A4D1-9342-9021-94B4ECC0F44F}"/>
                  </a:ext>
                </a:extLst>
              </p:cNvPr>
              <p:cNvPicPr/>
              <p:nvPr/>
            </p:nvPicPr>
            <p:blipFill>
              <a:blip r:embed="rId113"/>
              <a:stretch>
                <a:fillRect/>
              </a:stretch>
            </p:blipFill>
            <p:spPr>
              <a:xfrm>
                <a:off x="8106384" y="3009434"/>
                <a:ext cx="320782" cy="29373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0" name="Ink 223">
                <a:extLst>
                  <a:ext uri="{FF2B5EF4-FFF2-40B4-BE49-F238E27FC236}">
                    <a16:creationId xmlns:a16="http://schemas.microsoft.com/office/drawing/2014/main" id="{73909C1C-B4A8-C646-BF91-3CE9AAEF5D42}"/>
                  </a:ext>
                </a:extLst>
              </p14:cNvPr>
              <p14:cNvContentPartPr/>
              <p14:nvPr/>
            </p14:nvContentPartPr>
            <p14:xfrm>
              <a:off x="6625355" y="2992503"/>
              <a:ext cx="1069200" cy="339480"/>
            </p14:xfrm>
          </p:contentPart>
        </mc:Choice>
        <mc:Fallback xmlns="">
          <p:pic>
            <p:nvPicPr>
              <p:cNvPr id="220" name="Ink 223">
                <a:extLst>
                  <a:ext uri="{FF2B5EF4-FFF2-40B4-BE49-F238E27FC236}">
                    <a16:creationId xmlns:a16="http://schemas.microsoft.com/office/drawing/2014/main" id="{73909C1C-B4A8-C646-BF91-3CE9AAEF5D42}"/>
                  </a:ext>
                </a:extLst>
              </p:cNvPr>
              <p:cNvPicPr/>
              <p:nvPr/>
            </p:nvPicPr>
            <p:blipFill>
              <a:blip r:embed="rId115"/>
              <a:stretch>
                <a:fillRect/>
              </a:stretch>
            </p:blipFill>
            <p:spPr>
              <a:xfrm>
                <a:off x="6616715" y="2984223"/>
                <a:ext cx="1086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1" name="Ink 224">
                <a:extLst>
                  <a:ext uri="{FF2B5EF4-FFF2-40B4-BE49-F238E27FC236}">
                    <a16:creationId xmlns:a16="http://schemas.microsoft.com/office/drawing/2014/main" id="{4278875E-AF13-894D-9C85-C5D12C2A6C9E}"/>
                  </a:ext>
                </a:extLst>
              </p14:cNvPr>
              <p14:cNvContentPartPr/>
              <p14:nvPr/>
            </p14:nvContentPartPr>
            <p14:xfrm>
              <a:off x="4255115" y="3043623"/>
              <a:ext cx="1616040" cy="250920"/>
            </p14:xfrm>
          </p:contentPart>
        </mc:Choice>
        <mc:Fallback xmlns="">
          <p:pic>
            <p:nvPicPr>
              <p:cNvPr id="221" name="Ink 224">
                <a:extLst>
                  <a:ext uri="{FF2B5EF4-FFF2-40B4-BE49-F238E27FC236}">
                    <a16:creationId xmlns:a16="http://schemas.microsoft.com/office/drawing/2014/main" id="{4278875E-AF13-894D-9C85-C5D12C2A6C9E}"/>
                  </a:ext>
                </a:extLst>
              </p:cNvPr>
              <p:cNvPicPr/>
              <p:nvPr/>
            </p:nvPicPr>
            <p:blipFill>
              <a:blip r:embed="rId117"/>
              <a:stretch>
                <a:fillRect/>
              </a:stretch>
            </p:blipFill>
            <p:spPr>
              <a:xfrm>
                <a:off x="4245755" y="3035355"/>
                <a:ext cx="1633680" cy="267456"/>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2" name="Ink 225">
                <a:extLst>
                  <a:ext uri="{FF2B5EF4-FFF2-40B4-BE49-F238E27FC236}">
                    <a16:creationId xmlns:a16="http://schemas.microsoft.com/office/drawing/2014/main" id="{F8F1A582-9ED6-E241-8602-6E449AD48FEC}"/>
                  </a:ext>
                </a:extLst>
              </p14:cNvPr>
              <p14:cNvContentPartPr/>
              <p14:nvPr/>
            </p14:nvContentPartPr>
            <p14:xfrm>
              <a:off x="3909515" y="3137223"/>
              <a:ext cx="188280" cy="154800"/>
            </p14:xfrm>
          </p:contentPart>
        </mc:Choice>
        <mc:Fallback xmlns="">
          <p:pic>
            <p:nvPicPr>
              <p:cNvPr id="222" name="Ink 225">
                <a:extLst>
                  <a:ext uri="{FF2B5EF4-FFF2-40B4-BE49-F238E27FC236}">
                    <a16:creationId xmlns:a16="http://schemas.microsoft.com/office/drawing/2014/main" id="{F8F1A582-9ED6-E241-8602-6E449AD48FEC}"/>
                  </a:ext>
                </a:extLst>
              </p:cNvPr>
              <p:cNvPicPr/>
              <p:nvPr/>
            </p:nvPicPr>
            <p:blipFill>
              <a:blip r:embed="rId119"/>
              <a:stretch>
                <a:fillRect/>
              </a:stretch>
            </p:blipFill>
            <p:spPr>
              <a:xfrm>
                <a:off x="3901595" y="3128943"/>
                <a:ext cx="204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5" name="Ink 235">
                <a:extLst>
                  <a:ext uri="{FF2B5EF4-FFF2-40B4-BE49-F238E27FC236}">
                    <a16:creationId xmlns:a16="http://schemas.microsoft.com/office/drawing/2014/main" id="{F4452658-C45F-3646-93F5-078D366F5257}"/>
                  </a:ext>
                </a:extLst>
              </p14:cNvPr>
              <p14:cNvContentPartPr/>
              <p14:nvPr/>
            </p14:nvContentPartPr>
            <p14:xfrm>
              <a:off x="8693915" y="3042903"/>
              <a:ext cx="427680" cy="157320"/>
            </p14:xfrm>
          </p:contentPart>
        </mc:Choice>
        <mc:Fallback xmlns="">
          <p:pic>
            <p:nvPicPr>
              <p:cNvPr id="235" name="Ink 235">
                <a:extLst>
                  <a:ext uri="{FF2B5EF4-FFF2-40B4-BE49-F238E27FC236}">
                    <a16:creationId xmlns:a16="http://schemas.microsoft.com/office/drawing/2014/main" id="{F4452658-C45F-3646-93F5-078D366F5257}"/>
                  </a:ext>
                </a:extLst>
              </p:cNvPr>
              <p:cNvPicPr/>
              <p:nvPr/>
            </p:nvPicPr>
            <p:blipFill>
              <a:blip r:embed="rId121"/>
              <a:stretch>
                <a:fillRect/>
              </a:stretch>
            </p:blipFill>
            <p:spPr>
              <a:xfrm>
                <a:off x="8685642" y="3034283"/>
                <a:ext cx="444586" cy="17420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44" name="Ink 244">
                <a:extLst>
                  <a:ext uri="{FF2B5EF4-FFF2-40B4-BE49-F238E27FC236}">
                    <a16:creationId xmlns:a16="http://schemas.microsoft.com/office/drawing/2014/main" id="{F3FB133B-BCB0-CD42-B447-135AB886ED72}"/>
                  </a:ext>
                </a:extLst>
              </p14:cNvPr>
              <p14:cNvContentPartPr/>
              <p14:nvPr/>
            </p14:nvContentPartPr>
            <p14:xfrm>
              <a:off x="2400395" y="3596223"/>
              <a:ext cx="1748520" cy="220320"/>
            </p14:xfrm>
          </p:contentPart>
        </mc:Choice>
        <mc:Fallback xmlns="">
          <p:pic>
            <p:nvPicPr>
              <p:cNvPr id="244" name="Ink 244">
                <a:extLst>
                  <a:ext uri="{FF2B5EF4-FFF2-40B4-BE49-F238E27FC236}">
                    <a16:creationId xmlns:a16="http://schemas.microsoft.com/office/drawing/2014/main" id="{F3FB133B-BCB0-CD42-B447-135AB886ED72}"/>
                  </a:ext>
                </a:extLst>
              </p:cNvPr>
              <p:cNvPicPr/>
              <p:nvPr/>
            </p:nvPicPr>
            <p:blipFill>
              <a:blip r:embed="rId123"/>
              <a:stretch>
                <a:fillRect/>
              </a:stretch>
            </p:blipFill>
            <p:spPr>
              <a:xfrm>
                <a:off x="2391393" y="3587583"/>
                <a:ext cx="1766164"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46" name="Ink 245">
                <a:extLst>
                  <a:ext uri="{FF2B5EF4-FFF2-40B4-BE49-F238E27FC236}">
                    <a16:creationId xmlns:a16="http://schemas.microsoft.com/office/drawing/2014/main" id="{462DBB7D-BA4D-B04B-9536-4D9015EFB0FE}"/>
                  </a:ext>
                </a:extLst>
              </p14:cNvPr>
              <p14:cNvContentPartPr/>
              <p14:nvPr/>
            </p14:nvContentPartPr>
            <p14:xfrm>
              <a:off x="4223795" y="3445023"/>
              <a:ext cx="31680" cy="56880"/>
            </p14:xfrm>
          </p:contentPart>
        </mc:Choice>
        <mc:Fallback xmlns="">
          <p:pic>
            <p:nvPicPr>
              <p:cNvPr id="246" name="Ink 245">
                <a:extLst>
                  <a:ext uri="{FF2B5EF4-FFF2-40B4-BE49-F238E27FC236}">
                    <a16:creationId xmlns:a16="http://schemas.microsoft.com/office/drawing/2014/main" id="{462DBB7D-BA4D-B04B-9536-4D9015EFB0FE}"/>
                  </a:ext>
                </a:extLst>
              </p:cNvPr>
              <p:cNvPicPr/>
              <p:nvPr/>
            </p:nvPicPr>
            <p:blipFill>
              <a:blip r:embed="rId125"/>
              <a:stretch>
                <a:fillRect/>
              </a:stretch>
            </p:blipFill>
            <p:spPr>
              <a:xfrm>
                <a:off x="4214540" y="3436383"/>
                <a:ext cx="49122"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47" name="Ink 246">
                <a:extLst>
                  <a:ext uri="{FF2B5EF4-FFF2-40B4-BE49-F238E27FC236}">
                    <a16:creationId xmlns:a16="http://schemas.microsoft.com/office/drawing/2014/main" id="{6AA9F82C-1C2E-1341-BAF0-725BDFEE4039}"/>
                  </a:ext>
                </a:extLst>
              </p14:cNvPr>
              <p14:cNvContentPartPr/>
              <p14:nvPr/>
            </p14:nvContentPartPr>
            <p14:xfrm>
              <a:off x="4701515" y="3564543"/>
              <a:ext cx="182160" cy="182520"/>
            </p14:xfrm>
          </p:contentPart>
        </mc:Choice>
        <mc:Fallback xmlns="">
          <p:pic>
            <p:nvPicPr>
              <p:cNvPr id="247" name="Ink 246">
                <a:extLst>
                  <a:ext uri="{FF2B5EF4-FFF2-40B4-BE49-F238E27FC236}">
                    <a16:creationId xmlns:a16="http://schemas.microsoft.com/office/drawing/2014/main" id="{6AA9F82C-1C2E-1341-BAF0-725BDFEE4039}"/>
                  </a:ext>
                </a:extLst>
              </p:cNvPr>
              <p:cNvPicPr/>
              <p:nvPr/>
            </p:nvPicPr>
            <p:blipFill>
              <a:blip r:embed="rId127"/>
              <a:stretch>
                <a:fillRect/>
              </a:stretch>
            </p:blipFill>
            <p:spPr>
              <a:xfrm>
                <a:off x="4692858" y="3555543"/>
                <a:ext cx="199474"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53" name="Ink 253">
                <a:extLst>
                  <a:ext uri="{FF2B5EF4-FFF2-40B4-BE49-F238E27FC236}">
                    <a16:creationId xmlns:a16="http://schemas.microsoft.com/office/drawing/2014/main" id="{18CCB260-7404-394E-A012-75BF9A546707}"/>
                  </a:ext>
                </a:extLst>
              </p14:cNvPr>
              <p14:cNvContentPartPr/>
              <p14:nvPr/>
            </p14:nvContentPartPr>
            <p14:xfrm>
              <a:off x="4990955" y="3501903"/>
              <a:ext cx="540720" cy="251640"/>
            </p14:xfrm>
          </p:contentPart>
        </mc:Choice>
        <mc:Fallback xmlns="">
          <p:pic>
            <p:nvPicPr>
              <p:cNvPr id="253" name="Ink 253">
                <a:extLst>
                  <a:ext uri="{FF2B5EF4-FFF2-40B4-BE49-F238E27FC236}">
                    <a16:creationId xmlns:a16="http://schemas.microsoft.com/office/drawing/2014/main" id="{18CCB260-7404-394E-A012-75BF9A546707}"/>
                  </a:ext>
                </a:extLst>
              </p:cNvPr>
              <p:cNvPicPr/>
              <p:nvPr/>
            </p:nvPicPr>
            <p:blipFill>
              <a:blip r:embed="rId129"/>
              <a:stretch>
                <a:fillRect/>
              </a:stretch>
            </p:blipFill>
            <p:spPr>
              <a:xfrm>
                <a:off x="4981961" y="3493275"/>
                <a:ext cx="558348" cy="269255"/>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61" name="Ink 260">
                <a:extLst>
                  <a:ext uri="{FF2B5EF4-FFF2-40B4-BE49-F238E27FC236}">
                    <a16:creationId xmlns:a16="http://schemas.microsoft.com/office/drawing/2014/main" id="{530D2D71-6B79-9742-AF0E-13394E871C50}"/>
                  </a:ext>
                </a:extLst>
              </p14:cNvPr>
              <p14:cNvContentPartPr/>
              <p14:nvPr/>
            </p14:nvContentPartPr>
            <p14:xfrm>
              <a:off x="7279475" y="3608463"/>
              <a:ext cx="189000" cy="358560"/>
            </p14:xfrm>
          </p:contentPart>
        </mc:Choice>
        <mc:Fallback xmlns="">
          <p:pic>
            <p:nvPicPr>
              <p:cNvPr id="261" name="Ink 260">
                <a:extLst>
                  <a:ext uri="{FF2B5EF4-FFF2-40B4-BE49-F238E27FC236}">
                    <a16:creationId xmlns:a16="http://schemas.microsoft.com/office/drawing/2014/main" id="{530D2D71-6B79-9742-AF0E-13394E871C50}"/>
                  </a:ext>
                </a:extLst>
              </p:cNvPr>
              <p:cNvPicPr/>
              <p:nvPr/>
            </p:nvPicPr>
            <p:blipFill>
              <a:blip r:embed="rId131"/>
              <a:stretch>
                <a:fillRect/>
              </a:stretch>
            </p:blipFill>
            <p:spPr>
              <a:xfrm>
                <a:off x="7270475" y="3600183"/>
                <a:ext cx="20592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2" name="Ink 263">
                <a:extLst>
                  <a:ext uri="{FF2B5EF4-FFF2-40B4-BE49-F238E27FC236}">
                    <a16:creationId xmlns:a16="http://schemas.microsoft.com/office/drawing/2014/main" id="{A8083BE3-B4C1-A849-B161-796050BF70F6}"/>
                  </a:ext>
                </a:extLst>
              </p14:cNvPr>
              <p14:cNvContentPartPr/>
              <p14:nvPr/>
            </p14:nvContentPartPr>
            <p14:xfrm>
              <a:off x="6329795" y="3577143"/>
              <a:ext cx="855720" cy="151200"/>
            </p14:xfrm>
          </p:contentPart>
        </mc:Choice>
        <mc:Fallback xmlns="">
          <p:pic>
            <p:nvPicPr>
              <p:cNvPr id="262" name="Ink 263">
                <a:extLst>
                  <a:ext uri="{FF2B5EF4-FFF2-40B4-BE49-F238E27FC236}">
                    <a16:creationId xmlns:a16="http://schemas.microsoft.com/office/drawing/2014/main" id="{A8083BE3-B4C1-A849-B161-796050BF70F6}"/>
                  </a:ext>
                </a:extLst>
              </p:cNvPr>
              <p:cNvPicPr/>
              <p:nvPr/>
            </p:nvPicPr>
            <p:blipFill>
              <a:blip r:embed="rId133"/>
              <a:stretch>
                <a:fillRect/>
              </a:stretch>
            </p:blipFill>
            <p:spPr>
              <a:xfrm>
                <a:off x="6321151" y="3569223"/>
                <a:ext cx="872287"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3" name="Ink 264">
                <a:extLst>
                  <a:ext uri="{FF2B5EF4-FFF2-40B4-BE49-F238E27FC236}">
                    <a16:creationId xmlns:a16="http://schemas.microsoft.com/office/drawing/2014/main" id="{D9551333-BE71-044F-A835-6A9E63ED6E97}"/>
                  </a:ext>
                </a:extLst>
              </p14:cNvPr>
              <p14:cNvContentPartPr/>
              <p14:nvPr/>
            </p14:nvContentPartPr>
            <p14:xfrm>
              <a:off x="6015515" y="3514503"/>
              <a:ext cx="214200" cy="207720"/>
            </p14:xfrm>
          </p:contentPart>
        </mc:Choice>
        <mc:Fallback xmlns="">
          <p:pic>
            <p:nvPicPr>
              <p:cNvPr id="263" name="Ink 264">
                <a:extLst>
                  <a:ext uri="{FF2B5EF4-FFF2-40B4-BE49-F238E27FC236}">
                    <a16:creationId xmlns:a16="http://schemas.microsoft.com/office/drawing/2014/main" id="{D9551333-BE71-044F-A835-6A9E63ED6E97}"/>
                  </a:ext>
                </a:extLst>
              </p:cNvPr>
              <p:cNvPicPr/>
              <p:nvPr/>
            </p:nvPicPr>
            <p:blipFill>
              <a:blip r:embed="rId135"/>
              <a:stretch>
                <a:fillRect/>
              </a:stretch>
            </p:blipFill>
            <p:spPr>
              <a:xfrm>
                <a:off x="6006875" y="3505143"/>
                <a:ext cx="231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66" name="Ink 265">
                <a:extLst>
                  <a:ext uri="{FF2B5EF4-FFF2-40B4-BE49-F238E27FC236}">
                    <a16:creationId xmlns:a16="http://schemas.microsoft.com/office/drawing/2014/main" id="{B5729ECC-F5AF-2D46-A766-CFAC7A0702B1}"/>
                  </a:ext>
                </a:extLst>
              </p14:cNvPr>
              <p14:cNvContentPartPr/>
              <p14:nvPr/>
            </p14:nvContentPartPr>
            <p14:xfrm>
              <a:off x="7775915" y="3614943"/>
              <a:ext cx="214200" cy="69480"/>
            </p14:xfrm>
          </p:contentPart>
        </mc:Choice>
        <mc:Fallback xmlns="">
          <p:pic>
            <p:nvPicPr>
              <p:cNvPr id="266" name="Ink 265">
                <a:extLst>
                  <a:ext uri="{FF2B5EF4-FFF2-40B4-BE49-F238E27FC236}">
                    <a16:creationId xmlns:a16="http://schemas.microsoft.com/office/drawing/2014/main" id="{B5729ECC-F5AF-2D46-A766-CFAC7A0702B1}"/>
                  </a:ext>
                </a:extLst>
              </p:cNvPr>
              <p:cNvPicPr/>
              <p:nvPr/>
            </p:nvPicPr>
            <p:blipFill>
              <a:blip r:embed="rId137"/>
              <a:stretch>
                <a:fillRect/>
              </a:stretch>
            </p:blipFill>
            <p:spPr>
              <a:xfrm>
                <a:off x="7767275" y="3606706"/>
                <a:ext cx="231120" cy="85955"/>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0" name="Ink 270">
                <a:extLst>
                  <a:ext uri="{FF2B5EF4-FFF2-40B4-BE49-F238E27FC236}">
                    <a16:creationId xmlns:a16="http://schemas.microsoft.com/office/drawing/2014/main" id="{3DACCCD6-5253-4942-8CA4-7092D2D3F8A1}"/>
                  </a:ext>
                </a:extLst>
              </p14:cNvPr>
              <p14:cNvContentPartPr/>
              <p14:nvPr/>
            </p14:nvContentPartPr>
            <p14:xfrm>
              <a:off x="8291435" y="3495423"/>
              <a:ext cx="874440" cy="276840"/>
            </p14:xfrm>
          </p:contentPart>
        </mc:Choice>
        <mc:Fallback xmlns="">
          <p:pic>
            <p:nvPicPr>
              <p:cNvPr id="270" name="Ink 270">
                <a:extLst>
                  <a:ext uri="{FF2B5EF4-FFF2-40B4-BE49-F238E27FC236}">
                    <a16:creationId xmlns:a16="http://schemas.microsoft.com/office/drawing/2014/main" id="{3DACCCD6-5253-4942-8CA4-7092D2D3F8A1}"/>
                  </a:ext>
                </a:extLst>
              </p:cNvPr>
              <p:cNvPicPr/>
              <p:nvPr/>
            </p:nvPicPr>
            <p:blipFill>
              <a:blip r:embed="rId139"/>
              <a:stretch>
                <a:fillRect/>
              </a:stretch>
            </p:blipFill>
            <p:spPr>
              <a:xfrm>
                <a:off x="8283152" y="3487143"/>
                <a:ext cx="891367"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7" name="Ink 277">
                <a:extLst>
                  <a:ext uri="{FF2B5EF4-FFF2-40B4-BE49-F238E27FC236}">
                    <a16:creationId xmlns:a16="http://schemas.microsoft.com/office/drawing/2014/main" id="{02B02D68-ED52-B146-92F2-A24282D1DF03}"/>
                  </a:ext>
                </a:extLst>
              </p14:cNvPr>
              <p14:cNvContentPartPr/>
              <p14:nvPr/>
            </p14:nvContentPartPr>
            <p14:xfrm>
              <a:off x="9441995" y="3457623"/>
              <a:ext cx="968760" cy="182880"/>
            </p14:xfrm>
          </p:contentPart>
        </mc:Choice>
        <mc:Fallback xmlns="">
          <p:pic>
            <p:nvPicPr>
              <p:cNvPr id="277" name="Ink 277">
                <a:extLst>
                  <a:ext uri="{FF2B5EF4-FFF2-40B4-BE49-F238E27FC236}">
                    <a16:creationId xmlns:a16="http://schemas.microsoft.com/office/drawing/2014/main" id="{02B02D68-ED52-B146-92F2-A24282D1DF03}"/>
                  </a:ext>
                </a:extLst>
              </p:cNvPr>
              <p:cNvPicPr/>
              <p:nvPr/>
            </p:nvPicPr>
            <p:blipFill>
              <a:blip r:embed="rId141"/>
              <a:stretch>
                <a:fillRect/>
              </a:stretch>
            </p:blipFill>
            <p:spPr>
              <a:xfrm>
                <a:off x="9433712" y="3449327"/>
                <a:ext cx="985686" cy="199473"/>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9" name="Ink 278">
                <a:extLst>
                  <a:ext uri="{FF2B5EF4-FFF2-40B4-BE49-F238E27FC236}">
                    <a16:creationId xmlns:a16="http://schemas.microsoft.com/office/drawing/2014/main" id="{F22E08AD-CC05-974B-AC09-9F3D5BBBEF4F}"/>
                  </a:ext>
                </a:extLst>
              </p14:cNvPr>
              <p14:cNvContentPartPr/>
              <p14:nvPr/>
            </p14:nvContentPartPr>
            <p14:xfrm>
              <a:off x="2432075" y="4111743"/>
              <a:ext cx="232920" cy="88200"/>
            </p14:xfrm>
          </p:contentPart>
        </mc:Choice>
        <mc:Fallback xmlns="">
          <p:pic>
            <p:nvPicPr>
              <p:cNvPr id="279" name="Ink 278">
                <a:extLst>
                  <a:ext uri="{FF2B5EF4-FFF2-40B4-BE49-F238E27FC236}">
                    <a16:creationId xmlns:a16="http://schemas.microsoft.com/office/drawing/2014/main" id="{F22E08AD-CC05-974B-AC09-9F3D5BBBEF4F}"/>
                  </a:ext>
                </a:extLst>
              </p:cNvPr>
              <p:cNvPicPr/>
              <p:nvPr/>
            </p:nvPicPr>
            <p:blipFill>
              <a:blip r:embed="rId143"/>
              <a:stretch>
                <a:fillRect/>
              </a:stretch>
            </p:blipFill>
            <p:spPr>
              <a:xfrm>
                <a:off x="2423075" y="4103497"/>
                <a:ext cx="250560" cy="10469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80" name="Ink 279">
                <a:extLst>
                  <a:ext uri="{FF2B5EF4-FFF2-40B4-BE49-F238E27FC236}">
                    <a16:creationId xmlns:a16="http://schemas.microsoft.com/office/drawing/2014/main" id="{58F702B4-D434-294B-B4EA-A72504B47359}"/>
                  </a:ext>
                </a:extLst>
              </p14:cNvPr>
              <p14:cNvContentPartPr/>
              <p14:nvPr/>
            </p14:nvContentPartPr>
            <p14:xfrm>
              <a:off x="2513795" y="4036143"/>
              <a:ext cx="12960" cy="360"/>
            </p14:xfrm>
          </p:contentPart>
        </mc:Choice>
        <mc:Fallback xmlns="">
          <p:pic>
            <p:nvPicPr>
              <p:cNvPr id="280" name="Ink 279">
                <a:extLst>
                  <a:ext uri="{FF2B5EF4-FFF2-40B4-BE49-F238E27FC236}">
                    <a16:creationId xmlns:a16="http://schemas.microsoft.com/office/drawing/2014/main" id="{58F702B4-D434-294B-B4EA-A72504B47359}"/>
                  </a:ext>
                </a:extLst>
              </p:cNvPr>
              <p:cNvPicPr/>
              <p:nvPr/>
            </p:nvPicPr>
            <p:blipFill>
              <a:blip r:embed="rId145"/>
              <a:stretch>
                <a:fillRect/>
              </a:stretch>
            </p:blipFill>
            <p:spPr>
              <a:xfrm>
                <a:off x="2505875" y="4027143"/>
                <a:ext cx="298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87" name="Ink 287">
                <a:extLst>
                  <a:ext uri="{FF2B5EF4-FFF2-40B4-BE49-F238E27FC236}">
                    <a16:creationId xmlns:a16="http://schemas.microsoft.com/office/drawing/2014/main" id="{E2F644AC-BE81-3146-99AB-1D31C4F8A521}"/>
                  </a:ext>
                </a:extLst>
              </p14:cNvPr>
              <p14:cNvContentPartPr/>
              <p14:nvPr/>
            </p14:nvContentPartPr>
            <p14:xfrm>
              <a:off x="2960195" y="4036863"/>
              <a:ext cx="804960" cy="219600"/>
            </p14:xfrm>
          </p:contentPart>
        </mc:Choice>
        <mc:Fallback xmlns="">
          <p:pic>
            <p:nvPicPr>
              <p:cNvPr id="287" name="Ink 287">
                <a:extLst>
                  <a:ext uri="{FF2B5EF4-FFF2-40B4-BE49-F238E27FC236}">
                    <a16:creationId xmlns:a16="http://schemas.microsoft.com/office/drawing/2014/main" id="{E2F644AC-BE81-3146-99AB-1D31C4F8A521}"/>
                  </a:ext>
                </a:extLst>
              </p:cNvPr>
              <p:cNvPicPr/>
              <p:nvPr/>
            </p:nvPicPr>
            <p:blipFill>
              <a:blip r:embed="rId147"/>
              <a:stretch>
                <a:fillRect/>
              </a:stretch>
            </p:blipFill>
            <p:spPr>
              <a:xfrm>
                <a:off x="2952279" y="4028956"/>
                <a:ext cx="821513" cy="235414"/>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98" name="Ink 300">
                <a:extLst>
                  <a:ext uri="{FF2B5EF4-FFF2-40B4-BE49-F238E27FC236}">
                    <a16:creationId xmlns:a16="http://schemas.microsoft.com/office/drawing/2014/main" id="{2B3E2C1C-A070-D34C-A533-FB03C429FF17}"/>
                  </a:ext>
                </a:extLst>
              </p14:cNvPr>
              <p14:cNvContentPartPr/>
              <p14:nvPr/>
            </p14:nvContentPartPr>
            <p14:xfrm>
              <a:off x="5958995" y="4042623"/>
              <a:ext cx="415440" cy="314640"/>
            </p14:xfrm>
          </p:contentPart>
        </mc:Choice>
        <mc:Fallback xmlns="">
          <p:pic>
            <p:nvPicPr>
              <p:cNvPr id="298" name="Ink 300">
                <a:extLst>
                  <a:ext uri="{FF2B5EF4-FFF2-40B4-BE49-F238E27FC236}">
                    <a16:creationId xmlns:a16="http://schemas.microsoft.com/office/drawing/2014/main" id="{2B3E2C1C-A070-D34C-A533-FB03C429FF17}"/>
                  </a:ext>
                </a:extLst>
              </p:cNvPr>
              <p:cNvPicPr/>
              <p:nvPr/>
            </p:nvPicPr>
            <p:blipFill>
              <a:blip r:embed="rId149"/>
              <a:stretch>
                <a:fillRect/>
              </a:stretch>
            </p:blipFill>
            <p:spPr>
              <a:xfrm>
                <a:off x="5950708" y="4033263"/>
                <a:ext cx="432014"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99" name="Ink 301">
                <a:extLst>
                  <a:ext uri="{FF2B5EF4-FFF2-40B4-BE49-F238E27FC236}">
                    <a16:creationId xmlns:a16="http://schemas.microsoft.com/office/drawing/2014/main" id="{CB7CEE74-F2BA-3641-8ABE-B17187ACCF7B}"/>
                  </a:ext>
                </a:extLst>
              </p14:cNvPr>
              <p14:cNvContentPartPr/>
              <p14:nvPr/>
            </p14:nvContentPartPr>
            <p14:xfrm>
              <a:off x="4657595" y="4111743"/>
              <a:ext cx="974880" cy="125640"/>
            </p14:xfrm>
          </p:contentPart>
        </mc:Choice>
        <mc:Fallback xmlns="">
          <p:pic>
            <p:nvPicPr>
              <p:cNvPr id="299" name="Ink 301">
                <a:extLst>
                  <a:ext uri="{FF2B5EF4-FFF2-40B4-BE49-F238E27FC236}">
                    <a16:creationId xmlns:a16="http://schemas.microsoft.com/office/drawing/2014/main" id="{CB7CEE74-F2BA-3641-8ABE-B17187ACCF7B}"/>
                  </a:ext>
                </a:extLst>
              </p:cNvPr>
              <p:cNvPicPr/>
              <p:nvPr/>
            </p:nvPicPr>
            <p:blipFill>
              <a:blip r:embed="rId151"/>
              <a:stretch>
                <a:fillRect/>
              </a:stretch>
            </p:blipFill>
            <p:spPr>
              <a:xfrm>
                <a:off x="4649675" y="4103487"/>
                <a:ext cx="991080" cy="142153"/>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00" name="Ink 302">
                <a:extLst>
                  <a:ext uri="{FF2B5EF4-FFF2-40B4-BE49-F238E27FC236}">
                    <a16:creationId xmlns:a16="http://schemas.microsoft.com/office/drawing/2014/main" id="{B4988D85-B349-5043-810C-10633857C7C1}"/>
                  </a:ext>
                </a:extLst>
              </p14:cNvPr>
              <p14:cNvContentPartPr/>
              <p14:nvPr/>
            </p14:nvContentPartPr>
            <p14:xfrm>
              <a:off x="4066475" y="4187703"/>
              <a:ext cx="214200" cy="75240"/>
            </p14:xfrm>
          </p:contentPart>
        </mc:Choice>
        <mc:Fallback xmlns="">
          <p:pic>
            <p:nvPicPr>
              <p:cNvPr id="300" name="Ink 302">
                <a:extLst>
                  <a:ext uri="{FF2B5EF4-FFF2-40B4-BE49-F238E27FC236}">
                    <a16:creationId xmlns:a16="http://schemas.microsoft.com/office/drawing/2014/main" id="{B4988D85-B349-5043-810C-10633857C7C1}"/>
                  </a:ext>
                </a:extLst>
              </p:cNvPr>
              <p:cNvPicPr/>
              <p:nvPr/>
            </p:nvPicPr>
            <p:blipFill>
              <a:blip r:embed="rId153"/>
              <a:stretch>
                <a:fillRect/>
              </a:stretch>
            </p:blipFill>
            <p:spPr>
              <a:xfrm>
                <a:off x="4058195" y="4179021"/>
                <a:ext cx="230400" cy="92603"/>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04" name="Ink 303">
                <a:extLst>
                  <a:ext uri="{FF2B5EF4-FFF2-40B4-BE49-F238E27FC236}">
                    <a16:creationId xmlns:a16="http://schemas.microsoft.com/office/drawing/2014/main" id="{3999DDC2-5DAC-6C42-A97B-39542BB4E07F}"/>
                  </a:ext>
                </a:extLst>
              </p14:cNvPr>
              <p14:cNvContentPartPr/>
              <p14:nvPr/>
            </p14:nvContentPartPr>
            <p14:xfrm>
              <a:off x="6681875" y="4130463"/>
              <a:ext cx="189000" cy="113400"/>
            </p14:xfrm>
          </p:contentPart>
        </mc:Choice>
        <mc:Fallback xmlns="">
          <p:pic>
            <p:nvPicPr>
              <p:cNvPr id="304" name="Ink 303">
                <a:extLst>
                  <a:ext uri="{FF2B5EF4-FFF2-40B4-BE49-F238E27FC236}">
                    <a16:creationId xmlns:a16="http://schemas.microsoft.com/office/drawing/2014/main" id="{3999DDC2-5DAC-6C42-A97B-39542BB4E07F}"/>
                  </a:ext>
                </a:extLst>
              </p:cNvPr>
              <p:cNvPicPr/>
              <p:nvPr/>
            </p:nvPicPr>
            <p:blipFill>
              <a:blip r:embed="rId155"/>
              <a:stretch>
                <a:fillRect/>
              </a:stretch>
            </p:blipFill>
            <p:spPr>
              <a:xfrm>
                <a:off x="6673595" y="4122183"/>
                <a:ext cx="205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08" name="Ink 308">
                <a:extLst>
                  <a:ext uri="{FF2B5EF4-FFF2-40B4-BE49-F238E27FC236}">
                    <a16:creationId xmlns:a16="http://schemas.microsoft.com/office/drawing/2014/main" id="{01F84FE7-293C-8844-AD1F-369532F37024}"/>
                  </a:ext>
                </a:extLst>
              </p14:cNvPr>
              <p14:cNvContentPartPr/>
              <p14:nvPr/>
            </p14:nvContentPartPr>
            <p14:xfrm>
              <a:off x="6977435" y="4086543"/>
              <a:ext cx="377640" cy="144720"/>
            </p14:xfrm>
          </p:contentPart>
        </mc:Choice>
        <mc:Fallback xmlns="">
          <p:pic>
            <p:nvPicPr>
              <p:cNvPr id="308" name="Ink 308">
                <a:extLst>
                  <a:ext uri="{FF2B5EF4-FFF2-40B4-BE49-F238E27FC236}">
                    <a16:creationId xmlns:a16="http://schemas.microsoft.com/office/drawing/2014/main" id="{01F84FE7-293C-8844-AD1F-369532F37024}"/>
                  </a:ext>
                </a:extLst>
              </p:cNvPr>
              <p:cNvPicPr/>
              <p:nvPr/>
            </p:nvPicPr>
            <p:blipFill>
              <a:blip r:embed="rId157"/>
              <a:stretch>
                <a:fillRect/>
              </a:stretch>
            </p:blipFill>
            <p:spPr>
              <a:xfrm>
                <a:off x="6968075" y="4078643"/>
                <a:ext cx="395640" cy="16123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15" name="Ink 314">
                <a:extLst>
                  <a:ext uri="{FF2B5EF4-FFF2-40B4-BE49-F238E27FC236}">
                    <a16:creationId xmlns:a16="http://schemas.microsoft.com/office/drawing/2014/main" id="{8AF346D9-6CDF-4A4D-A5BB-3A9E028BE368}"/>
                  </a:ext>
                </a:extLst>
              </p14:cNvPr>
              <p14:cNvContentPartPr/>
              <p14:nvPr/>
            </p14:nvContentPartPr>
            <p14:xfrm>
              <a:off x="8630915" y="4042623"/>
              <a:ext cx="232200" cy="94680"/>
            </p14:xfrm>
          </p:contentPart>
        </mc:Choice>
        <mc:Fallback xmlns="">
          <p:pic>
            <p:nvPicPr>
              <p:cNvPr id="315" name="Ink 314">
                <a:extLst>
                  <a:ext uri="{FF2B5EF4-FFF2-40B4-BE49-F238E27FC236}">
                    <a16:creationId xmlns:a16="http://schemas.microsoft.com/office/drawing/2014/main" id="{8AF346D9-6CDF-4A4D-A5BB-3A9E028BE368}"/>
                  </a:ext>
                </a:extLst>
              </p:cNvPr>
              <p:cNvPicPr/>
              <p:nvPr/>
            </p:nvPicPr>
            <p:blipFill>
              <a:blip r:embed="rId159"/>
              <a:stretch>
                <a:fillRect/>
              </a:stretch>
            </p:blipFill>
            <p:spPr>
              <a:xfrm>
                <a:off x="8622275" y="4033983"/>
                <a:ext cx="249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16" name="Ink 316">
                <a:extLst>
                  <a:ext uri="{FF2B5EF4-FFF2-40B4-BE49-F238E27FC236}">
                    <a16:creationId xmlns:a16="http://schemas.microsoft.com/office/drawing/2014/main" id="{5C37D0B5-118E-4841-8C6B-715991E1C7D0}"/>
                  </a:ext>
                </a:extLst>
              </p14:cNvPr>
              <p14:cNvContentPartPr/>
              <p14:nvPr/>
            </p14:nvContentPartPr>
            <p14:xfrm>
              <a:off x="7731995" y="4030023"/>
              <a:ext cx="648000" cy="150840"/>
            </p14:xfrm>
          </p:contentPart>
        </mc:Choice>
        <mc:Fallback xmlns="">
          <p:pic>
            <p:nvPicPr>
              <p:cNvPr id="316" name="Ink 316">
                <a:extLst>
                  <a:ext uri="{FF2B5EF4-FFF2-40B4-BE49-F238E27FC236}">
                    <a16:creationId xmlns:a16="http://schemas.microsoft.com/office/drawing/2014/main" id="{5C37D0B5-118E-4841-8C6B-715991E1C7D0}"/>
                  </a:ext>
                </a:extLst>
              </p:cNvPr>
              <p:cNvPicPr/>
              <p:nvPr/>
            </p:nvPicPr>
            <p:blipFill>
              <a:blip r:embed="rId161"/>
              <a:stretch>
                <a:fillRect/>
              </a:stretch>
            </p:blipFill>
            <p:spPr>
              <a:xfrm>
                <a:off x="7723715" y="4022122"/>
                <a:ext cx="664560" cy="167361"/>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18" name="Ink 317">
                <a:extLst>
                  <a:ext uri="{FF2B5EF4-FFF2-40B4-BE49-F238E27FC236}">
                    <a16:creationId xmlns:a16="http://schemas.microsoft.com/office/drawing/2014/main" id="{1C210FEA-181A-4940-BB26-D178840EEBCD}"/>
                  </a:ext>
                </a:extLst>
              </p14:cNvPr>
              <p14:cNvContentPartPr/>
              <p14:nvPr/>
            </p14:nvContentPartPr>
            <p14:xfrm>
              <a:off x="9133835" y="3967023"/>
              <a:ext cx="132480" cy="145080"/>
            </p14:xfrm>
          </p:contentPart>
        </mc:Choice>
        <mc:Fallback xmlns="">
          <p:pic>
            <p:nvPicPr>
              <p:cNvPr id="318" name="Ink 317">
                <a:extLst>
                  <a:ext uri="{FF2B5EF4-FFF2-40B4-BE49-F238E27FC236}">
                    <a16:creationId xmlns:a16="http://schemas.microsoft.com/office/drawing/2014/main" id="{1C210FEA-181A-4940-BB26-D178840EEBCD}"/>
                  </a:ext>
                </a:extLst>
              </p:cNvPr>
              <p:cNvPicPr/>
              <p:nvPr/>
            </p:nvPicPr>
            <p:blipFill>
              <a:blip r:embed="rId163"/>
              <a:stretch>
                <a:fillRect/>
              </a:stretch>
            </p:blipFill>
            <p:spPr>
              <a:xfrm>
                <a:off x="9125195" y="3958743"/>
                <a:ext cx="149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19" name="Ink 318">
                <a:extLst>
                  <a:ext uri="{FF2B5EF4-FFF2-40B4-BE49-F238E27FC236}">
                    <a16:creationId xmlns:a16="http://schemas.microsoft.com/office/drawing/2014/main" id="{A7BC8EEE-6479-3A47-B701-14E36D720FD7}"/>
                  </a:ext>
                </a:extLst>
              </p14:cNvPr>
              <p14:cNvContentPartPr/>
              <p14:nvPr/>
            </p14:nvContentPartPr>
            <p14:xfrm>
              <a:off x="9391955" y="4042623"/>
              <a:ext cx="6480" cy="12960"/>
            </p14:xfrm>
          </p:contentPart>
        </mc:Choice>
        <mc:Fallback xmlns="">
          <p:pic>
            <p:nvPicPr>
              <p:cNvPr id="319" name="Ink 318">
                <a:extLst>
                  <a:ext uri="{FF2B5EF4-FFF2-40B4-BE49-F238E27FC236}">
                    <a16:creationId xmlns:a16="http://schemas.microsoft.com/office/drawing/2014/main" id="{A7BC8EEE-6479-3A47-B701-14E36D720FD7}"/>
                  </a:ext>
                </a:extLst>
              </p:cNvPr>
              <p:cNvPicPr/>
              <p:nvPr/>
            </p:nvPicPr>
            <p:blipFill>
              <a:blip r:embed="rId165"/>
              <a:stretch>
                <a:fillRect/>
              </a:stretch>
            </p:blipFill>
            <p:spPr>
              <a:xfrm>
                <a:off x="9384035" y="4034703"/>
                <a:ext cx="234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20" name="Ink 319">
                <a:extLst>
                  <a:ext uri="{FF2B5EF4-FFF2-40B4-BE49-F238E27FC236}">
                    <a16:creationId xmlns:a16="http://schemas.microsoft.com/office/drawing/2014/main" id="{ED60BDE3-AF6D-4244-A25D-CE655A58EE80}"/>
                  </a:ext>
                </a:extLst>
              </p14:cNvPr>
              <p14:cNvContentPartPr/>
              <p14:nvPr/>
            </p14:nvContentPartPr>
            <p14:xfrm>
              <a:off x="9511115" y="3973143"/>
              <a:ext cx="189000" cy="145080"/>
            </p14:xfrm>
          </p:contentPart>
        </mc:Choice>
        <mc:Fallback xmlns="">
          <p:pic>
            <p:nvPicPr>
              <p:cNvPr id="320" name="Ink 319">
                <a:extLst>
                  <a:ext uri="{FF2B5EF4-FFF2-40B4-BE49-F238E27FC236}">
                    <a16:creationId xmlns:a16="http://schemas.microsoft.com/office/drawing/2014/main" id="{ED60BDE3-AF6D-4244-A25D-CE655A58EE80}"/>
                  </a:ext>
                </a:extLst>
              </p:cNvPr>
              <p:cNvPicPr/>
              <p:nvPr/>
            </p:nvPicPr>
            <p:blipFill>
              <a:blip r:embed="rId167"/>
              <a:stretch>
                <a:fillRect/>
              </a:stretch>
            </p:blipFill>
            <p:spPr>
              <a:xfrm>
                <a:off x="9502835" y="3964863"/>
                <a:ext cx="205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21" name="Ink 320">
                <a:extLst>
                  <a:ext uri="{FF2B5EF4-FFF2-40B4-BE49-F238E27FC236}">
                    <a16:creationId xmlns:a16="http://schemas.microsoft.com/office/drawing/2014/main" id="{D70C9ABC-F3F3-C848-81A3-B4E7E5B1A1B1}"/>
                  </a:ext>
                </a:extLst>
              </p14:cNvPr>
              <p14:cNvContentPartPr/>
              <p14:nvPr/>
            </p14:nvContentPartPr>
            <p14:xfrm>
              <a:off x="9932315" y="3910503"/>
              <a:ext cx="283320" cy="289440"/>
            </p14:xfrm>
          </p:contentPart>
        </mc:Choice>
        <mc:Fallback xmlns="">
          <p:pic>
            <p:nvPicPr>
              <p:cNvPr id="321" name="Ink 320">
                <a:extLst>
                  <a:ext uri="{FF2B5EF4-FFF2-40B4-BE49-F238E27FC236}">
                    <a16:creationId xmlns:a16="http://schemas.microsoft.com/office/drawing/2014/main" id="{D70C9ABC-F3F3-C848-81A3-B4E7E5B1A1B1}"/>
                  </a:ext>
                </a:extLst>
              </p:cNvPr>
              <p:cNvPicPr/>
              <p:nvPr/>
            </p:nvPicPr>
            <p:blipFill>
              <a:blip r:embed="rId169"/>
              <a:stretch>
                <a:fillRect/>
              </a:stretch>
            </p:blipFill>
            <p:spPr>
              <a:xfrm>
                <a:off x="9924035" y="3902233"/>
                <a:ext cx="300240" cy="306339"/>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22" name="Ink 321">
                <a:extLst>
                  <a:ext uri="{FF2B5EF4-FFF2-40B4-BE49-F238E27FC236}">
                    <a16:creationId xmlns:a16="http://schemas.microsoft.com/office/drawing/2014/main" id="{F7229903-DFB1-484C-AC87-3781F48208A4}"/>
                  </a:ext>
                </a:extLst>
              </p14:cNvPr>
              <p14:cNvContentPartPr/>
              <p14:nvPr/>
            </p14:nvContentPartPr>
            <p14:xfrm>
              <a:off x="2507315" y="4582983"/>
              <a:ext cx="12960" cy="107280"/>
            </p14:xfrm>
          </p:contentPart>
        </mc:Choice>
        <mc:Fallback xmlns="">
          <p:pic>
            <p:nvPicPr>
              <p:cNvPr id="322" name="Ink 321">
                <a:extLst>
                  <a:ext uri="{FF2B5EF4-FFF2-40B4-BE49-F238E27FC236}">
                    <a16:creationId xmlns:a16="http://schemas.microsoft.com/office/drawing/2014/main" id="{F7229903-DFB1-484C-AC87-3781F48208A4}"/>
                  </a:ext>
                </a:extLst>
              </p:cNvPr>
              <p:cNvPicPr/>
              <p:nvPr/>
            </p:nvPicPr>
            <p:blipFill>
              <a:blip r:embed="rId171"/>
              <a:stretch>
                <a:fillRect/>
              </a:stretch>
            </p:blipFill>
            <p:spPr>
              <a:xfrm>
                <a:off x="2498315" y="4574343"/>
                <a:ext cx="302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25" name="Ink 325">
                <a:extLst>
                  <a:ext uri="{FF2B5EF4-FFF2-40B4-BE49-F238E27FC236}">
                    <a16:creationId xmlns:a16="http://schemas.microsoft.com/office/drawing/2014/main" id="{48E039F6-CFB2-0040-AFA9-0E9357D0BAAC}"/>
                  </a:ext>
                </a:extLst>
              </p14:cNvPr>
              <p14:cNvContentPartPr/>
              <p14:nvPr/>
            </p14:nvContentPartPr>
            <p14:xfrm>
              <a:off x="2632955" y="4551663"/>
              <a:ext cx="189000" cy="163800"/>
            </p14:xfrm>
          </p:contentPart>
        </mc:Choice>
        <mc:Fallback xmlns="">
          <p:pic>
            <p:nvPicPr>
              <p:cNvPr id="325" name="Ink 325">
                <a:extLst>
                  <a:ext uri="{FF2B5EF4-FFF2-40B4-BE49-F238E27FC236}">
                    <a16:creationId xmlns:a16="http://schemas.microsoft.com/office/drawing/2014/main" id="{48E039F6-CFB2-0040-AFA9-0E9357D0BAAC}"/>
                  </a:ext>
                </a:extLst>
              </p:cNvPr>
              <p:cNvPicPr/>
              <p:nvPr/>
            </p:nvPicPr>
            <p:blipFill>
              <a:blip r:embed="rId173"/>
              <a:stretch>
                <a:fillRect/>
              </a:stretch>
            </p:blipFill>
            <p:spPr>
              <a:xfrm>
                <a:off x="2623955" y="4543023"/>
                <a:ext cx="2062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27" name="Ink 326">
                <a:extLst>
                  <a:ext uri="{FF2B5EF4-FFF2-40B4-BE49-F238E27FC236}">
                    <a16:creationId xmlns:a16="http://schemas.microsoft.com/office/drawing/2014/main" id="{B2DB4302-832D-9F47-95D2-E6B6D18852B4}"/>
                  </a:ext>
                </a:extLst>
              </p14:cNvPr>
              <p14:cNvContentPartPr/>
              <p14:nvPr/>
            </p14:nvContentPartPr>
            <p14:xfrm>
              <a:off x="2941115" y="4671183"/>
              <a:ext cx="12960" cy="6480"/>
            </p14:xfrm>
          </p:contentPart>
        </mc:Choice>
        <mc:Fallback xmlns="">
          <p:pic>
            <p:nvPicPr>
              <p:cNvPr id="327" name="Ink 326">
                <a:extLst>
                  <a:ext uri="{FF2B5EF4-FFF2-40B4-BE49-F238E27FC236}">
                    <a16:creationId xmlns:a16="http://schemas.microsoft.com/office/drawing/2014/main" id="{B2DB4302-832D-9F47-95D2-E6B6D18852B4}"/>
                  </a:ext>
                </a:extLst>
              </p:cNvPr>
              <p:cNvPicPr/>
              <p:nvPr/>
            </p:nvPicPr>
            <p:blipFill>
              <a:blip r:embed="rId175"/>
              <a:stretch>
                <a:fillRect/>
              </a:stretch>
            </p:blipFill>
            <p:spPr>
              <a:xfrm>
                <a:off x="2932475" y="4663339"/>
                <a:ext cx="2988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28" name="Ink 327">
                <a:extLst>
                  <a:ext uri="{FF2B5EF4-FFF2-40B4-BE49-F238E27FC236}">
                    <a16:creationId xmlns:a16="http://schemas.microsoft.com/office/drawing/2014/main" id="{FD7D26E2-7212-734E-9551-D8EA988A1FB5}"/>
                  </a:ext>
                </a:extLst>
              </p14:cNvPr>
              <p14:cNvContentPartPr/>
              <p14:nvPr/>
            </p14:nvContentPartPr>
            <p14:xfrm>
              <a:off x="3676955" y="5010663"/>
              <a:ext cx="289440" cy="145080"/>
            </p14:xfrm>
          </p:contentPart>
        </mc:Choice>
        <mc:Fallback xmlns="">
          <p:pic>
            <p:nvPicPr>
              <p:cNvPr id="328" name="Ink 327">
                <a:extLst>
                  <a:ext uri="{FF2B5EF4-FFF2-40B4-BE49-F238E27FC236}">
                    <a16:creationId xmlns:a16="http://schemas.microsoft.com/office/drawing/2014/main" id="{FD7D26E2-7212-734E-9551-D8EA988A1FB5}"/>
                  </a:ext>
                </a:extLst>
              </p:cNvPr>
              <p:cNvPicPr/>
              <p:nvPr/>
            </p:nvPicPr>
            <p:blipFill>
              <a:blip r:embed="rId177"/>
              <a:stretch>
                <a:fillRect/>
              </a:stretch>
            </p:blipFill>
            <p:spPr>
              <a:xfrm>
                <a:off x="3667595" y="5002023"/>
                <a:ext cx="308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35" name="Ink 334">
                <a:extLst>
                  <a:ext uri="{FF2B5EF4-FFF2-40B4-BE49-F238E27FC236}">
                    <a16:creationId xmlns:a16="http://schemas.microsoft.com/office/drawing/2014/main" id="{C39B0AD0-ACAA-2147-9D80-60EF952B7D39}"/>
                  </a:ext>
                </a:extLst>
              </p14:cNvPr>
              <p14:cNvContentPartPr/>
              <p14:nvPr/>
            </p14:nvContentPartPr>
            <p14:xfrm>
              <a:off x="5732555" y="4897623"/>
              <a:ext cx="252000" cy="201600"/>
            </p14:xfrm>
          </p:contentPart>
        </mc:Choice>
        <mc:Fallback xmlns="">
          <p:pic>
            <p:nvPicPr>
              <p:cNvPr id="335" name="Ink 334">
                <a:extLst>
                  <a:ext uri="{FF2B5EF4-FFF2-40B4-BE49-F238E27FC236}">
                    <a16:creationId xmlns:a16="http://schemas.microsoft.com/office/drawing/2014/main" id="{C39B0AD0-ACAA-2147-9D80-60EF952B7D39}"/>
                  </a:ext>
                </a:extLst>
              </p:cNvPr>
              <p:cNvPicPr/>
              <p:nvPr/>
            </p:nvPicPr>
            <p:blipFill>
              <a:blip r:embed="rId179"/>
              <a:stretch>
                <a:fillRect/>
              </a:stretch>
            </p:blipFill>
            <p:spPr>
              <a:xfrm>
                <a:off x="5723903" y="4888983"/>
                <a:ext cx="269305"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44" name="Ink 348">
                <a:extLst>
                  <a:ext uri="{FF2B5EF4-FFF2-40B4-BE49-F238E27FC236}">
                    <a16:creationId xmlns:a16="http://schemas.microsoft.com/office/drawing/2014/main" id="{81E383C9-AF70-3548-AD4C-58EDFF128BA2}"/>
                  </a:ext>
                </a:extLst>
              </p14:cNvPr>
              <p14:cNvContentPartPr/>
              <p14:nvPr/>
            </p14:nvContentPartPr>
            <p14:xfrm>
              <a:off x="7650275" y="4828503"/>
              <a:ext cx="170280" cy="201600"/>
            </p14:xfrm>
          </p:contentPart>
        </mc:Choice>
        <mc:Fallback xmlns="">
          <p:pic>
            <p:nvPicPr>
              <p:cNvPr id="344" name="Ink 348">
                <a:extLst>
                  <a:ext uri="{FF2B5EF4-FFF2-40B4-BE49-F238E27FC236}">
                    <a16:creationId xmlns:a16="http://schemas.microsoft.com/office/drawing/2014/main" id="{81E383C9-AF70-3548-AD4C-58EDFF128BA2}"/>
                  </a:ext>
                </a:extLst>
              </p:cNvPr>
              <p:cNvPicPr/>
              <p:nvPr/>
            </p:nvPicPr>
            <p:blipFill>
              <a:blip r:embed="rId181"/>
              <a:stretch>
                <a:fillRect/>
              </a:stretch>
            </p:blipFill>
            <p:spPr>
              <a:xfrm>
                <a:off x="7641995" y="4820223"/>
                <a:ext cx="186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45" name="Ink 349">
                <a:extLst>
                  <a:ext uri="{FF2B5EF4-FFF2-40B4-BE49-F238E27FC236}">
                    <a16:creationId xmlns:a16="http://schemas.microsoft.com/office/drawing/2014/main" id="{C7C0B191-99BF-AB40-8564-5E462FB095C1}"/>
                  </a:ext>
                </a:extLst>
              </p14:cNvPr>
              <p14:cNvContentPartPr/>
              <p14:nvPr/>
            </p14:nvContentPartPr>
            <p14:xfrm>
              <a:off x="6927395" y="4910223"/>
              <a:ext cx="597600" cy="107280"/>
            </p14:xfrm>
          </p:contentPart>
        </mc:Choice>
        <mc:Fallback xmlns="">
          <p:pic>
            <p:nvPicPr>
              <p:cNvPr id="345" name="Ink 349">
                <a:extLst>
                  <a:ext uri="{FF2B5EF4-FFF2-40B4-BE49-F238E27FC236}">
                    <a16:creationId xmlns:a16="http://schemas.microsoft.com/office/drawing/2014/main" id="{C7C0B191-99BF-AB40-8564-5E462FB095C1}"/>
                  </a:ext>
                </a:extLst>
              </p:cNvPr>
              <p:cNvPicPr/>
              <p:nvPr/>
            </p:nvPicPr>
            <p:blipFill>
              <a:blip r:embed="rId183"/>
              <a:stretch>
                <a:fillRect/>
              </a:stretch>
            </p:blipFill>
            <p:spPr>
              <a:xfrm>
                <a:off x="6918755" y="4901583"/>
                <a:ext cx="6145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46" name="Ink 350">
                <a:extLst>
                  <a:ext uri="{FF2B5EF4-FFF2-40B4-BE49-F238E27FC236}">
                    <a16:creationId xmlns:a16="http://schemas.microsoft.com/office/drawing/2014/main" id="{B6BB5CCC-65A7-E942-901B-113BA6B418B0}"/>
                  </a:ext>
                </a:extLst>
              </p14:cNvPr>
              <p14:cNvContentPartPr/>
              <p14:nvPr/>
            </p14:nvContentPartPr>
            <p14:xfrm>
              <a:off x="6078515" y="4973583"/>
              <a:ext cx="421560" cy="351720"/>
            </p14:xfrm>
          </p:contentPart>
        </mc:Choice>
        <mc:Fallback xmlns="">
          <p:pic>
            <p:nvPicPr>
              <p:cNvPr id="346" name="Ink 350">
                <a:extLst>
                  <a:ext uri="{FF2B5EF4-FFF2-40B4-BE49-F238E27FC236}">
                    <a16:creationId xmlns:a16="http://schemas.microsoft.com/office/drawing/2014/main" id="{B6BB5CCC-65A7-E942-901B-113BA6B418B0}"/>
                  </a:ext>
                </a:extLst>
              </p:cNvPr>
              <p:cNvPicPr/>
              <p:nvPr/>
            </p:nvPicPr>
            <p:blipFill>
              <a:blip r:embed="rId185"/>
              <a:stretch>
                <a:fillRect/>
              </a:stretch>
            </p:blipFill>
            <p:spPr>
              <a:xfrm>
                <a:off x="6069515" y="4964583"/>
                <a:ext cx="4392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47" name="Ink 351">
                <a:extLst>
                  <a:ext uri="{FF2B5EF4-FFF2-40B4-BE49-F238E27FC236}">
                    <a16:creationId xmlns:a16="http://schemas.microsoft.com/office/drawing/2014/main" id="{5345BC98-2153-B94A-ADD3-B02F7D4DF4F4}"/>
                  </a:ext>
                </a:extLst>
              </p14:cNvPr>
              <p14:cNvContentPartPr/>
              <p14:nvPr/>
            </p14:nvContentPartPr>
            <p14:xfrm>
              <a:off x="5085275" y="4866663"/>
              <a:ext cx="270360" cy="276480"/>
            </p14:xfrm>
          </p:contentPart>
        </mc:Choice>
        <mc:Fallback xmlns="">
          <p:pic>
            <p:nvPicPr>
              <p:cNvPr id="347" name="Ink 351">
                <a:extLst>
                  <a:ext uri="{FF2B5EF4-FFF2-40B4-BE49-F238E27FC236}">
                    <a16:creationId xmlns:a16="http://schemas.microsoft.com/office/drawing/2014/main" id="{5345BC98-2153-B94A-ADD3-B02F7D4DF4F4}"/>
                  </a:ext>
                </a:extLst>
              </p:cNvPr>
              <p:cNvPicPr/>
              <p:nvPr/>
            </p:nvPicPr>
            <p:blipFill>
              <a:blip r:embed="rId187"/>
              <a:stretch>
                <a:fillRect/>
              </a:stretch>
            </p:blipFill>
            <p:spPr>
              <a:xfrm>
                <a:off x="5075568" y="4857651"/>
                <a:ext cx="289415" cy="294503"/>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48" name="Ink 352">
                <a:extLst>
                  <a:ext uri="{FF2B5EF4-FFF2-40B4-BE49-F238E27FC236}">
                    <a16:creationId xmlns:a16="http://schemas.microsoft.com/office/drawing/2014/main" id="{F2A87D8C-4B01-0043-B3A2-1B76F5635184}"/>
                  </a:ext>
                </a:extLst>
              </p14:cNvPr>
              <p14:cNvContentPartPr/>
              <p14:nvPr/>
            </p14:nvContentPartPr>
            <p14:xfrm>
              <a:off x="4066475" y="4941543"/>
              <a:ext cx="572400" cy="198000"/>
            </p14:xfrm>
          </p:contentPart>
        </mc:Choice>
        <mc:Fallback xmlns="">
          <p:pic>
            <p:nvPicPr>
              <p:cNvPr id="348" name="Ink 352">
                <a:extLst>
                  <a:ext uri="{FF2B5EF4-FFF2-40B4-BE49-F238E27FC236}">
                    <a16:creationId xmlns:a16="http://schemas.microsoft.com/office/drawing/2014/main" id="{F2A87D8C-4B01-0043-B3A2-1B76F5635184}"/>
                  </a:ext>
                </a:extLst>
              </p:cNvPr>
              <p:cNvPicPr/>
              <p:nvPr/>
            </p:nvPicPr>
            <p:blipFill>
              <a:blip r:embed="rId189"/>
              <a:stretch>
                <a:fillRect/>
              </a:stretch>
            </p:blipFill>
            <p:spPr>
              <a:xfrm>
                <a:off x="4057475" y="4932919"/>
                <a:ext cx="589680" cy="21453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54" name="Ink 353">
                <a:extLst>
                  <a:ext uri="{FF2B5EF4-FFF2-40B4-BE49-F238E27FC236}">
                    <a16:creationId xmlns:a16="http://schemas.microsoft.com/office/drawing/2014/main" id="{83BCF28E-9DED-F04E-9CB6-E3FB9E08FB8A}"/>
                  </a:ext>
                </a:extLst>
              </p14:cNvPr>
              <p14:cNvContentPartPr/>
              <p14:nvPr/>
            </p14:nvContentPartPr>
            <p14:xfrm>
              <a:off x="8278835" y="4865943"/>
              <a:ext cx="44280" cy="126000"/>
            </p14:xfrm>
          </p:contentPart>
        </mc:Choice>
        <mc:Fallback xmlns="">
          <p:pic>
            <p:nvPicPr>
              <p:cNvPr id="354" name="Ink 353">
                <a:extLst>
                  <a:ext uri="{FF2B5EF4-FFF2-40B4-BE49-F238E27FC236}">
                    <a16:creationId xmlns:a16="http://schemas.microsoft.com/office/drawing/2014/main" id="{83BCF28E-9DED-F04E-9CB6-E3FB9E08FB8A}"/>
                  </a:ext>
                </a:extLst>
              </p:cNvPr>
              <p:cNvPicPr/>
              <p:nvPr/>
            </p:nvPicPr>
            <p:blipFill>
              <a:blip r:embed="rId191"/>
              <a:stretch>
                <a:fillRect/>
              </a:stretch>
            </p:blipFill>
            <p:spPr>
              <a:xfrm>
                <a:off x="8270195" y="4857303"/>
                <a:ext cx="61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63" name="Ink 364">
                <a:extLst>
                  <a:ext uri="{FF2B5EF4-FFF2-40B4-BE49-F238E27FC236}">
                    <a16:creationId xmlns:a16="http://schemas.microsoft.com/office/drawing/2014/main" id="{96302743-BD45-2741-A0D1-4E34FC380604}"/>
                  </a:ext>
                </a:extLst>
              </p14:cNvPr>
              <p14:cNvContentPartPr/>
              <p14:nvPr/>
            </p14:nvContentPartPr>
            <p14:xfrm>
              <a:off x="9108995" y="4752903"/>
              <a:ext cx="961200" cy="276840"/>
            </p14:xfrm>
          </p:contentPart>
        </mc:Choice>
        <mc:Fallback xmlns="">
          <p:pic>
            <p:nvPicPr>
              <p:cNvPr id="363" name="Ink 364">
                <a:extLst>
                  <a:ext uri="{FF2B5EF4-FFF2-40B4-BE49-F238E27FC236}">
                    <a16:creationId xmlns:a16="http://schemas.microsoft.com/office/drawing/2014/main" id="{96302743-BD45-2741-A0D1-4E34FC380604}"/>
                  </a:ext>
                </a:extLst>
              </p:cNvPr>
              <p:cNvPicPr/>
              <p:nvPr/>
            </p:nvPicPr>
            <p:blipFill>
              <a:blip r:embed="rId193"/>
              <a:stretch>
                <a:fillRect/>
              </a:stretch>
            </p:blipFill>
            <p:spPr>
              <a:xfrm>
                <a:off x="9099998" y="4744274"/>
                <a:ext cx="979193" cy="294098"/>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64" name="Ink 365">
                <a:extLst>
                  <a:ext uri="{FF2B5EF4-FFF2-40B4-BE49-F238E27FC236}">
                    <a16:creationId xmlns:a16="http://schemas.microsoft.com/office/drawing/2014/main" id="{6D900C63-8A28-A94B-BA4B-8EEC72EF4C6D}"/>
                  </a:ext>
                </a:extLst>
              </p14:cNvPr>
              <p14:cNvContentPartPr/>
              <p14:nvPr/>
            </p14:nvContentPartPr>
            <p14:xfrm>
              <a:off x="8448755" y="4834623"/>
              <a:ext cx="252000" cy="151200"/>
            </p14:xfrm>
          </p:contentPart>
        </mc:Choice>
        <mc:Fallback xmlns="">
          <p:pic>
            <p:nvPicPr>
              <p:cNvPr id="364" name="Ink 365">
                <a:extLst>
                  <a:ext uri="{FF2B5EF4-FFF2-40B4-BE49-F238E27FC236}">
                    <a16:creationId xmlns:a16="http://schemas.microsoft.com/office/drawing/2014/main" id="{6D900C63-8A28-A94B-BA4B-8EEC72EF4C6D}"/>
                  </a:ext>
                </a:extLst>
              </p:cNvPr>
              <p:cNvPicPr/>
              <p:nvPr/>
            </p:nvPicPr>
            <p:blipFill>
              <a:blip r:embed="rId195"/>
              <a:stretch>
                <a:fillRect/>
              </a:stretch>
            </p:blipFill>
            <p:spPr>
              <a:xfrm>
                <a:off x="8440115" y="4825644"/>
                <a:ext cx="26892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71" name="Ink 371">
                <a:extLst>
                  <a:ext uri="{FF2B5EF4-FFF2-40B4-BE49-F238E27FC236}">
                    <a16:creationId xmlns:a16="http://schemas.microsoft.com/office/drawing/2014/main" id="{15B045EE-6D1E-AB4D-A8D2-F1F45C8E631B}"/>
                  </a:ext>
                </a:extLst>
              </p14:cNvPr>
              <p14:cNvContentPartPr/>
              <p14:nvPr/>
            </p14:nvContentPartPr>
            <p14:xfrm>
              <a:off x="2488595" y="5482263"/>
              <a:ext cx="1037520" cy="251640"/>
            </p14:xfrm>
          </p:contentPart>
        </mc:Choice>
        <mc:Fallback xmlns="">
          <p:pic>
            <p:nvPicPr>
              <p:cNvPr id="371" name="Ink 371">
                <a:extLst>
                  <a:ext uri="{FF2B5EF4-FFF2-40B4-BE49-F238E27FC236}">
                    <a16:creationId xmlns:a16="http://schemas.microsoft.com/office/drawing/2014/main" id="{15B045EE-6D1E-AB4D-A8D2-F1F45C8E631B}"/>
                  </a:ext>
                </a:extLst>
              </p:cNvPr>
              <p:cNvPicPr/>
              <p:nvPr/>
            </p:nvPicPr>
            <p:blipFill>
              <a:blip r:embed="rId197"/>
              <a:stretch>
                <a:fillRect/>
              </a:stretch>
            </p:blipFill>
            <p:spPr>
              <a:xfrm>
                <a:off x="2480318" y="5473635"/>
                <a:ext cx="1054794" cy="269974"/>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73" name="Ink 372">
                <a:extLst>
                  <a:ext uri="{FF2B5EF4-FFF2-40B4-BE49-F238E27FC236}">
                    <a16:creationId xmlns:a16="http://schemas.microsoft.com/office/drawing/2014/main" id="{F2013D5C-E6F2-3448-A2C3-3846367B9308}"/>
                  </a:ext>
                </a:extLst>
              </p14:cNvPr>
              <p14:cNvContentPartPr/>
              <p14:nvPr/>
            </p14:nvContentPartPr>
            <p14:xfrm>
              <a:off x="3997355" y="5520783"/>
              <a:ext cx="163800" cy="188280"/>
            </p14:xfrm>
          </p:contentPart>
        </mc:Choice>
        <mc:Fallback xmlns="">
          <p:pic>
            <p:nvPicPr>
              <p:cNvPr id="373" name="Ink 372">
                <a:extLst>
                  <a:ext uri="{FF2B5EF4-FFF2-40B4-BE49-F238E27FC236}">
                    <a16:creationId xmlns:a16="http://schemas.microsoft.com/office/drawing/2014/main" id="{F2013D5C-E6F2-3448-A2C3-3846367B9308}"/>
                  </a:ext>
                </a:extLst>
              </p:cNvPr>
              <p:cNvPicPr/>
              <p:nvPr/>
            </p:nvPicPr>
            <p:blipFill>
              <a:blip r:embed="rId199"/>
              <a:stretch>
                <a:fillRect/>
              </a:stretch>
            </p:blipFill>
            <p:spPr>
              <a:xfrm>
                <a:off x="3988355" y="5512143"/>
                <a:ext cx="1818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74" name="Ink 373">
                <a:extLst>
                  <a:ext uri="{FF2B5EF4-FFF2-40B4-BE49-F238E27FC236}">
                    <a16:creationId xmlns:a16="http://schemas.microsoft.com/office/drawing/2014/main" id="{5AFEF65D-3318-7C44-B683-02B7ED5FBA18}"/>
                  </a:ext>
                </a:extLst>
              </p14:cNvPr>
              <p14:cNvContentPartPr/>
              <p14:nvPr/>
            </p14:nvContentPartPr>
            <p14:xfrm>
              <a:off x="4255115" y="5589183"/>
              <a:ext cx="175680" cy="358560"/>
            </p14:xfrm>
          </p:contentPart>
        </mc:Choice>
        <mc:Fallback xmlns="">
          <p:pic>
            <p:nvPicPr>
              <p:cNvPr id="374" name="Ink 373">
                <a:extLst>
                  <a:ext uri="{FF2B5EF4-FFF2-40B4-BE49-F238E27FC236}">
                    <a16:creationId xmlns:a16="http://schemas.microsoft.com/office/drawing/2014/main" id="{5AFEF65D-3318-7C44-B683-02B7ED5FBA18}"/>
                  </a:ext>
                </a:extLst>
              </p:cNvPr>
              <p:cNvPicPr/>
              <p:nvPr/>
            </p:nvPicPr>
            <p:blipFill>
              <a:blip r:embed="rId201"/>
              <a:stretch>
                <a:fillRect/>
              </a:stretch>
            </p:blipFill>
            <p:spPr>
              <a:xfrm>
                <a:off x="4245755" y="5580552"/>
                <a:ext cx="194040" cy="376542"/>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94" name="Ink 393">
                <a:extLst>
                  <a:ext uri="{FF2B5EF4-FFF2-40B4-BE49-F238E27FC236}">
                    <a16:creationId xmlns:a16="http://schemas.microsoft.com/office/drawing/2014/main" id="{9F4133AC-49AE-5C44-B22A-A2FE1F40B75E}"/>
                  </a:ext>
                </a:extLst>
              </p14:cNvPr>
              <p14:cNvContentPartPr/>
              <p14:nvPr/>
            </p14:nvContentPartPr>
            <p14:xfrm>
              <a:off x="9504995" y="5293623"/>
              <a:ext cx="100800" cy="182520"/>
            </p14:xfrm>
          </p:contentPart>
        </mc:Choice>
        <mc:Fallback xmlns="">
          <p:pic>
            <p:nvPicPr>
              <p:cNvPr id="394" name="Ink 393">
                <a:extLst>
                  <a:ext uri="{FF2B5EF4-FFF2-40B4-BE49-F238E27FC236}">
                    <a16:creationId xmlns:a16="http://schemas.microsoft.com/office/drawing/2014/main" id="{9F4133AC-49AE-5C44-B22A-A2FE1F40B75E}"/>
                  </a:ext>
                </a:extLst>
              </p:cNvPr>
              <p:cNvPicPr/>
              <p:nvPr/>
            </p:nvPicPr>
            <p:blipFill>
              <a:blip r:embed="rId203"/>
              <a:stretch>
                <a:fillRect/>
              </a:stretch>
            </p:blipFill>
            <p:spPr>
              <a:xfrm>
                <a:off x="9496744" y="5285000"/>
                <a:ext cx="117660" cy="199407"/>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95" name="Ink 394">
                <a:extLst>
                  <a:ext uri="{FF2B5EF4-FFF2-40B4-BE49-F238E27FC236}">
                    <a16:creationId xmlns:a16="http://schemas.microsoft.com/office/drawing/2014/main" id="{66E8783B-4826-6240-898F-5BE11310BDBE}"/>
                  </a:ext>
                </a:extLst>
              </p14:cNvPr>
              <p14:cNvContentPartPr/>
              <p14:nvPr/>
            </p14:nvContentPartPr>
            <p14:xfrm>
              <a:off x="9523715" y="5607903"/>
              <a:ext cx="56880" cy="38160"/>
            </p14:xfrm>
          </p:contentPart>
        </mc:Choice>
        <mc:Fallback xmlns="">
          <p:pic>
            <p:nvPicPr>
              <p:cNvPr id="395" name="Ink 394">
                <a:extLst>
                  <a:ext uri="{FF2B5EF4-FFF2-40B4-BE49-F238E27FC236}">
                    <a16:creationId xmlns:a16="http://schemas.microsoft.com/office/drawing/2014/main" id="{66E8783B-4826-6240-898F-5BE11310BDBE}"/>
                  </a:ext>
                </a:extLst>
              </p:cNvPr>
              <p:cNvPicPr/>
              <p:nvPr/>
            </p:nvPicPr>
            <p:blipFill>
              <a:blip r:embed="rId205"/>
              <a:stretch>
                <a:fillRect/>
              </a:stretch>
            </p:blipFill>
            <p:spPr>
              <a:xfrm>
                <a:off x="9515075" y="5598817"/>
                <a:ext cx="74520" cy="56331"/>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96" name="Ink 399">
                <a:extLst>
                  <a:ext uri="{FF2B5EF4-FFF2-40B4-BE49-F238E27FC236}">
                    <a16:creationId xmlns:a16="http://schemas.microsoft.com/office/drawing/2014/main" id="{4F36CA08-835A-4846-8B93-12076B36AE83}"/>
                  </a:ext>
                </a:extLst>
              </p14:cNvPr>
              <p14:cNvContentPartPr/>
              <p14:nvPr/>
            </p14:nvContentPartPr>
            <p14:xfrm>
              <a:off x="8700035" y="5269143"/>
              <a:ext cx="541440" cy="295200"/>
            </p14:xfrm>
          </p:contentPart>
        </mc:Choice>
        <mc:Fallback xmlns="">
          <p:pic>
            <p:nvPicPr>
              <p:cNvPr id="396" name="Ink 399">
                <a:extLst>
                  <a:ext uri="{FF2B5EF4-FFF2-40B4-BE49-F238E27FC236}">
                    <a16:creationId xmlns:a16="http://schemas.microsoft.com/office/drawing/2014/main" id="{4F36CA08-835A-4846-8B93-12076B36AE83}"/>
                  </a:ext>
                </a:extLst>
              </p:cNvPr>
              <p:cNvPicPr/>
              <p:nvPr/>
            </p:nvPicPr>
            <p:blipFill>
              <a:blip r:embed="rId207"/>
              <a:stretch>
                <a:fillRect/>
              </a:stretch>
            </p:blipFill>
            <p:spPr>
              <a:xfrm>
                <a:off x="8691029" y="5260143"/>
                <a:ext cx="558731"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97" name="Ink 400">
                <a:extLst>
                  <a:ext uri="{FF2B5EF4-FFF2-40B4-BE49-F238E27FC236}">
                    <a16:creationId xmlns:a16="http://schemas.microsoft.com/office/drawing/2014/main" id="{769E4371-8CD7-3548-8EEB-D5EC9BCE15A8}"/>
                  </a:ext>
                </a:extLst>
              </p14:cNvPr>
              <p14:cNvContentPartPr/>
              <p14:nvPr/>
            </p14:nvContentPartPr>
            <p14:xfrm>
              <a:off x="7681595" y="5400543"/>
              <a:ext cx="905760" cy="352440"/>
            </p14:xfrm>
          </p:contentPart>
        </mc:Choice>
        <mc:Fallback xmlns="">
          <p:pic>
            <p:nvPicPr>
              <p:cNvPr id="397" name="Ink 400">
                <a:extLst>
                  <a:ext uri="{FF2B5EF4-FFF2-40B4-BE49-F238E27FC236}">
                    <a16:creationId xmlns:a16="http://schemas.microsoft.com/office/drawing/2014/main" id="{769E4371-8CD7-3548-8EEB-D5EC9BCE15A8}"/>
                  </a:ext>
                </a:extLst>
              </p:cNvPr>
              <p:cNvPicPr/>
              <p:nvPr/>
            </p:nvPicPr>
            <p:blipFill>
              <a:blip r:embed="rId209"/>
              <a:stretch>
                <a:fillRect/>
              </a:stretch>
            </p:blipFill>
            <p:spPr>
              <a:xfrm>
                <a:off x="7672955" y="5392263"/>
                <a:ext cx="9237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98" name="Ink 401">
                <a:extLst>
                  <a:ext uri="{FF2B5EF4-FFF2-40B4-BE49-F238E27FC236}">
                    <a16:creationId xmlns:a16="http://schemas.microsoft.com/office/drawing/2014/main" id="{CEDE3D1F-F5E7-1E48-BF08-125C78A2D529}"/>
                  </a:ext>
                </a:extLst>
              </p14:cNvPr>
              <p14:cNvContentPartPr/>
              <p14:nvPr/>
            </p14:nvContentPartPr>
            <p14:xfrm>
              <a:off x="5839475" y="5450583"/>
              <a:ext cx="1326960" cy="195480"/>
            </p14:xfrm>
          </p:contentPart>
        </mc:Choice>
        <mc:Fallback xmlns="">
          <p:pic>
            <p:nvPicPr>
              <p:cNvPr id="398" name="Ink 401">
                <a:extLst>
                  <a:ext uri="{FF2B5EF4-FFF2-40B4-BE49-F238E27FC236}">
                    <a16:creationId xmlns:a16="http://schemas.microsoft.com/office/drawing/2014/main" id="{CEDE3D1F-F5E7-1E48-BF08-125C78A2D529}"/>
                  </a:ext>
                </a:extLst>
              </p:cNvPr>
              <p:cNvPicPr/>
              <p:nvPr/>
            </p:nvPicPr>
            <p:blipFill>
              <a:blip r:embed="rId211"/>
              <a:stretch>
                <a:fillRect/>
              </a:stretch>
            </p:blipFill>
            <p:spPr>
              <a:xfrm>
                <a:off x="5830115" y="5442648"/>
                <a:ext cx="1345680" cy="21279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99" name="Ink 402">
                <a:extLst>
                  <a:ext uri="{FF2B5EF4-FFF2-40B4-BE49-F238E27FC236}">
                    <a16:creationId xmlns:a16="http://schemas.microsoft.com/office/drawing/2014/main" id="{62F02B92-C24B-1B46-9198-F23C38ECAC19}"/>
                  </a:ext>
                </a:extLst>
              </p14:cNvPr>
              <p14:cNvContentPartPr/>
              <p14:nvPr/>
            </p14:nvContentPartPr>
            <p14:xfrm>
              <a:off x="4827155" y="5520063"/>
              <a:ext cx="613800" cy="157320"/>
            </p14:xfrm>
          </p:contentPart>
        </mc:Choice>
        <mc:Fallback xmlns="">
          <p:pic>
            <p:nvPicPr>
              <p:cNvPr id="399" name="Ink 402">
                <a:extLst>
                  <a:ext uri="{FF2B5EF4-FFF2-40B4-BE49-F238E27FC236}">
                    <a16:creationId xmlns:a16="http://schemas.microsoft.com/office/drawing/2014/main" id="{62F02B92-C24B-1B46-9198-F23C38ECAC19}"/>
                  </a:ext>
                </a:extLst>
              </p:cNvPr>
              <p:cNvPicPr/>
              <p:nvPr/>
            </p:nvPicPr>
            <p:blipFill>
              <a:blip r:embed="rId213"/>
              <a:stretch>
                <a:fillRect/>
              </a:stretch>
            </p:blipFill>
            <p:spPr>
              <a:xfrm>
                <a:off x="4817795" y="5511443"/>
                <a:ext cx="631440" cy="175279"/>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15" name="Ink 414">
                <a:extLst>
                  <a:ext uri="{FF2B5EF4-FFF2-40B4-BE49-F238E27FC236}">
                    <a16:creationId xmlns:a16="http://schemas.microsoft.com/office/drawing/2014/main" id="{382906DE-CB78-6442-B88D-FA0D1346BB6B}"/>
                  </a:ext>
                </a:extLst>
              </p14:cNvPr>
              <p14:cNvContentPartPr/>
              <p14:nvPr/>
            </p14:nvContentPartPr>
            <p14:xfrm>
              <a:off x="5097515" y="666183"/>
              <a:ext cx="6480" cy="6480"/>
            </p14:xfrm>
          </p:contentPart>
        </mc:Choice>
        <mc:Fallback xmlns="">
          <p:pic>
            <p:nvPicPr>
              <p:cNvPr id="415" name="Ink 414">
                <a:extLst>
                  <a:ext uri="{FF2B5EF4-FFF2-40B4-BE49-F238E27FC236}">
                    <a16:creationId xmlns:a16="http://schemas.microsoft.com/office/drawing/2014/main" id="{382906DE-CB78-6442-B88D-FA0D1346BB6B}"/>
                  </a:ext>
                </a:extLst>
              </p:cNvPr>
              <p:cNvPicPr/>
              <p:nvPr/>
            </p:nvPicPr>
            <p:blipFill>
              <a:blip r:embed="rId215"/>
              <a:stretch>
                <a:fillRect/>
              </a:stretch>
            </p:blipFill>
            <p:spPr>
              <a:xfrm>
                <a:off x="5081675" y="650343"/>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16" name="Ink 415">
                <a:extLst>
                  <a:ext uri="{FF2B5EF4-FFF2-40B4-BE49-F238E27FC236}">
                    <a16:creationId xmlns:a16="http://schemas.microsoft.com/office/drawing/2014/main" id="{F1A19E27-9CAA-C842-ABAE-DD1197309C9E}"/>
                  </a:ext>
                </a:extLst>
              </p14:cNvPr>
              <p14:cNvContentPartPr/>
              <p14:nvPr/>
            </p14:nvContentPartPr>
            <p14:xfrm>
              <a:off x="5116595" y="747903"/>
              <a:ext cx="12960" cy="360"/>
            </p14:xfrm>
          </p:contentPart>
        </mc:Choice>
        <mc:Fallback xmlns="">
          <p:pic>
            <p:nvPicPr>
              <p:cNvPr id="416" name="Ink 415">
                <a:extLst>
                  <a:ext uri="{FF2B5EF4-FFF2-40B4-BE49-F238E27FC236}">
                    <a16:creationId xmlns:a16="http://schemas.microsoft.com/office/drawing/2014/main" id="{F1A19E27-9CAA-C842-ABAE-DD1197309C9E}"/>
                  </a:ext>
                </a:extLst>
              </p:cNvPr>
              <p:cNvPicPr/>
              <p:nvPr/>
            </p:nvPicPr>
            <p:blipFill>
              <a:blip r:embed="rId217"/>
              <a:stretch>
                <a:fillRect/>
              </a:stretch>
            </p:blipFill>
            <p:spPr>
              <a:xfrm>
                <a:off x="5100755" y="731703"/>
                <a:ext cx="45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17" name="Ink 416">
                <a:extLst>
                  <a:ext uri="{FF2B5EF4-FFF2-40B4-BE49-F238E27FC236}">
                    <a16:creationId xmlns:a16="http://schemas.microsoft.com/office/drawing/2014/main" id="{6212C5A6-4C27-2A46-8246-19391B28173F}"/>
                  </a:ext>
                </a:extLst>
              </p14:cNvPr>
              <p14:cNvContentPartPr/>
              <p14:nvPr/>
            </p14:nvContentPartPr>
            <p14:xfrm>
              <a:off x="5242235" y="703983"/>
              <a:ext cx="56880" cy="6480"/>
            </p14:xfrm>
          </p:contentPart>
        </mc:Choice>
        <mc:Fallback xmlns="">
          <p:pic>
            <p:nvPicPr>
              <p:cNvPr id="417" name="Ink 416">
                <a:extLst>
                  <a:ext uri="{FF2B5EF4-FFF2-40B4-BE49-F238E27FC236}">
                    <a16:creationId xmlns:a16="http://schemas.microsoft.com/office/drawing/2014/main" id="{6212C5A6-4C27-2A46-8246-19391B28173F}"/>
                  </a:ext>
                </a:extLst>
              </p:cNvPr>
              <p:cNvPicPr/>
              <p:nvPr/>
            </p:nvPicPr>
            <p:blipFill>
              <a:blip r:embed="rId219"/>
              <a:stretch>
                <a:fillRect/>
              </a:stretch>
            </p:blipFill>
            <p:spPr>
              <a:xfrm>
                <a:off x="5225675" y="688977"/>
                <a:ext cx="89280" cy="37175"/>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18" name="Ink 420">
                <a:extLst>
                  <a:ext uri="{FF2B5EF4-FFF2-40B4-BE49-F238E27FC236}">
                    <a16:creationId xmlns:a16="http://schemas.microsoft.com/office/drawing/2014/main" id="{5F9FB193-4342-5740-AA4E-7874F8E69E59}"/>
                  </a:ext>
                </a:extLst>
              </p14:cNvPr>
              <p14:cNvContentPartPr/>
              <p14:nvPr/>
            </p14:nvContentPartPr>
            <p14:xfrm>
              <a:off x="3564275" y="458823"/>
              <a:ext cx="1332360" cy="453600"/>
            </p14:xfrm>
          </p:contentPart>
        </mc:Choice>
        <mc:Fallback xmlns="">
          <p:pic>
            <p:nvPicPr>
              <p:cNvPr id="418" name="Ink 420">
                <a:extLst>
                  <a:ext uri="{FF2B5EF4-FFF2-40B4-BE49-F238E27FC236}">
                    <a16:creationId xmlns:a16="http://schemas.microsoft.com/office/drawing/2014/main" id="{5F9FB193-4342-5740-AA4E-7874F8E69E59}"/>
                  </a:ext>
                </a:extLst>
              </p:cNvPr>
              <p:cNvPicPr/>
              <p:nvPr/>
            </p:nvPicPr>
            <p:blipFill>
              <a:blip r:embed="rId221"/>
              <a:stretch>
                <a:fillRect/>
              </a:stretch>
            </p:blipFill>
            <p:spPr>
              <a:xfrm>
                <a:off x="3547355" y="441557"/>
                <a:ext cx="1365840" cy="487053"/>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19" name="Ink 421">
                <a:extLst>
                  <a:ext uri="{FF2B5EF4-FFF2-40B4-BE49-F238E27FC236}">
                    <a16:creationId xmlns:a16="http://schemas.microsoft.com/office/drawing/2014/main" id="{43752B33-C210-804C-B327-B92D66BDDC36}"/>
                  </a:ext>
                </a:extLst>
              </p14:cNvPr>
              <p14:cNvContentPartPr/>
              <p14:nvPr/>
            </p14:nvContentPartPr>
            <p14:xfrm>
              <a:off x="3267995" y="647463"/>
              <a:ext cx="195120" cy="163800"/>
            </p14:xfrm>
          </p:contentPart>
        </mc:Choice>
        <mc:Fallback xmlns="">
          <p:pic>
            <p:nvPicPr>
              <p:cNvPr id="419" name="Ink 421">
                <a:extLst>
                  <a:ext uri="{FF2B5EF4-FFF2-40B4-BE49-F238E27FC236}">
                    <a16:creationId xmlns:a16="http://schemas.microsoft.com/office/drawing/2014/main" id="{43752B33-C210-804C-B327-B92D66BDDC36}"/>
                  </a:ext>
                </a:extLst>
              </p:cNvPr>
              <p:cNvPicPr/>
              <p:nvPr/>
            </p:nvPicPr>
            <p:blipFill>
              <a:blip r:embed="rId223"/>
              <a:stretch>
                <a:fillRect/>
              </a:stretch>
            </p:blipFill>
            <p:spPr>
              <a:xfrm>
                <a:off x="3251795" y="630903"/>
                <a:ext cx="227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20" name="Ink 422">
                <a:extLst>
                  <a:ext uri="{FF2B5EF4-FFF2-40B4-BE49-F238E27FC236}">
                    <a16:creationId xmlns:a16="http://schemas.microsoft.com/office/drawing/2014/main" id="{C05CAE34-60B2-604D-80F9-840CA1CDFE5B}"/>
                  </a:ext>
                </a:extLst>
              </p14:cNvPr>
              <p14:cNvContentPartPr/>
              <p14:nvPr/>
            </p14:nvContentPartPr>
            <p14:xfrm>
              <a:off x="2903315" y="534063"/>
              <a:ext cx="239400" cy="264600"/>
            </p14:xfrm>
          </p:contentPart>
        </mc:Choice>
        <mc:Fallback xmlns="">
          <p:pic>
            <p:nvPicPr>
              <p:cNvPr id="420" name="Ink 422">
                <a:extLst>
                  <a:ext uri="{FF2B5EF4-FFF2-40B4-BE49-F238E27FC236}">
                    <a16:creationId xmlns:a16="http://schemas.microsoft.com/office/drawing/2014/main" id="{C05CAE34-60B2-604D-80F9-840CA1CDFE5B}"/>
                  </a:ext>
                </a:extLst>
              </p:cNvPr>
              <p:cNvPicPr/>
              <p:nvPr/>
            </p:nvPicPr>
            <p:blipFill>
              <a:blip r:embed="rId225"/>
              <a:stretch>
                <a:fillRect/>
              </a:stretch>
            </p:blipFill>
            <p:spPr>
              <a:xfrm>
                <a:off x="2886755" y="517480"/>
                <a:ext cx="272160" cy="298847"/>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24" name="Ink 423">
                <a:extLst>
                  <a:ext uri="{FF2B5EF4-FFF2-40B4-BE49-F238E27FC236}">
                    <a16:creationId xmlns:a16="http://schemas.microsoft.com/office/drawing/2014/main" id="{EB09ACFD-93CD-9F42-B522-7B6B2C803AF1}"/>
                  </a:ext>
                </a:extLst>
              </p14:cNvPr>
              <p14:cNvContentPartPr/>
              <p14:nvPr/>
            </p14:nvContentPartPr>
            <p14:xfrm>
              <a:off x="7681595" y="2269623"/>
              <a:ext cx="2219760" cy="100800"/>
            </p14:xfrm>
          </p:contentPart>
        </mc:Choice>
        <mc:Fallback xmlns="">
          <p:pic>
            <p:nvPicPr>
              <p:cNvPr id="424" name="Ink 423">
                <a:extLst>
                  <a:ext uri="{FF2B5EF4-FFF2-40B4-BE49-F238E27FC236}">
                    <a16:creationId xmlns:a16="http://schemas.microsoft.com/office/drawing/2014/main" id="{EB09ACFD-93CD-9F42-B522-7B6B2C803AF1}"/>
                  </a:ext>
                </a:extLst>
              </p:cNvPr>
              <p:cNvPicPr/>
              <p:nvPr/>
            </p:nvPicPr>
            <p:blipFill>
              <a:blip r:embed="rId227"/>
              <a:stretch>
                <a:fillRect/>
              </a:stretch>
            </p:blipFill>
            <p:spPr>
              <a:xfrm>
                <a:off x="7663235" y="2253122"/>
                <a:ext cx="2254680" cy="135596"/>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27" name="Ink 427">
                <a:extLst>
                  <a:ext uri="{FF2B5EF4-FFF2-40B4-BE49-F238E27FC236}">
                    <a16:creationId xmlns:a16="http://schemas.microsoft.com/office/drawing/2014/main" id="{F2BCCF39-EC2C-9640-81FE-C20686C90B2C}"/>
                  </a:ext>
                </a:extLst>
              </p14:cNvPr>
              <p14:cNvContentPartPr/>
              <p14:nvPr/>
            </p14:nvContentPartPr>
            <p14:xfrm>
              <a:off x="2256035" y="2916903"/>
              <a:ext cx="2948400" cy="88560"/>
            </p14:xfrm>
          </p:contentPart>
        </mc:Choice>
        <mc:Fallback xmlns="">
          <p:pic>
            <p:nvPicPr>
              <p:cNvPr id="427" name="Ink 427">
                <a:extLst>
                  <a:ext uri="{FF2B5EF4-FFF2-40B4-BE49-F238E27FC236}">
                    <a16:creationId xmlns:a16="http://schemas.microsoft.com/office/drawing/2014/main" id="{F2BCCF39-EC2C-9640-81FE-C20686C90B2C}"/>
                  </a:ext>
                </a:extLst>
              </p:cNvPr>
              <p:cNvPicPr/>
              <p:nvPr/>
            </p:nvPicPr>
            <p:blipFill>
              <a:blip r:embed="rId229"/>
              <a:stretch>
                <a:fillRect/>
              </a:stretch>
            </p:blipFill>
            <p:spPr>
              <a:xfrm>
                <a:off x="2239835" y="2900637"/>
                <a:ext cx="2980800" cy="121092"/>
              </a:xfrm>
              <a:prstGeom prst="rect">
                <a:avLst/>
              </a:prstGeom>
            </p:spPr>
          </p:pic>
        </mc:Fallback>
      </mc:AlternateContent>
    </p:spTree>
    <p:extLst>
      <p:ext uri="{BB962C8B-B14F-4D97-AF65-F5344CB8AC3E}">
        <p14:creationId xmlns:p14="http://schemas.microsoft.com/office/powerpoint/2010/main" val="771120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0" name="Ink 30">
                <a:extLst>
                  <a:ext uri="{FF2B5EF4-FFF2-40B4-BE49-F238E27FC236}">
                    <a16:creationId xmlns:a16="http://schemas.microsoft.com/office/drawing/2014/main" id="{EC2A6348-96BD-1A42-8E40-FF272AA4BE5E}"/>
                  </a:ext>
                </a:extLst>
              </p14:cNvPr>
              <p14:cNvContentPartPr/>
              <p14:nvPr/>
            </p14:nvContentPartPr>
            <p14:xfrm>
              <a:off x="2199155" y="1543143"/>
              <a:ext cx="138600" cy="151200"/>
            </p14:xfrm>
          </p:contentPart>
        </mc:Choice>
        <mc:Fallback xmlns="">
          <p:pic>
            <p:nvPicPr>
              <p:cNvPr id="30" name="Ink 30">
                <a:extLst>
                  <a:ext uri="{FF2B5EF4-FFF2-40B4-BE49-F238E27FC236}">
                    <a16:creationId xmlns:a16="http://schemas.microsoft.com/office/drawing/2014/main" id="{EC2A6348-96BD-1A42-8E40-FF272AA4BE5E}"/>
                  </a:ext>
                </a:extLst>
              </p:cNvPr>
              <p:cNvPicPr/>
              <p:nvPr/>
            </p:nvPicPr>
            <p:blipFill>
              <a:blip r:embed="rId3"/>
              <a:stretch>
                <a:fillRect/>
              </a:stretch>
            </p:blipFill>
            <p:spPr>
              <a:xfrm>
                <a:off x="2190875" y="1534143"/>
                <a:ext cx="15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9">
                <a:extLst>
                  <a:ext uri="{FF2B5EF4-FFF2-40B4-BE49-F238E27FC236}">
                    <a16:creationId xmlns:a16="http://schemas.microsoft.com/office/drawing/2014/main" id="{08BC6044-DD9F-8F46-9E48-BCBF37E24C61}"/>
                  </a:ext>
                </a:extLst>
              </p14:cNvPr>
              <p14:cNvContentPartPr/>
              <p14:nvPr/>
            </p14:nvContentPartPr>
            <p14:xfrm>
              <a:off x="2582915" y="1480143"/>
              <a:ext cx="1615320" cy="258120"/>
            </p14:xfrm>
          </p:contentPart>
        </mc:Choice>
        <mc:Fallback xmlns="">
          <p:pic>
            <p:nvPicPr>
              <p:cNvPr id="39" name="Ink 39">
                <a:extLst>
                  <a:ext uri="{FF2B5EF4-FFF2-40B4-BE49-F238E27FC236}">
                    <a16:creationId xmlns:a16="http://schemas.microsoft.com/office/drawing/2014/main" id="{08BC6044-DD9F-8F46-9E48-BCBF37E24C61}"/>
                  </a:ext>
                </a:extLst>
              </p:cNvPr>
              <p:cNvPicPr/>
              <p:nvPr/>
            </p:nvPicPr>
            <p:blipFill>
              <a:blip r:embed="rId5"/>
              <a:stretch>
                <a:fillRect/>
              </a:stretch>
            </p:blipFill>
            <p:spPr>
              <a:xfrm>
                <a:off x="2573917" y="1471143"/>
                <a:ext cx="1633676"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1" name="Ink 60">
                <a:extLst>
                  <a:ext uri="{FF2B5EF4-FFF2-40B4-BE49-F238E27FC236}">
                    <a16:creationId xmlns:a16="http://schemas.microsoft.com/office/drawing/2014/main" id="{DC00B02B-7997-C640-A1B9-73E3FB06830D}"/>
                  </a:ext>
                </a:extLst>
              </p14:cNvPr>
              <p14:cNvContentPartPr/>
              <p14:nvPr/>
            </p14:nvContentPartPr>
            <p14:xfrm>
              <a:off x="5543915" y="1580943"/>
              <a:ext cx="258120" cy="107280"/>
            </p14:xfrm>
          </p:contentPart>
        </mc:Choice>
        <mc:Fallback xmlns="">
          <p:pic>
            <p:nvPicPr>
              <p:cNvPr id="61" name="Ink 60">
                <a:extLst>
                  <a:ext uri="{FF2B5EF4-FFF2-40B4-BE49-F238E27FC236}">
                    <a16:creationId xmlns:a16="http://schemas.microsoft.com/office/drawing/2014/main" id="{DC00B02B-7997-C640-A1B9-73E3FB06830D}"/>
                  </a:ext>
                </a:extLst>
              </p:cNvPr>
              <p:cNvPicPr/>
              <p:nvPr/>
            </p:nvPicPr>
            <p:blipFill>
              <a:blip r:embed="rId7"/>
              <a:stretch>
                <a:fillRect/>
              </a:stretch>
            </p:blipFill>
            <p:spPr>
              <a:xfrm>
                <a:off x="5534915" y="1572303"/>
                <a:ext cx="2764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66">
                <a:extLst>
                  <a:ext uri="{FF2B5EF4-FFF2-40B4-BE49-F238E27FC236}">
                    <a16:creationId xmlns:a16="http://schemas.microsoft.com/office/drawing/2014/main" id="{4849B6E0-F8F1-A440-85D4-8C2BCAD7BC08}"/>
                  </a:ext>
                </a:extLst>
              </p14:cNvPr>
              <p14:cNvContentPartPr/>
              <p14:nvPr/>
            </p14:nvContentPartPr>
            <p14:xfrm>
              <a:off x="7078235" y="1574463"/>
              <a:ext cx="31680" cy="69480"/>
            </p14:xfrm>
          </p:contentPart>
        </mc:Choice>
        <mc:Fallback xmlns="">
          <p:pic>
            <p:nvPicPr>
              <p:cNvPr id="67" name="Ink 66">
                <a:extLst>
                  <a:ext uri="{FF2B5EF4-FFF2-40B4-BE49-F238E27FC236}">
                    <a16:creationId xmlns:a16="http://schemas.microsoft.com/office/drawing/2014/main" id="{4849B6E0-F8F1-A440-85D4-8C2BCAD7BC08}"/>
                  </a:ext>
                </a:extLst>
              </p:cNvPr>
              <p:cNvPicPr/>
              <p:nvPr/>
            </p:nvPicPr>
            <p:blipFill>
              <a:blip r:embed="rId9"/>
              <a:stretch>
                <a:fillRect/>
              </a:stretch>
            </p:blipFill>
            <p:spPr>
              <a:xfrm>
                <a:off x="7070048" y="1565823"/>
                <a:ext cx="48054"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67">
                <a:extLst>
                  <a:ext uri="{FF2B5EF4-FFF2-40B4-BE49-F238E27FC236}">
                    <a16:creationId xmlns:a16="http://schemas.microsoft.com/office/drawing/2014/main" id="{ED367FB3-F21F-4842-A05C-8FDF02942895}"/>
                  </a:ext>
                </a:extLst>
              </p14:cNvPr>
              <p14:cNvContentPartPr/>
              <p14:nvPr/>
            </p14:nvContentPartPr>
            <p14:xfrm>
              <a:off x="7096955" y="1505343"/>
              <a:ext cx="12960" cy="360"/>
            </p14:xfrm>
          </p:contentPart>
        </mc:Choice>
        <mc:Fallback xmlns="">
          <p:pic>
            <p:nvPicPr>
              <p:cNvPr id="68" name="Ink 67">
                <a:extLst>
                  <a:ext uri="{FF2B5EF4-FFF2-40B4-BE49-F238E27FC236}">
                    <a16:creationId xmlns:a16="http://schemas.microsoft.com/office/drawing/2014/main" id="{ED367FB3-F21F-4842-A05C-8FDF02942895}"/>
                  </a:ext>
                </a:extLst>
              </p:cNvPr>
              <p:cNvPicPr/>
              <p:nvPr/>
            </p:nvPicPr>
            <p:blipFill>
              <a:blip r:embed="rId11"/>
              <a:stretch>
                <a:fillRect/>
              </a:stretch>
            </p:blipFill>
            <p:spPr>
              <a:xfrm>
                <a:off x="7089035" y="1495983"/>
                <a:ext cx="30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 name="Ink 73">
                <a:extLst>
                  <a:ext uri="{FF2B5EF4-FFF2-40B4-BE49-F238E27FC236}">
                    <a16:creationId xmlns:a16="http://schemas.microsoft.com/office/drawing/2014/main" id="{1B4EB575-B8C7-CC44-B873-EF9E9057FFF9}"/>
                  </a:ext>
                </a:extLst>
              </p14:cNvPr>
              <p14:cNvContentPartPr/>
              <p14:nvPr/>
            </p14:nvContentPartPr>
            <p14:xfrm>
              <a:off x="7241675" y="1426503"/>
              <a:ext cx="603720" cy="223920"/>
            </p14:xfrm>
          </p:contentPart>
        </mc:Choice>
        <mc:Fallback xmlns="">
          <p:pic>
            <p:nvPicPr>
              <p:cNvPr id="71" name="Ink 73">
                <a:extLst>
                  <a:ext uri="{FF2B5EF4-FFF2-40B4-BE49-F238E27FC236}">
                    <a16:creationId xmlns:a16="http://schemas.microsoft.com/office/drawing/2014/main" id="{1B4EB575-B8C7-CC44-B873-EF9E9057FFF9}"/>
                  </a:ext>
                </a:extLst>
              </p:cNvPr>
              <p:cNvPicPr/>
              <p:nvPr/>
            </p:nvPicPr>
            <p:blipFill>
              <a:blip r:embed="rId13"/>
              <a:stretch>
                <a:fillRect/>
              </a:stretch>
            </p:blipFill>
            <p:spPr>
              <a:xfrm>
                <a:off x="7232321" y="1417143"/>
                <a:ext cx="621709"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2" name="Ink 74">
                <a:extLst>
                  <a:ext uri="{FF2B5EF4-FFF2-40B4-BE49-F238E27FC236}">
                    <a16:creationId xmlns:a16="http://schemas.microsoft.com/office/drawing/2014/main" id="{7182B90B-F8F7-0246-9B85-FB68B46E08F9}"/>
                  </a:ext>
                </a:extLst>
              </p14:cNvPr>
              <p14:cNvContentPartPr/>
              <p14:nvPr/>
            </p14:nvContentPartPr>
            <p14:xfrm>
              <a:off x="6172835" y="1549623"/>
              <a:ext cx="811080" cy="239400"/>
            </p14:xfrm>
          </p:contentPart>
        </mc:Choice>
        <mc:Fallback xmlns="">
          <p:pic>
            <p:nvPicPr>
              <p:cNvPr id="72" name="Ink 74">
                <a:extLst>
                  <a:ext uri="{FF2B5EF4-FFF2-40B4-BE49-F238E27FC236}">
                    <a16:creationId xmlns:a16="http://schemas.microsoft.com/office/drawing/2014/main" id="{7182B90B-F8F7-0246-9B85-FB68B46E08F9}"/>
                  </a:ext>
                </a:extLst>
              </p:cNvPr>
              <p:cNvPicPr/>
              <p:nvPr/>
            </p:nvPicPr>
            <p:blipFill>
              <a:blip r:embed="rId15"/>
              <a:stretch>
                <a:fillRect/>
              </a:stretch>
            </p:blipFill>
            <p:spPr>
              <a:xfrm>
                <a:off x="6163839" y="1540623"/>
                <a:ext cx="828352"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5">
                <a:extLst>
                  <a:ext uri="{FF2B5EF4-FFF2-40B4-BE49-F238E27FC236}">
                    <a16:creationId xmlns:a16="http://schemas.microsoft.com/office/drawing/2014/main" id="{3D09633A-FA86-8041-9653-E284B5B6C118}"/>
                  </a:ext>
                </a:extLst>
              </p14:cNvPr>
              <p14:cNvContentPartPr/>
              <p14:nvPr/>
            </p14:nvContentPartPr>
            <p14:xfrm>
              <a:off x="4525475" y="1549623"/>
              <a:ext cx="899280" cy="157320"/>
            </p14:xfrm>
          </p:contentPart>
        </mc:Choice>
        <mc:Fallback xmlns="">
          <p:pic>
            <p:nvPicPr>
              <p:cNvPr id="73" name="Ink 75">
                <a:extLst>
                  <a:ext uri="{FF2B5EF4-FFF2-40B4-BE49-F238E27FC236}">
                    <a16:creationId xmlns:a16="http://schemas.microsoft.com/office/drawing/2014/main" id="{3D09633A-FA86-8041-9653-E284B5B6C118}"/>
                  </a:ext>
                </a:extLst>
              </p:cNvPr>
              <p:cNvPicPr/>
              <p:nvPr/>
            </p:nvPicPr>
            <p:blipFill>
              <a:blip r:embed="rId17"/>
              <a:stretch>
                <a:fillRect/>
              </a:stretch>
            </p:blipFill>
            <p:spPr>
              <a:xfrm>
                <a:off x="4516475" y="1541003"/>
                <a:ext cx="917280" cy="17527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7" name="Ink 88">
                <a:extLst>
                  <a:ext uri="{FF2B5EF4-FFF2-40B4-BE49-F238E27FC236}">
                    <a16:creationId xmlns:a16="http://schemas.microsoft.com/office/drawing/2014/main" id="{9583F075-E23C-6E4A-820D-23041F5F96F8}"/>
                  </a:ext>
                </a:extLst>
              </p14:cNvPr>
              <p14:cNvContentPartPr/>
              <p14:nvPr/>
            </p14:nvContentPartPr>
            <p14:xfrm>
              <a:off x="9492395" y="1388703"/>
              <a:ext cx="786240" cy="255240"/>
            </p14:xfrm>
          </p:contentPart>
        </mc:Choice>
        <mc:Fallback xmlns="">
          <p:pic>
            <p:nvPicPr>
              <p:cNvPr id="87" name="Ink 88">
                <a:extLst>
                  <a:ext uri="{FF2B5EF4-FFF2-40B4-BE49-F238E27FC236}">
                    <a16:creationId xmlns:a16="http://schemas.microsoft.com/office/drawing/2014/main" id="{9583F075-E23C-6E4A-820D-23041F5F96F8}"/>
                  </a:ext>
                </a:extLst>
              </p:cNvPr>
              <p:cNvPicPr/>
              <p:nvPr/>
            </p:nvPicPr>
            <p:blipFill>
              <a:blip r:embed="rId19"/>
              <a:stretch>
                <a:fillRect/>
              </a:stretch>
            </p:blipFill>
            <p:spPr>
              <a:xfrm>
                <a:off x="9483755" y="1379343"/>
                <a:ext cx="803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8" name="Ink 89">
                <a:extLst>
                  <a:ext uri="{FF2B5EF4-FFF2-40B4-BE49-F238E27FC236}">
                    <a16:creationId xmlns:a16="http://schemas.microsoft.com/office/drawing/2014/main" id="{107728E0-E950-EE49-9BBE-FADE519725CB}"/>
                  </a:ext>
                </a:extLst>
              </p14:cNvPr>
              <p14:cNvContentPartPr/>
              <p14:nvPr/>
            </p14:nvContentPartPr>
            <p14:xfrm>
              <a:off x="8197115" y="1424343"/>
              <a:ext cx="1018800" cy="226080"/>
            </p14:xfrm>
          </p:contentPart>
        </mc:Choice>
        <mc:Fallback xmlns="">
          <p:pic>
            <p:nvPicPr>
              <p:cNvPr id="88" name="Ink 89">
                <a:extLst>
                  <a:ext uri="{FF2B5EF4-FFF2-40B4-BE49-F238E27FC236}">
                    <a16:creationId xmlns:a16="http://schemas.microsoft.com/office/drawing/2014/main" id="{107728E0-E950-EE49-9BBE-FADE519725CB}"/>
                  </a:ext>
                </a:extLst>
              </p:cNvPr>
              <p:cNvPicPr/>
              <p:nvPr/>
            </p:nvPicPr>
            <p:blipFill>
              <a:blip r:embed="rId21"/>
              <a:stretch>
                <a:fillRect/>
              </a:stretch>
            </p:blipFill>
            <p:spPr>
              <a:xfrm>
                <a:off x="8187755" y="1415343"/>
                <a:ext cx="1037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1" name="Ink 90">
                <a:extLst>
                  <a:ext uri="{FF2B5EF4-FFF2-40B4-BE49-F238E27FC236}">
                    <a16:creationId xmlns:a16="http://schemas.microsoft.com/office/drawing/2014/main" id="{4E070644-118D-534A-B1E5-921745D72E56}"/>
                  </a:ext>
                </a:extLst>
              </p14:cNvPr>
              <p14:cNvContentPartPr/>
              <p14:nvPr/>
            </p14:nvContentPartPr>
            <p14:xfrm>
              <a:off x="2236955" y="2090343"/>
              <a:ext cx="25560" cy="94680"/>
            </p14:xfrm>
          </p:contentPart>
        </mc:Choice>
        <mc:Fallback xmlns="">
          <p:pic>
            <p:nvPicPr>
              <p:cNvPr id="91" name="Ink 90">
                <a:extLst>
                  <a:ext uri="{FF2B5EF4-FFF2-40B4-BE49-F238E27FC236}">
                    <a16:creationId xmlns:a16="http://schemas.microsoft.com/office/drawing/2014/main" id="{4E070644-118D-534A-B1E5-921745D72E56}"/>
                  </a:ext>
                </a:extLst>
              </p:cNvPr>
              <p:cNvPicPr/>
              <p:nvPr/>
            </p:nvPicPr>
            <p:blipFill>
              <a:blip r:embed="rId23"/>
              <a:stretch>
                <a:fillRect/>
              </a:stretch>
            </p:blipFill>
            <p:spPr>
              <a:xfrm>
                <a:off x="2227595" y="2081343"/>
                <a:ext cx="42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6053E7D8-9928-0D45-A47D-E9C136312A13}"/>
                  </a:ext>
                </a:extLst>
              </p14:cNvPr>
              <p14:cNvContentPartPr/>
              <p14:nvPr/>
            </p14:nvContentPartPr>
            <p14:xfrm>
              <a:off x="2193035" y="2196903"/>
              <a:ext cx="119880" cy="6480"/>
            </p14:xfrm>
          </p:contentPart>
        </mc:Choice>
        <mc:Fallback xmlns="">
          <p:pic>
            <p:nvPicPr>
              <p:cNvPr id="92" name="Ink 91">
                <a:extLst>
                  <a:ext uri="{FF2B5EF4-FFF2-40B4-BE49-F238E27FC236}">
                    <a16:creationId xmlns:a16="http://schemas.microsoft.com/office/drawing/2014/main" id="{6053E7D8-9928-0D45-A47D-E9C136312A13}"/>
                  </a:ext>
                </a:extLst>
              </p:cNvPr>
              <p:cNvPicPr/>
              <p:nvPr/>
            </p:nvPicPr>
            <p:blipFill>
              <a:blip r:embed="rId25"/>
              <a:stretch>
                <a:fillRect/>
              </a:stretch>
            </p:blipFill>
            <p:spPr>
              <a:xfrm>
                <a:off x="2184395" y="2188623"/>
                <a:ext cx="136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Ink 92">
                <a:extLst>
                  <a:ext uri="{FF2B5EF4-FFF2-40B4-BE49-F238E27FC236}">
                    <a16:creationId xmlns:a16="http://schemas.microsoft.com/office/drawing/2014/main" id="{82C17AF4-31FC-5441-A845-57AB0EAF06C7}"/>
                  </a:ext>
                </a:extLst>
              </p14:cNvPr>
              <p14:cNvContentPartPr/>
              <p14:nvPr/>
            </p14:nvContentPartPr>
            <p14:xfrm>
              <a:off x="2161715" y="2102583"/>
              <a:ext cx="132480" cy="360"/>
            </p14:xfrm>
          </p:contentPart>
        </mc:Choice>
        <mc:Fallback xmlns="">
          <p:pic>
            <p:nvPicPr>
              <p:cNvPr id="93" name="Ink 92">
                <a:extLst>
                  <a:ext uri="{FF2B5EF4-FFF2-40B4-BE49-F238E27FC236}">
                    <a16:creationId xmlns:a16="http://schemas.microsoft.com/office/drawing/2014/main" id="{82C17AF4-31FC-5441-A845-57AB0EAF06C7}"/>
                  </a:ext>
                </a:extLst>
              </p:cNvPr>
              <p:cNvPicPr/>
              <p:nvPr/>
            </p:nvPicPr>
            <p:blipFill>
              <a:blip r:embed="rId27"/>
              <a:stretch>
                <a:fillRect/>
              </a:stretch>
            </p:blipFill>
            <p:spPr>
              <a:xfrm>
                <a:off x="2153435" y="2094303"/>
                <a:ext cx="148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4" name="Ink 93">
                <a:extLst>
                  <a:ext uri="{FF2B5EF4-FFF2-40B4-BE49-F238E27FC236}">
                    <a16:creationId xmlns:a16="http://schemas.microsoft.com/office/drawing/2014/main" id="{C4B2C6A6-5E2C-B84E-BAAD-04E2CE32DCB3}"/>
                  </a:ext>
                </a:extLst>
              </p14:cNvPr>
              <p14:cNvContentPartPr/>
              <p14:nvPr/>
            </p14:nvContentPartPr>
            <p14:xfrm>
              <a:off x="2350355" y="2096463"/>
              <a:ext cx="163800" cy="82080"/>
            </p14:xfrm>
          </p:contentPart>
        </mc:Choice>
        <mc:Fallback xmlns="">
          <p:pic>
            <p:nvPicPr>
              <p:cNvPr id="94" name="Ink 93">
                <a:extLst>
                  <a:ext uri="{FF2B5EF4-FFF2-40B4-BE49-F238E27FC236}">
                    <a16:creationId xmlns:a16="http://schemas.microsoft.com/office/drawing/2014/main" id="{C4B2C6A6-5E2C-B84E-BAAD-04E2CE32DCB3}"/>
                  </a:ext>
                </a:extLst>
              </p:cNvPr>
              <p:cNvPicPr/>
              <p:nvPr/>
            </p:nvPicPr>
            <p:blipFill>
              <a:blip r:embed="rId29"/>
              <a:stretch>
                <a:fillRect/>
              </a:stretch>
            </p:blipFill>
            <p:spPr>
              <a:xfrm>
                <a:off x="2340995" y="2087861"/>
                <a:ext cx="181080" cy="9856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5" name="Ink 94">
                <a:extLst>
                  <a:ext uri="{FF2B5EF4-FFF2-40B4-BE49-F238E27FC236}">
                    <a16:creationId xmlns:a16="http://schemas.microsoft.com/office/drawing/2014/main" id="{60FA4F01-37D2-4F40-AD2B-DE733669F1FB}"/>
                  </a:ext>
                </a:extLst>
              </p14:cNvPr>
              <p14:cNvContentPartPr/>
              <p14:nvPr/>
            </p14:nvContentPartPr>
            <p14:xfrm>
              <a:off x="2563835" y="2002863"/>
              <a:ext cx="333720" cy="219600"/>
            </p14:xfrm>
          </p:contentPart>
        </mc:Choice>
        <mc:Fallback xmlns="">
          <p:pic>
            <p:nvPicPr>
              <p:cNvPr id="95" name="Ink 94">
                <a:extLst>
                  <a:ext uri="{FF2B5EF4-FFF2-40B4-BE49-F238E27FC236}">
                    <a16:creationId xmlns:a16="http://schemas.microsoft.com/office/drawing/2014/main" id="{60FA4F01-37D2-4F40-AD2B-DE733669F1FB}"/>
                  </a:ext>
                </a:extLst>
              </p:cNvPr>
              <p:cNvPicPr/>
              <p:nvPr/>
            </p:nvPicPr>
            <p:blipFill>
              <a:blip r:embed="rId31"/>
              <a:stretch>
                <a:fillRect/>
              </a:stretch>
            </p:blipFill>
            <p:spPr>
              <a:xfrm>
                <a:off x="2555186" y="1994237"/>
                <a:ext cx="350658" cy="23721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6" name="Ink 95">
                <a:extLst>
                  <a:ext uri="{FF2B5EF4-FFF2-40B4-BE49-F238E27FC236}">
                    <a16:creationId xmlns:a16="http://schemas.microsoft.com/office/drawing/2014/main" id="{5416E569-D3B7-FE45-B7FD-FF3AADFBFC10}"/>
                  </a:ext>
                </a:extLst>
              </p14:cNvPr>
              <p14:cNvContentPartPr/>
              <p14:nvPr/>
            </p14:nvContentPartPr>
            <p14:xfrm>
              <a:off x="2840675" y="2059383"/>
              <a:ext cx="12960" cy="18360"/>
            </p14:xfrm>
          </p:contentPart>
        </mc:Choice>
        <mc:Fallback xmlns="">
          <p:pic>
            <p:nvPicPr>
              <p:cNvPr id="96" name="Ink 95">
                <a:extLst>
                  <a:ext uri="{FF2B5EF4-FFF2-40B4-BE49-F238E27FC236}">
                    <a16:creationId xmlns:a16="http://schemas.microsoft.com/office/drawing/2014/main" id="{5416E569-D3B7-FE45-B7FD-FF3AADFBFC10}"/>
                  </a:ext>
                </a:extLst>
              </p:cNvPr>
              <p:cNvPicPr/>
              <p:nvPr/>
            </p:nvPicPr>
            <p:blipFill>
              <a:blip r:embed="rId33"/>
              <a:stretch>
                <a:fillRect/>
              </a:stretch>
            </p:blipFill>
            <p:spPr>
              <a:xfrm>
                <a:off x="2832395" y="2051463"/>
                <a:ext cx="291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7" name="Ink 96">
                <a:extLst>
                  <a:ext uri="{FF2B5EF4-FFF2-40B4-BE49-F238E27FC236}">
                    <a16:creationId xmlns:a16="http://schemas.microsoft.com/office/drawing/2014/main" id="{D61A8134-7732-784C-A2BF-A2324E8ECF96}"/>
                  </a:ext>
                </a:extLst>
              </p14:cNvPr>
              <p14:cNvContentPartPr/>
              <p14:nvPr/>
            </p14:nvContentPartPr>
            <p14:xfrm>
              <a:off x="2922395" y="2140383"/>
              <a:ext cx="126000" cy="82080"/>
            </p14:xfrm>
          </p:contentPart>
        </mc:Choice>
        <mc:Fallback xmlns="">
          <p:pic>
            <p:nvPicPr>
              <p:cNvPr id="97" name="Ink 96">
                <a:extLst>
                  <a:ext uri="{FF2B5EF4-FFF2-40B4-BE49-F238E27FC236}">
                    <a16:creationId xmlns:a16="http://schemas.microsoft.com/office/drawing/2014/main" id="{D61A8134-7732-784C-A2BF-A2324E8ECF96}"/>
                  </a:ext>
                </a:extLst>
              </p:cNvPr>
              <p:cNvPicPr/>
              <p:nvPr/>
            </p:nvPicPr>
            <p:blipFill>
              <a:blip r:embed="rId35"/>
              <a:stretch>
                <a:fillRect/>
              </a:stretch>
            </p:blipFill>
            <p:spPr>
              <a:xfrm>
                <a:off x="2913062" y="2131023"/>
                <a:ext cx="143231"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8" name="Ink 97">
                <a:extLst>
                  <a:ext uri="{FF2B5EF4-FFF2-40B4-BE49-F238E27FC236}">
                    <a16:creationId xmlns:a16="http://schemas.microsoft.com/office/drawing/2014/main" id="{3C781A69-0C9B-D943-9A84-CB866B006F09}"/>
                  </a:ext>
                </a:extLst>
              </p14:cNvPr>
              <p14:cNvContentPartPr/>
              <p14:nvPr/>
            </p14:nvContentPartPr>
            <p14:xfrm>
              <a:off x="3117155" y="2146863"/>
              <a:ext cx="19080" cy="69480"/>
            </p14:xfrm>
          </p:contentPart>
        </mc:Choice>
        <mc:Fallback xmlns="">
          <p:pic>
            <p:nvPicPr>
              <p:cNvPr id="98" name="Ink 97">
                <a:extLst>
                  <a:ext uri="{FF2B5EF4-FFF2-40B4-BE49-F238E27FC236}">
                    <a16:creationId xmlns:a16="http://schemas.microsoft.com/office/drawing/2014/main" id="{3C781A69-0C9B-D943-9A84-CB866B006F09}"/>
                  </a:ext>
                </a:extLst>
              </p:cNvPr>
              <p:cNvPicPr/>
              <p:nvPr/>
            </p:nvPicPr>
            <p:blipFill>
              <a:blip r:embed="rId37"/>
              <a:stretch>
                <a:fillRect/>
              </a:stretch>
            </p:blipFill>
            <p:spPr>
              <a:xfrm>
                <a:off x="3108515" y="2138223"/>
                <a:ext cx="36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9" name="Ink 98">
                <a:extLst>
                  <a:ext uri="{FF2B5EF4-FFF2-40B4-BE49-F238E27FC236}">
                    <a16:creationId xmlns:a16="http://schemas.microsoft.com/office/drawing/2014/main" id="{3C883F69-7CB8-E041-9F60-6A6A2FF862C4}"/>
                  </a:ext>
                </a:extLst>
              </p14:cNvPr>
              <p14:cNvContentPartPr/>
              <p14:nvPr/>
            </p14:nvContentPartPr>
            <p14:xfrm>
              <a:off x="3136235" y="2077743"/>
              <a:ext cx="360" cy="12960"/>
            </p14:xfrm>
          </p:contentPart>
        </mc:Choice>
        <mc:Fallback xmlns="">
          <p:pic>
            <p:nvPicPr>
              <p:cNvPr id="99" name="Ink 98">
                <a:extLst>
                  <a:ext uri="{FF2B5EF4-FFF2-40B4-BE49-F238E27FC236}">
                    <a16:creationId xmlns:a16="http://schemas.microsoft.com/office/drawing/2014/main" id="{3C883F69-7CB8-E041-9F60-6A6A2FF862C4}"/>
                  </a:ext>
                </a:extLst>
              </p:cNvPr>
              <p:cNvPicPr/>
              <p:nvPr/>
            </p:nvPicPr>
            <p:blipFill>
              <a:blip r:embed="rId39"/>
              <a:stretch>
                <a:fillRect/>
              </a:stretch>
            </p:blipFill>
            <p:spPr>
              <a:xfrm>
                <a:off x="3126875" y="2069103"/>
                <a:ext cx="19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0" name="Ink 99">
                <a:extLst>
                  <a:ext uri="{FF2B5EF4-FFF2-40B4-BE49-F238E27FC236}">
                    <a16:creationId xmlns:a16="http://schemas.microsoft.com/office/drawing/2014/main" id="{6A9D7462-4765-2F4E-8BA9-2CF348502844}"/>
                  </a:ext>
                </a:extLst>
              </p14:cNvPr>
              <p14:cNvContentPartPr/>
              <p14:nvPr/>
            </p14:nvContentPartPr>
            <p14:xfrm>
              <a:off x="3236675" y="1939143"/>
              <a:ext cx="163800" cy="264240"/>
            </p14:xfrm>
          </p:contentPart>
        </mc:Choice>
        <mc:Fallback xmlns="">
          <p:pic>
            <p:nvPicPr>
              <p:cNvPr id="100" name="Ink 99">
                <a:extLst>
                  <a:ext uri="{FF2B5EF4-FFF2-40B4-BE49-F238E27FC236}">
                    <a16:creationId xmlns:a16="http://schemas.microsoft.com/office/drawing/2014/main" id="{6A9D7462-4765-2F4E-8BA9-2CF348502844}"/>
                  </a:ext>
                </a:extLst>
              </p:cNvPr>
              <p:cNvPicPr/>
              <p:nvPr/>
            </p:nvPicPr>
            <p:blipFill>
              <a:blip r:embed="rId41"/>
              <a:stretch>
                <a:fillRect/>
              </a:stretch>
            </p:blipFill>
            <p:spPr>
              <a:xfrm>
                <a:off x="3227675" y="1930503"/>
                <a:ext cx="180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1" name="Ink 100">
                <a:extLst>
                  <a:ext uri="{FF2B5EF4-FFF2-40B4-BE49-F238E27FC236}">
                    <a16:creationId xmlns:a16="http://schemas.microsoft.com/office/drawing/2014/main" id="{CF3012D6-8268-1F49-9499-FF9D40B6024B}"/>
                  </a:ext>
                </a:extLst>
              </p14:cNvPr>
              <p14:cNvContentPartPr/>
              <p14:nvPr/>
            </p14:nvContentPartPr>
            <p14:xfrm>
              <a:off x="3456635" y="2121663"/>
              <a:ext cx="195120" cy="75960"/>
            </p14:xfrm>
          </p:contentPart>
        </mc:Choice>
        <mc:Fallback xmlns="">
          <p:pic>
            <p:nvPicPr>
              <p:cNvPr id="101" name="Ink 100">
                <a:extLst>
                  <a:ext uri="{FF2B5EF4-FFF2-40B4-BE49-F238E27FC236}">
                    <a16:creationId xmlns:a16="http://schemas.microsoft.com/office/drawing/2014/main" id="{CF3012D6-8268-1F49-9499-FF9D40B6024B}"/>
                  </a:ext>
                </a:extLst>
              </p:cNvPr>
              <p:cNvPicPr/>
              <p:nvPr/>
            </p:nvPicPr>
            <p:blipFill>
              <a:blip r:embed="rId43"/>
              <a:stretch>
                <a:fillRect/>
              </a:stretch>
            </p:blipFill>
            <p:spPr>
              <a:xfrm>
                <a:off x="3447275" y="2112663"/>
                <a:ext cx="212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 name="Ink 101">
                <a:extLst>
                  <a:ext uri="{FF2B5EF4-FFF2-40B4-BE49-F238E27FC236}">
                    <a16:creationId xmlns:a16="http://schemas.microsoft.com/office/drawing/2014/main" id="{34904820-F7A9-F04D-96D8-96382E2639B7}"/>
                  </a:ext>
                </a:extLst>
              </p14:cNvPr>
              <p14:cNvContentPartPr/>
              <p14:nvPr/>
            </p14:nvContentPartPr>
            <p14:xfrm>
              <a:off x="3726995" y="1926543"/>
              <a:ext cx="270720" cy="276840"/>
            </p14:xfrm>
          </p:contentPart>
        </mc:Choice>
        <mc:Fallback xmlns="">
          <p:pic>
            <p:nvPicPr>
              <p:cNvPr id="102" name="Ink 101">
                <a:extLst>
                  <a:ext uri="{FF2B5EF4-FFF2-40B4-BE49-F238E27FC236}">
                    <a16:creationId xmlns:a16="http://schemas.microsoft.com/office/drawing/2014/main" id="{34904820-F7A9-F04D-96D8-96382E2639B7}"/>
                  </a:ext>
                </a:extLst>
              </p:cNvPr>
              <p:cNvPicPr/>
              <p:nvPr/>
            </p:nvPicPr>
            <p:blipFill>
              <a:blip r:embed="rId45"/>
              <a:stretch>
                <a:fillRect/>
              </a:stretch>
            </p:blipFill>
            <p:spPr>
              <a:xfrm>
                <a:off x="3717995" y="1917903"/>
                <a:ext cx="2883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 name="Ink 102">
                <a:extLst>
                  <a:ext uri="{FF2B5EF4-FFF2-40B4-BE49-F238E27FC236}">
                    <a16:creationId xmlns:a16="http://schemas.microsoft.com/office/drawing/2014/main" id="{83C8437F-AD7E-1446-BC58-1E30FA7D8F9E}"/>
                  </a:ext>
                </a:extLst>
              </p14:cNvPr>
              <p14:cNvContentPartPr/>
              <p14:nvPr/>
            </p14:nvContentPartPr>
            <p14:xfrm>
              <a:off x="4399835" y="2090343"/>
              <a:ext cx="415440" cy="145080"/>
            </p14:xfrm>
          </p:contentPart>
        </mc:Choice>
        <mc:Fallback xmlns="">
          <p:pic>
            <p:nvPicPr>
              <p:cNvPr id="103" name="Ink 102">
                <a:extLst>
                  <a:ext uri="{FF2B5EF4-FFF2-40B4-BE49-F238E27FC236}">
                    <a16:creationId xmlns:a16="http://schemas.microsoft.com/office/drawing/2014/main" id="{83C8437F-AD7E-1446-BC58-1E30FA7D8F9E}"/>
                  </a:ext>
                </a:extLst>
              </p:cNvPr>
              <p:cNvPicPr/>
              <p:nvPr/>
            </p:nvPicPr>
            <p:blipFill>
              <a:blip r:embed="rId47"/>
              <a:stretch>
                <a:fillRect/>
              </a:stretch>
            </p:blipFill>
            <p:spPr>
              <a:xfrm>
                <a:off x="4390835" y="2081703"/>
                <a:ext cx="4323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3">
                <a:extLst>
                  <a:ext uri="{FF2B5EF4-FFF2-40B4-BE49-F238E27FC236}">
                    <a16:creationId xmlns:a16="http://schemas.microsoft.com/office/drawing/2014/main" id="{EF86B587-060C-B745-BC3D-527614AA46E5}"/>
                  </a:ext>
                </a:extLst>
              </p14:cNvPr>
              <p14:cNvContentPartPr/>
              <p14:nvPr/>
            </p14:nvContentPartPr>
            <p14:xfrm>
              <a:off x="4871435" y="2109063"/>
              <a:ext cx="113400" cy="126000"/>
            </p14:xfrm>
          </p:contentPart>
        </mc:Choice>
        <mc:Fallback xmlns="">
          <p:pic>
            <p:nvPicPr>
              <p:cNvPr id="104" name="Ink 103">
                <a:extLst>
                  <a:ext uri="{FF2B5EF4-FFF2-40B4-BE49-F238E27FC236}">
                    <a16:creationId xmlns:a16="http://schemas.microsoft.com/office/drawing/2014/main" id="{EF86B587-060C-B745-BC3D-527614AA46E5}"/>
                  </a:ext>
                </a:extLst>
              </p:cNvPr>
              <p:cNvPicPr/>
              <p:nvPr/>
            </p:nvPicPr>
            <p:blipFill>
              <a:blip r:embed="rId49"/>
              <a:stretch>
                <a:fillRect/>
              </a:stretch>
            </p:blipFill>
            <p:spPr>
              <a:xfrm>
                <a:off x="4862822" y="2100448"/>
                <a:ext cx="130625"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4">
                <a:extLst>
                  <a:ext uri="{FF2B5EF4-FFF2-40B4-BE49-F238E27FC236}">
                    <a16:creationId xmlns:a16="http://schemas.microsoft.com/office/drawing/2014/main" id="{9FC9783E-42D1-744C-B5BC-7D42F95DEB9D}"/>
                  </a:ext>
                </a:extLst>
              </p14:cNvPr>
              <p14:cNvContentPartPr/>
              <p14:nvPr/>
            </p14:nvContentPartPr>
            <p14:xfrm>
              <a:off x="5091395" y="2027343"/>
              <a:ext cx="44280" cy="170280"/>
            </p14:xfrm>
          </p:contentPart>
        </mc:Choice>
        <mc:Fallback xmlns="">
          <p:pic>
            <p:nvPicPr>
              <p:cNvPr id="105" name="Ink 104">
                <a:extLst>
                  <a:ext uri="{FF2B5EF4-FFF2-40B4-BE49-F238E27FC236}">
                    <a16:creationId xmlns:a16="http://schemas.microsoft.com/office/drawing/2014/main" id="{9FC9783E-42D1-744C-B5BC-7D42F95DEB9D}"/>
                  </a:ext>
                </a:extLst>
              </p:cNvPr>
              <p:cNvPicPr/>
              <p:nvPr/>
            </p:nvPicPr>
            <p:blipFill>
              <a:blip r:embed="rId51"/>
              <a:stretch>
                <a:fillRect/>
              </a:stretch>
            </p:blipFill>
            <p:spPr>
              <a:xfrm>
                <a:off x="5082110" y="2018703"/>
                <a:ext cx="61421"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05">
                <a:extLst>
                  <a:ext uri="{FF2B5EF4-FFF2-40B4-BE49-F238E27FC236}">
                    <a16:creationId xmlns:a16="http://schemas.microsoft.com/office/drawing/2014/main" id="{98A86DC5-8F1A-E74C-ADA5-6491A4F66D8E}"/>
                  </a:ext>
                </a:extLst>
              </p14:cNvPr>
              <p14:cNvContentPartPr/>
              <p14:nvPr/>
            </p14:nvContentPartPr>
            <p14:xfrm>
              <a:off x="5022275" y="2134263"/>
              <a:ext cx="163800" cy="19080"/>
            </p14:xfrm>
          </p:contentPart>
        </mc:Choice>
        <mc:Fallback xmlns="">
          <p:pic>
            <p:nvPicPr>
              <p:cNvPr id="106" name="Ink 105">
                <a:extLst>
                  <a:ext uri="{FF2B5EF4-FFF2-40B4-BE49-F238E27FC236}">
                    <a16:creationId xmlns:a16="http://schemas.microsoft.com/office/drawing/2014/main" id="{98A86DC5-8F1A-E74C-ADA5-6491A4F66D8E}"/>
                  </a:ext>
                </a:extLst>
              </p:cNvPr>
              <p:cNvPicPr/>
              <p:nvPr/>
            </p:nvPicPr>
            <p:blipFill>
              <a:blip r:embed="rId53"/>
              <a:stretch>
                <a:fillRect/>
              </a:stretch>
            </p:blipFill>
            <p:spPr>
              <a:xfrm>
                <a:off x="5013275" y="2126490"/>
                <a:ext cx="180720" cy="3568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Ink 106">
                <a:extLst>
                  <a:ext uri="{FF2B5EF4-FFF2-40B4-BE49-F238E27FC236}">
                    <a16:creationId xmlns:a16="http://schemas.microsoft.com/office/drawing/2014/main" id="{B98067D6-6C75-1449-AC43-CFF66056C755}"/>
                  </a:ext>
                </a:extLst>
              </p14:cNvPr>
              <p14:cNvContentPartPr/>
              <p14:nvPr/>
            </p14:nvContentPartPr>
            <p14:xfrm>
              <a:off x="5254835" y="2121663"/>
              <a:ext cx="113400" cy="82080"/>
            </p14:xfrm>
          </p:contentPart>
        </mc:Choice>
        <mc:Fallback xmlns="">
          <p:pic>
            <p:nvPicPr>
              <p:cNvPr id="107" name="Ink 106">
                <a:extLst>
                  <a:ext uri="{FF2B5EF4-FFF2-40B4-BE49-F238E27FC236}">
                    <a16:creationId xmlns:a16="http://schemas.microsoft.com/office/drawing/2014/main" id="{B98067D6-6C75-1449-AC43-CFF66056C755}"/>
                  </a:ext>
                </a:extLst>
              </p:cNvPr>
              <p:cNvPicPr/>
              <p:nvPr/>
            </p:nvPicPr>
            <p:blipFill>
              <a:blip r:embed="rId55"/>
              <a:stretch>
                <a:fillRect/>
              </a:stretch>
            </p:blipFill>
            <p:spPr>
              <a:xfrm>
                <a:off x="5246195" y="2113023"/>
                <a:ext cx="130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8" name="Ink 107">
                <a:extLst>
                  <a:ext uri="{FF2B5EF4-FFF2-40B4-BE49-F238E27FC236}">
                    <a16:creationId xmlns:a16="http://schemas.microsoft.com/office/drawing/2014/main" id="{5943AE8C-49A9-3C47-81A0-3EAF7CB7F9CF}"/>
                  </a:ext>
                </a:extLst>
              </p14:cNvPr>
              <p14:cNvContentPartPr/>
              <p14:nvPr/>
            </p14:nvContentPartPr>
            <p14:xfrm>
              <a:off x="5443475" y="2115183"/>
              <a:ext cx="314640" cy="82080"/>
            </p14:xfrm>
          </p:contentPart>
        </mc:Choice>
        <mc:Fallback xmlns="">
          <p:pic>
            <p:nvPicPr>
              <p:cNvPr id="108" name="Ink 107">
                <a:extLst>
                  <a:ext uri="{FF2B5EF4-FFF2-40B4-BE49-F238E27FC236}">
                    <a16:creationId xmlns:a16="http://schemas.microsoft.com/office/drawing/2014/main" id="{5943AE8C-49A9-3C47-81A0-3EAF7CB7F9CF}"/>
                  </a:ext>
                </a:extLst>
              </p:cNvPr>
              <p:cNvPicPr/>
              <p:nvPr/>
            </p:nvPicPr>
            <p:blipFill>
              <a:blip r:embed="rId57"/>
              <a:stretch>
                <a:fillRect/>
              </a:stretch>
            </p:blipFill>
            <p:spPr>
              <a:xfrm>
                <a:off x="5434126" y="2106543"/>
                <a:ext cx="3319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4CC481AC-8CF5-C14B-9C5B-942E3864A684}"/>
                  </a:ext>
                </a:extLst>
              </p14:cNvPr>
              <p14:cNvContentPartPr/>
              <p14:nvPr/>
            </p14:nvContentPartPr>
            <p14:xfrm>
              <a:off x="5845955" y="2109063"/>
              <a:ext cx="346320" cy="113400"/>
            </p14:xfrm>
          </p:contentPart>
        </mc:Choice>
        <mc:Fallback xmlns="">
          <p:pic>
            <p:nvPicPr>
              <p:cNvPr id="109" name="Ink 108">
                <a:extLst>
                  <a:ext uri="{FF2B5EF4-FFF2-40B4-BE49-F238E27FC236}">
                    <a16:creationId xmlns:a16="http://schemas.microsoft.com/office/drawing/2014/main" id="{4CC481AC-8CF5-C14B-9C5B-942E3864A684}"/>
                  </a:ext>
                </a:extLst>
              </p:cNvPr>
              <p:cNvPicPr/>
              <p:nvPr/>
            </p:nvPicPr>
            <p:blipFill>
              <a:blip r:embed="rId59"/>
              <a:stretch>
                <a:fillRect/>
              </a:stretch>
            </p:blipFill>
            <p:spPr>
              <a:xfrm>
                <a:off x="5836595" y="2100450"/>
                <a:ext cx="36360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8800AF20-8BC2-2D41-B1B6-786E5C6B53FA}"/>
                  </a:ext>
                </a:extLst>
              </p14:cNvPr>
              <p14:cNvContentPartPr/>
              <p14:nvPr/>
            </p14:nvContentPartPr>
            <p14:xfrm>
              <a:off x="6304955" y="2065143"/>
              <a:ext cx="100800" cy="151200"/>
            </p14:xfrm>
          </p:contentPart>
        </mc:Choice>
        <mc:Fallback xmlns="">
          <p:pic>
            <p:nvPicPr>
              <p:cNvPr id="110" name="Ink 109">
                <a:extLst>
                  <a:ext uri="{FF2B5EF4-FFF2-40B4-BE49-F238E27FC236}">
                    <a16:creationId xmlns:a16="http://schemas.microsoft.com/office/drawing/2014/main" id="{8800AF20-8BC2-2D41-B1B6-786E5C6B53FA}"/>
                  </a:ext>
                </a:extLst>
              </p:cNvPr>
              <p:cNvPicPr/>
              <p:nvPr/>
            </p:nvPicPr>
            <p:blipFill>
              <a:blip r:embed="rId61"/>
              <a:stretch>
                <a:fillRect/>
              </a:stretch>
            </p:blipFill>
            <p:spPr>
              <a:xfrm>
                <a:off x="6296704" y="2056863"/>
                <a:ext cx="1176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1" name="Ink 110">
                <a:extLst>
                  <a:ext uri="{FF2B5EF4-FFF2-40B4-BE49-F238E27FC236}">
                    <a16:creationId xmlns:a16="http://schemas.microsoft.com/office/drawing/2014/main" id="{4BCCCB34-0625-FC42-8F13-721458E452A1}"/>
                  </a:ext>
                </a:extLst>
              </p14:cNvPr>
              <p14:cNvContentPartPr/>
              <p14:nvPr/>
            </p14:nvContentPartPr>
            <p14:xfrm>
              <a:off x="6273275" y="2083863"/>
              <a:ext cx="94680" cy="151200"/>
            </p14:xfrm>
          </p:contentPart>
        </mc:Choice>
        <mc:Fallback xmlns="">
          <p:pic>
            <p:nvPicPr>
              <p:cNvPr id="111" name="Ink 110">
                <a:extLst>
                  <a:ext uri="{FF2B5EF4-FFF2-40B4-BE49-F238E27FC236}">
                    <a16:creationId xmlns:a16="http://schemas.microsoft.com/office/drawing/2014/main" id="{4BCCCB34-0625-FC42-8F13-721458E452A1}"/>
                  </a:ext>
                </a:extLst>
              </p:cNvPr>
              <p:cNvPicPr/>
              <p:nvPr/>
            </p:nvPicPr>
            <p:blipFill>
              <a:blip r:embed="rId63"/>
              <a:stretch>
                <a:fillRect/>
              </a:stretch>
            </p:blipFill>
            <p:spPr>
              <a:xfrm>
                <a:off x="6264635" y="2075583"/>
                <a:ext cx="1116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4" name="Ink 125">
                <a:extLst>
                  <a:ext uri="{FF2B5EF4-FFF2-40B4-BE49-F238E27FC236}">
                    <a16:creationId xmlns:a16="http://schemas.microsoft.com/office/drawing/2014/main" id="{DE01DE41-DE5F-7546-A302-E355B69D48EC}"/>
                  </a:ext>
                </a:extLst>
              </p14:cNvPr>
              <p14:cNvContentPartPr/>
              <p14:nvPr/>
            </p14:nvContentPartPr>
            <p14:xfrm>
              <a:off x="7681595" y="2046063"/>
              <a:ext cx="383760" cy="119880"/>
            </p14:xfrm>
          </p:contentPart>
        </mc:Choice>
        <mc:Fallback xmlns="">
          <p:pic>
            <p:nvPicPr>
              <p:cNvPr id="124" name="Ink 125">
                <a:extLst>
                  <a:ext uri="{FF2B5EF4-FFF2-40B4-BE49-F238E27FC236}">
                    <a16:creationId xmlns:a16="http://schemas.microsoft.com/office/drawing/2014/main" id="{DE01DE41-DE5F-7546-A302-E355B69D48EC}"/>
                  </a:ext>
                </a:extLst>
              </p:cNvPr>
              <p:cNvPicPr/>
              <p:nvPr/>
            </p:nvPicPr>
            <p:blipFill>
              <a:blip r:embed="rId65"/>
              <a:stretch>
                <a:fillRect/>
              </a:stretch>
            </p:blipFill>
            <p:spPr>
              <a:xfrm>
                <a:off x="7672595" y="2037063"/>
                <a:ext cx="40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5" name="Ink 126">
                <a:extLst>
                  <a:ext uri="{FF2B5EF4-FFF2-40B4-BE49-F238E27FC236}">
                    <a16:creationId xmlns:a16="http://schemas.microsoft.com/office/drawing/2014/main" id="{7A439152-8839-8346-87DF-C3EA81F82EE0}"/>
                  </a:ext>
                </a:extLst>
              </p14:cNvPr>
              <p14:cNvContentPartPr/>
              <p14:nvPr/>
            </p14:nvContentPartPr>
            <p14:xfrm>
              <a:off x="6813995" y="2033463"/>
              <a:ext cx="559800" cy="245520"/>
            </p14:xfrm>
          </p:contentPart>
        </mc:Choice>
        <mc:Fallback xmlns="">
          <p:pic>
            <p:nvPicPr>
              <p:cNvPr id="125" name="Ink 126">
                <a:extLst>
                  <a:ext uri="{FF2B5EF4-FFF2-40B4-BE49-F238E27FC236}">
                    <a16:creationId xmlns:a16="http://schemas.microsoft.com/office/drawing/2014/main" id="{7A439152-8839-8346-87DF-C3EA81F82EE0}"/>
                  </a:ext>
                </a:extLst>
              </p:cNvPr>
              <p:cNvPicPr/>
              <p:nvPr/>
            </p:nvPicPr>
            <p:blipFill>
              <a:blip r:embed="rId67"/>
              <a:stretch>
                <a:fillRect/>
              </a:stretch>
            </p:blipFill>
            <p:spPr>
              <a:xfrm>
                <a:off x="6804995" y="2024463"/>
                <a:ext cx="577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6" name="Ink 137">
                <a:extLst>
                  <a:ext uri="{FF2B5EF4-FFF2-40B4-BE49-F238E27FC236}">
                    <a16:creationId xmlns:a16="http://schemas.microsoft.com/office/drawing/2014/main" id="{0358CE74-2777-8F46-B947-C74C3D9FE8E8}"/>
                  </a:ext>
                </a:extLst>
              </p14:cNvPr>
              <p14:cNvContentPartPr/>
              <p14:nvPr/>
            </p14:nvContentPartPr>
            <p14:xfrm>
              <a:off x="9064715" y="1989543"/>
              <a:ext cx="1119600" cy="226440"/>
            </p14:xfrm>
          </p:contentPart>
        </mc:Choice>
        <mc:Fallback xmlns="">
          <p:pic>
            <p:nvPicPr>
              <p:cNvPr id="136" name="Ink 137">
                <a:extLst>
                  <a:ext uri="{FF2B5EF4-FFF2-40B4-BE49-F238E27FC236}">
                    <a16:creationId xmlns:a16="http://schemas.microsoft.com/office/drawing/2014/main" id="{0358CE74-2777-8F46-B947-C74C3D9FE8E8}"/>
                  </a:ext>
                </a:extLst>
              </p:cNvPr>
              <p:cNvPicPr/>
              <p:nvPr/>
            </p:nvPicPr>
            <p:blipFill>
              <a:blip r:embed="rId69"/>
              <a:stretch>
                <a:fillRect/>
              </a:stretch>
            </p:blipFill>
            <p:spPr>
              <a:xfrm>
                <a:off x="9055715" y="1980903"/>
                <a:ext cx="1137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7" name="Ink 138">
                <a:extLst>
                  <a:ext uri="{FF2B5EF4-FFF2-40B4-BE49-F238E27FC236}">
                    <a16:creationId xmlns:a16="http://schemas.microsoft.com/office/drawing/2014/main" id="{8747048C-15D8-B64D-8905-93AA361878A1}"/>
                  </a:ext>
                </a:extLst>
              </p14:cNvPr>
              <p14:cNvContentPartPr/>
              <p14:nvPr/>
            </p14:nvContentPartPr>
            <p14:xfrm>
              <a:off x="8398355" y="2058663"/>
              <a:ext cx="377640" cy="126360"/>
            </p14:xfrm>
          </p:contentPart>
        </mc:Choice>
        <mc:Fallback xmlns="">
          <p:pic>
            <p:nvPicPr>
              <p:cNvPr id="137" name="Ink 138">
                <a:extLst>
                  <a:ext uri="{FF2B5EF4-FFF2-40B4-BE49-F238E27FC236}">
                    <a16:creationId xmlns:a16="http://schemas.microsoft.com/office/drawing/2014/main" id="{8747048C-15D8-B64D-8905-93AA361878A1}"/>
                  </a:ext>
                </a:extLst>
              </p:cNvPr>
              <p:cNvPicPr/>
              <p:nvPr/>
            </p:nvPicPr>
            <p:blipFill>
              <a:blip r:embed="rId71"/>
              <a:stretch>
                <a:fillRect/>
              </a:stretch>
            </p:blipFill>
            <p:spPr>
              <a:xfrm>
                <a:off x="8389355" y="2049998"/>
                <a:ext cx="395280" cy="14332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4" name="Ink 158">
                <a:extLst>
                  <a:ext uri="{FF2B5EF4-FFF2-40B4-BE49-F238E27FC236}">
                    <a16:creationId xmlns:a16="http://schemas.microsoft.com/office/drawing/2014/main" id="{C6EDDB1C-5B61-6042-AB11-A6297906331D}"/>
                  </a:ext>
                </a:extLst>
              </p14:cNvPr>
              <p14:cNvContentPartPr/>
              <p14:nvPr/>
            </p14:nvContentPartPr>
            <p14:xfrm>
              <a:off x="4110755" y="2542863"/>
              <a:ext cx="1169640" cy="207720"/>
            </p14:xfrm>
          </p:contentPart>
        </mc:Choice>
        <mc:Fallback xmlns="">
          <p:pic>
            <p:nvPicPr>
              <p:cNvPr id="154" name="Ink 158">
                <a:extLst>
                  <a:ext uri="{FF2B5EF4-FFF2-40B4-BE49-F238E27FC236}">
                    <a16:creationId xmlns:a16="http://schemas.microsoft.com/office/drawing/2014/main" id="{C6EDDB1C-5B61-6042-AB11-A6297906331D}"/>
                  </a:ext>
                </a:extLst>
              </p:cNvPr>
              <p:cNvPicPr/>
              <p:nvPr/>
            </p:nvPicPr>
            <p:blipFill>
              <a:blip r:embed="rId73"/>
              <a:stretch>
                <a:fillRect/>
              </a:stretch>
            </p:blipFill>
            <p:spPr>
              <a:xfrm>
                <a:off x="4101395" y="2533879"/>
                <a:ext cx="118836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5" name="Ink 159">
                <a:extLst>
                  <a:ext uri="{FF2B5EF4-FFF2-40B4-BE49-F238E27FC236}">
                    <a16:creationId xmlns:a16="http://schemas.microsoft.com/office/drawing/2014/main" id="{7A8CA097-B781-6B41-A2D9-387C2E545978}"/>
                  </a:ext>
                </a:extLst>
              </p14:cNvPr>
              <p14:cNvContentPartPr/>
              <p14:nvPr/>
            </p14:nvContentPartPr>
            <p14:xfrm>
              <a:off x="3469235" y="2568063"/>
              <a:ext cx="528480" cy="195120"/>
            </p14:xfrm>
          </p:contentPart>
        </mc:Choice>
        <mc:Fallback xmlns="">
          <p:pic>
            <p:nvPicPr>
              <p:cNvPr id="155" name="Ink 159">
                <a:extLst>
                  <a:ext uri="{FF2B5EF4-FFF2-40B4-BE49-F238E27FC236}">
                    <a16:creationId xmlns:a16="http://schemas.microsoft.com/office/drawing/2014/main" id="{7A8CA097-B781-6B41-A2D9-387C2E545978}"/>
                  </a:ext>
                </a:extLst>
              </p:cNvPr>
              <p:cNvPicPr/>
              <p:nvPr/>
            </p:nvPicPr>
            <p:blipFill>
              <a:blip r:embed="rId75"/>
              <a:stretch>
                <a:fillRect/>
              </a:stretch>
            </p:blipFill>
            <p:spPr>
              <a:xfrm>
                <a:off x="3460235" y="2559439"/>
                <a:ext cx="546480" cy="21200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6" name="Ink 160">
                <a:extLst>
                  <a:ext uri="{FF2B5EF4-FFF2-40B4-BE49-F238E27FC236}">
                    <a16:creationId xmlns:a16="http://schemas.microsoft.com/office/drawing/2014/main" id="{8CF54591-EE76-E04F-BDA6-4FD5A081F91B}"/>
                  </a:ext>
                </a:extLst>
              </p14:cNvPr>
              <p14:cNvContentPartPr/>
              <p14:nvPr/>
            </p14:nvContentPartPr>
            <p14:xfrm>
              <a:off x="2928515" y="2605863"/>
              <a:ext cx="289440" cy="113400"/>
            </p14:xfrm>
          </p:contentPart>
        </mc:Choice>
        <mc:Fallback xmlns="">
          <p:pic>
            <p:nvPicPr>
              <p:cNvPr id="156" name="Ink 160">
                <a:extLst>
                  <a:ext uri="{FF2B5EF4-FFF2-40B4-BE49-F238E27FC236}">
                    <a16:creationId xmlns:a16="http://schemas.microsoft.com/office/drawing/2014/main" id="{8CF54591-EE76-E04F-BDA6-4FD5A081F91B}"/>
                  </a:ext>
                </a:extLst>
              </p:cNvPr>
              <p:cNvPicPr/>
              <p:nvPr/>
            </p:nvPicPr>
            <p:blipFill>
              <a:blip r:embed="rId77"/>
              <a:stretch>
                <a:fillRect/>
              </a:stretch>
            </p:blipFill>
            <p:spPr>
              <a:xfrm>
                <a:off x="2919875" y="2596863"/>
                <a:ext cx="307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7" name="Ink 161">
                <a:extLst>
                  <a:ext uri="{FF2B5EF4-FFF2-40B4-BE49-F238E27FC236}">
                    <a16:creationId xmlns:a16="http://schemas.microsoft.com/office/drawing/2014/main" id="{EF357B9C-32FF-6B48-92A0-40B017D70E59}"/>
                  </a:ext>
                </a:extLst>
              </p14:cNvPr>
              <p14:cNvContentPartPr/>
              <p14:nvPr/>
            </p14:nvContentPartPr>
            <p14:xfrm>
              <a:off x="2677235" y="2599383"/>
              <a:ext cx="151200" cy="144720"/>
            </p14:xfrm>
          </p:contentPart>
        </mc:Choice>
        <mc:Fallback xmlns="">
          <p:pic>
            <p:nvPicPr>
              <p:cNvPr id="157" name="Ink 161">
                <a:extLst>
                  <a:ext uri="{FF2B5EF4-FFF2-40B4-BE49-F238E27FC236}">
                    <a16:creationId xmlns:a16="http://schemas.microsoft.com/office/drawing/2014/main" id="{EF357B9C-32FF-6B48-92A0-40B017D70E59}"/>
                  </a:ext>
                </a:extLst>
              </p:cNvPr>
              <p:cNvPicPr/>
              <p:nvPr/>
            </p:nvPicPr>
            <p:blipFill>
              <a:blip r:embed="rId79"/>
              <a:stretch>
                <a:fillRect/>
              </a:stretch>
            </p:blipFill>
            <p:spPr>
              <a:xfrm>
                <a:off x="2668235" y="2590743"/>
                <a:ext cx="168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4" name="Ink 163">
                <a:extLst>
                  <a:ext uri="{FF2B5EF4-FFF2-40B4-BE49-F238E27FC236}">
                    <a16:creationId xmlns:a16="http://schemas.microsoft.com/office/drawing/2014/main" id="{5FF7ACEC-7046-F84D-B919-EA576D8D425B}"/>
                  </a:ext>
                </a:extLst>
              </p14:cNvPr>
              <p14:cNvContentPartPr/>
              <p14:nvPr/>
            </p14:nvContentPartPr>
            <p14:xfrm>
              <a:off x="5669915" y="2662383"/>
              <a:ext cx="360" cy="360"/>
            </p14:xfrm>
          </p:contentPart>
        </mc:Choice>
        <mc:Fallback xmlns="">
          <p:pic>
            <p:nvPicPr>
              <p:cNvPr id="164" name="Ink 163">
                <a:extLst>
                  <a:ext uri="{FF2B5EF4-FFF2-40B4-BE49-F238E27FC236}">
                    <a16:creationId xmlns:a16="http://schemas.microsoft.com/office/drawing/2014/main" id="{5FF7ACEC-7046-F84D-B919-EA576D8D425B}"/>
                  </a:ext>
                </a:extLst>
              </p:cNvPr>
              <p:cNvPicPr/>
              <p:nvPr/>
            </p:nvPicPr>
            <p:blipFill>
              <a:blip r:embed="rId81"/>
              <a:stretch>
                <a:fillRect/>
              </a:stretch>
            </p:blipFill>
            <p:spPr>
              <a:xfrm>
                <a:off x="5661275" y="2653743"/>
                <a:ext cx="17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5" name="Ink 164">
                <a:extLst>
                  <a:ext uri="{FF2B5EF4-FFF2-40B4-BE49-F238E27FC236}">
                    <a16:creationId xmlns:a16="http://schemas.microsoft.com/office/drawing/2014/main" id="{B42C7786-8B4B-1E44-9348-2B5183E0817D}"/>
                  </a:ext>
                </a:extLst>
              </p14:cNvPr>
              <p14:cNvContentPartPr/>
              <p14:nvPr/>
            </p14:nvContentPartPr>
            <p14:xfrm>
              <a:off x="5669915" y="2618463"/>
              <a:ext cx="207720" cy="107280"/>
            </p14:xfrm>
          </p:contentPart>
        </mc:Choice>
        <mc:Fallback xmlns="">
          <p:pic>
            <p:nvPicPr>
              <p:cNvPr id="165" name="Ink 164">
                <a:extLst>
                  <a:ext uri="{FF2B5EF4-FFF2-40B4-BE49-F238E27FC236}">
                    <a16:creationId xmlns:a16="http://schemas.microsoft.com/office/drawing/2014/main" id="{B42C7786-8B4B-1E44-9348-2B5183E0817D}"/>
                  </a:ext>
                </a:extLst>
              </p:cNvPr>
              <p:cNvPicPr/>
              <p:nvPr/>
            </p:nvPicPr>
            <p:blipFill>
              <a:blip r:embed="rId83"/>
              <a:stretch>
                <a:fillRect/>
              </a:stretch>
            </p:blipFill>
            <p:spPr>
              <a:xfrm>
                <a:off x="5660931" y="2609823"/>
                <a:ext cx="225329"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6" name="Ink 165">
                <a:extLst>
                  <a:ext uri="{FF2B5EF4-FFF2-40B4-BE49-F238E27FC236}">
                    <a16:creationId xmlns:a16="http://schemas.microsoft.com/office/drawing/2014/main" id="{66058DDB-F829-604B-8CA1-7117AB118DFF}"/>
                  </a:ext>
                </a:extLst>
              </p14:cNvPr>
              <p14:cNvContentPartPr/>
              <p14:nvPr/>
            </p14:nvContentPartPr>
            <p14:xfrm>
              <a:off x="5965475" y="2627463"/>
              <a:ext cx="38160" cy="73080"/>
            </p14:xfrm>
          </p:contentPart>
        </mc:Choice>
        <mc:Fallback xmlns="">
          <p:pic>
            <p:nvPicPr>
              <p:cNvPr id="166" name="Ink 165">
                <a:extLst>
                  <a:ext uri="{FF2B5EF4-FFF2-40B4-BE49-F238E27FC236}">
                    <a16:creationId xmlns:a16="http://schemas.microsoft.com/office/drawing/2014/main" id="{66058DDB-F829-604B-8CA1-7117AB118DFF}"/>
                  </a:ext>
                </a:extLst>
              </p:cNvPr>
              <p:cNvPicPr/>
              <p:nvPr/>
            </p:nvPicPr>
            <p:blipFill>
              <a:blip r:embed="rId85"/>
              <a:stretch>
                <a:fillRect/>
              </a:stretch>
            </p:blipFill>
            <p:spPr>
              <a:xfrm>
                <a:off x="5956835" y="2618823"/>
                <a:ext cx="550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7" name="Ink 166">
                <a:extLst>
                  <a:ext uri="{FF2B5EF4-FFF2-40B4-BE49-F238E27FC236}">
                    <a16:creationId xmlns:a16="http://schemas.microsoft.com/office/drawing/2014/main" id="{261A04E3-5065-594D-8717-FD1C0E86CBC1}"/>
                  </a:ext>
                </a:extLst>
              </p14:cNvPr>
              <p14:cNvContentPartPr/>
              <p14:nvPr/>
            </p14:nvContentPartPr>
            <p14:xfrm>
              <a:off x="5971595" y="2548983"/>
              <a:ext cx="19080" cy="19080"/>
            </p14:xfrm>
          </p:contentPart>
        </mc:Choice>
        <mc:Fallback xmlns="">
          <p:pic>
            <p:nvPicPr>
              <p:cNvPr id="167" name="Ink 166">
                <a:extLst>
                  <a:ext uri="{FF2B5EF4-FFF2-40B4-BE49-F238E27FC236}">
                    <a16:creationId xmlns:a16="http://schemas.microsoft.com/office/drawing/2014/main" id="{261A04E3-5065-594D-8717-FD1C0E86CBC1}"/>
                  </a:ext>
                </a:extLst>
              </p:cNvPr>
              <p:cNvPicPr/>
              <p:nvPr/>
            </p:nvPicPr>
            <p:blipFill>
              <a:blip r:embed="rId87"/>
              <a:stretch>
                <a:fillRect/>
              </a:stretch>
            </p:blipFill>
            <p:spPr>
              <a:xfrm>
                <a:off x="5963822" y="2540703"/>
                <a:ext cx="36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8" name="Ink 167">
                <a:extLst>
                  <a:ext uri="{FF2B5EF4-FFF2-40B4-BE49-F238E27FC236}">
                    <a16:creationId xmlns:a16="http://schemas.microsoft.com/office/drawing/2014/main" id="{75111E75-958C-1343-92D0-6CCFF2013885}"/>
                  </a:ext>
                </a:extLst>
              </p14:cNvPr>
              <p14:cNvContentPartPr/>
              <p14:nvPr/>
            </p14:nvContentPartPr>
            <p14:xfrm>
              <a:off x="6109835" y="2561583"/>
              <a:ext cx="29160" cy="126000"/>
            </p14:xfrm>
          </p:contentPart>
        </mc:Choice>
        <mc:Fallback xmlns="">
          <p:pic>
            <p:nvPicPr>
              <p:cNvPr id="168" name="Ink 167">
                <a:extLst>
                  <a:ext uri="{FF2B5EF4-FFF2-40B4-BE49-F238E27FC236}">
                    <a16:creationId xmlns:a16="http://schemas.microsoft.com/office/drawing/2014/main" id="{75111E75-958C-1343-92D0-6CCFF2013885}"/>
                  </a:ext>
                </a:extLst>
              </p:cNvPr>
              <p:cNvPicPr/>
              <p:nvPr/>
            </p:nvPicPr>
            <p:blipFill>
              <a:blip r:embed="rId89"/>
              <a:stretch>
                <a:fillRect/>
              </a:stretch>
            </p:blipFill>
            <p:spPr>
              <a:xfrm>
                <a:off x="6100722" y="2552583"/>
                <a:ext cx="46656"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9" name="Ink 168">
                <a:extLst>
                  <a:ext uri="{FF2B5EF4-FFF2-40B4-BE49-F238E27FC236}">
                    <a16:creationId xmlns:a16="http://schemas.microsoft.com/office/drawing/2014/main" id="{F5C9C3A9-6FA5-D449-87B9-33EE1A4C36F1}"/>
                  </a:ext>
                </a:extLst>
              </p14:cNvPr>
              <p14:cNvContentPartPr/>
              <p14:nvPr/>
            </p14:nvContentPartPr>
            <p14:xfrm>
              <a:off x="6072035" y="2549703"/>
              <a:ext cx="345600" cy="188280"/>
            </p14:xfrm>
          </p:contentPart>
        </mc:Choice>
        <mc:Fallback xmlns="">
          <p:pic>
            <p:nvPicPr>
              <p:cNvPr id="169" name="Ink 168">
                <a:extLst>
                  <a:ext uri="{FF2B5EF4-FFF2-40B4-BE49-F238E27FC236}">
                    <a16:creationId xmlns:a16="http://schemas.microsoft.com/office/drawing/2014/main" id="{F5C9C3A9-6FA5-D449-87B9-33EE1A4C36F1}"/>
                  </a:ext>
                </a:extLst>
              </p:cNvPr>
              <p:cNvPicPr/>
              <p:nvPr/>
            </p:nvPicPr>
            <p:blipFill>
              <a:blip r:embed="rId91"/>
              <a:stretch>
                <a:fillRect/>
              </a:stretch>
            </p:blipFill>
            <p:spPr>
              <a:xfrm>
                <a:off x="6063746" y="2541063"/>
                <a:ext cx="362538"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0" name="Ink 169">
                <a:extLst>
                  <a:ext uri="{FF2B5EF4-FFF2-40B4-BE49-F238E27FC236}">
                    <a16:creationId xmlns:a16="http://schemas.microsoft.com/office/drawing/2014/main" id="{5C357A0A-4323-7E43-81FF-46073C115481}"/>
                  </a:ext>
                </a:extLst>
              </p14:cNvPr>
              <p14:cNvContentPartPr/>
              <p14:nvPr/>
            </p14:nvContentPartPr>
            <p14:xfrm>
              <a:off x="6707075" y="2574183"/>
              <a:ext cx="189000" cy="138600"/>
            </p14:xfrm>
          </p:contentPart>
        </mc:Choice>
        <mc:Fallback xmlns="">
          <p:pic>
            <p:nvPicPr>
              <p:cNvPr id="170" name="Ink 169">
                <a:extLst>
                  <a:ext uri="{FF2B5EF4-FFF2-40B4-BE49-F238E27FC236}">
                    <a16:creationId xmlns:a16="http://schemas.microsoft.com/office/drawing/2014/main" id="{5C357A0A-4323-7E43-81FF-46073C115481}"/>
                  </a:ext>
                </a:extLst>
              </p:cNvPr>
              <p:cNvPicPr/>
              <p:nvPr/>
            </p:nvPicPr>
            <p:blipFill>
              <a:blip r:embed="rId93"/>
              <a:stretch>
                <a:fillRect/>
              </a:stretch>
            </p:blipFill>
            <p:spPr>
              <a:xfrm>
                <a:off x="6699155" y="2565903"/>
                <a:ext cx="205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1" name="Ink 170">
                <a:extLst>
                  <a:ext uri="{FF2B5EF4-FFF2-40B4-BE49-F238E27FC236}">
                    <a16:creationId xmlns:a16="http://schemas.microsoft.com/office/drawing/2014/main" id="{79413AE3-0F99-1C4F-B106-AFAC740672E2}"/>
                  </a:ext>
                </a:extLst>
              </p14:cNvPr>
              <p14:cNvContentPartPr/>
              <p14:nvPr/>
            </p14:nvContentPartPr>
            <p14:xfrm>
              <a:off x="6964835" y="2655903"/>
              <a:ext cx="19080" cy="6480"/>
            </p14:xfrm>
          </p:contentPart>
        </mc:Choice>
        <mc:Fallback xmlns="">
          <p:pic>
            <p:nvPicPr>
              <p:cNvPr id="171" name="Ink 170">
                <a:extLst>
                  <a:ext uri="{FF2B5EF4-FFF2-40B4-BE49-F238E27FC236}">
                    <a16:creationId xmlns:a16="http://schemas.microsoft.com/office/drawing/2014/main" id="{79413AE3-0F99-1C4F-B106-AFAC740672E2}"/>
                  </a:ext>
                </a:extLst>
              </p:cNvPr>
              <p:cNvPicPr/>
              <p:nvPr/>
            </p:nvPicPr>
            <p:blipFill>
              <a:blip r:embed="rId95"/>
              <a:stretch>
                <a:fillRect/>
              </a:stretch>
            </p:blipFill>
            <p:spPr>
              <a:xfrm>
                <a:off x="6955835" y="2647263"/>
                <a:ext cx="36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2" name="Ink 171">
                <a:extLst>
                  <a:ext uri="{FF2B5EF4-FFF2-40B4-BE49-F238E27FC236}">
                    <a16:creationId xmlns:a16="http://schemas.microsoft.com/office/drawing/2014/main" id="{BA5C438C-41BA-E647-A457-0255E1A31449}"/>
                  </a:ext>
                </a:extLst>
              </p14:cNvPr>
              <p14:cNvContentPartPr/>
              <p14:nvPr/>
            </p14:nvContentPartPr>
            <p14:xfrm>
              <a:off x="7084355" y="2593263"/>
              <a:ext cx="25560" cy="100800"/>
            </p14:xfrm>
          </p:contentPart>
        </mc:Choice>
        <mc:Fallback xmlns="">
          <p:pic>
            <p:nvPicPr>
              <p:cNvPr id="172" name="Ink 171">
                <a:extLst>
                  <a:ext uri="{FF2B5EF4-FFF2-40B4-BE49-F238E27FC236}">
                    <a16:creationId xmlns:a16="http://schemas.microsoft.com/office/drawing/2014/main" id="{BA5C438C-41BA-E647-A457-0255E1A31449}"/>
                  </a:ext>
                </a:extLst>
              </p:cNvPr>
              <p:cNvPicPr/>
              <p:nvPr/>
            </p:nvPicPr>
            <p:blipFill>
              <a:blip r:embed="rId97"/>
              <a:stretch>
                <a:fillRect/>
              </a:stretch>
            </p:blipFill>
            <p:spPr>
              <a:xfrm>
                <a:off x="7075355" y="2584295"/>
                <a:ext cx="43560"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3" name="Ink 172">
                <a:extLst>
                  <a:ext uri="{FF2B5EF4-FFF2-40B4-BE49-F238E27FC236}">
                    <a16:creationId xmlns:a16="http://schemas.microsoft.com/office/drawing/2014/main" id="{7B3E04A9-F28E-C045-86E1-E43CAB75FD19}"/>
                  </a:ext>
                </a:extLst>
              </p14:cNvPr>
              <p14:cNvContentPartPr/>
              <p14:nvPr/>
            </p14:nvContentPartPr>
            <p14:xfrm>
              <a:off x="7040435" y="2580663"/>
              <a:ext cx="252000" cy="163800"/>
            </p14:xfrm>
          </p:contentPart>
        </mc:Choice>
        <mc:Fallback xmlns="">
          <p:pic>
            <p:nvPicPr>
              <p:cNvPr id="173" name="Ink 172">
                <a:extLst>
                  <a:ext uri="{FF2B5EF4-FFF2-40B4-BE49-F238E27FC236}">
                    <a16:creationId xmlns:a16="http://schemas.microsoft.com/office/drawing/2014/main" id="{7B3E04A9-F28E-C045-86E1-E43CAB75FD19}"/>
                  </a:ext>
                </a:extLst>
              </p:cNvPr>
              <p:cNvPicPr/>
              <p:nvPr/>
            </p:nvPicPr>
            <p:blipFill>
              <a:blip r:embed="rId99"/>
              <a:stretch>
                <a:fillRect/>
              </a:stretch>
            </p:blipFill>
            <p:spPr>
              <a:xfrm>
                <a:off x="7031435" y="2572023"/>
                <a:ext cx="269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5" name="Ink 184">
                <a:extLst>
                  <a:ext uri="{FF2B5EF4-FFF2-40B4-BE49-F238E27FC236}">
                    <a16:creationId xmlns:a16="http://schemas.microsoft.com/office/drawing/2014/main" id="{06DD4209-2E20-7642-91F8-B894CC3D892A}"/>
                  </a:ext>
                </a:extLst>
              </p14:cNvPr>
              <p14:cNvContentPartPr/>
              <p14:nvPr/>
            </p14:nvContentPartPr>
            <p14:xfrm>
              <a:off x="8586995" y="2630703"/>
              <a:ext cx="6480" cy="12960"/>
            </p14:xfrm>
          </p:contentPart>
        </mc:Choice>
        <mc:Fallback xmlns="">
          <p:pic>
            <p:nvPicPr>
              <p:cNvPr id="185" name="Ink 184">
                <a:extLst>
                  <a:ext uri="{FF2B5EF4-FFF2-40B4-BE49-F238E27FC236}">
                    <a16:creationId xmlns:a16="http://schemas.microsoft.com/office/drawing/2014/main" id="{06DD4209-2E20-7642-91F8-B894CC3D892A}"/>
                  </a:ext>
                </a:extLst>
              </p:cNvPr>
              <p:cNvPicPr/>
              <p:nvPr/>
            </p:nvPicPr>
            <p:blipFill>
              <a:blip r:embed="rId101"/>
              <a:stretch>
                <a:fillRect/>
              </a:stretch>
            </p:blipFill>
            <p:spPr>
              <a:xfrm>
                <a:off x="8577995" y="2621703"/>
                <a:ext cx="24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6" name="Ink 187">
                <a:extLst>
                  <a:ext uri="{FF2B5EF4-FFF2-40B4-BE49-F238E27FC236}">
                    <a16:creationId xmlns:a16="http://schemas.microsoft.com/office/drawing/2014/main" id="{9F398455-0187-C44A-BD98-16EE8BE242A6}"/>
                  </a:ext>
                </a:extLst>
              </p14:cNvPr>
              <p14:cNvContentPartPr/>
              <p14:nvPr/>
            </p14:nvContentPartPr>
            <p14:xfrm>
              <a:off x="8072195" y="2524143"/>
              <a:ext cx="395640" cy="163800"/>
            </p14:xfrm>
          </p:contentPart>
        </mc:Choice>
        <mc:Fallback xmlns="">
          <p:pic>
            <p:nvPicPr>
              <p:cNvPr id="186" name="Ink 187">
                <a:extLst>
                  <a:ext uri="{FF2B5EF4-FFF2-40B4-BE49-F238E27FC236}">
                    <a16:creationId xmlns:a16="http://schemas.microsoft.com/office/drawing/2014/main" id="{9F398455-0187-C44A-BD98-16EE8BE242A6}"/>
                  </a:ext>
                </a:extLst>
              </p:cNvPr>
              <p:cNvPicPr/>
              <p:nvPr/>
            </p:nvPicPr>
            <p:blipFill>
              <a:blip r:embed="rId103"/>
              <a:stretch>
                <a:fillRect/>
              </a:stretch>
            </p:blipFill>
            <p:spPr>
              <a:xfrm>
                <a:off x="8063563" y="2515503"/>
                <a:ext cx="412545"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6" name="Ink 197">
                <a:extLst>
                  <a:ext uri="{FF2B5EF4-FFF2-40B4-BE49-F238E27FC236}">
                    <a16:creationId xmlns:a16="http://schemas.microsoft.com/office/drawing/2014/main" id="{7053532A-E40D-F147-9791-BE53F3142A3C}"/>
                  </a:ext>
                </a:extLst>
              </p14:cNvPr>
              <p14:cNvContentPartPr/>
              <p14:nvPr/>
            </p14:nvContentPartPr>
            <p14:xfrm>
              <a:off x="7599875" y="2527383"/>
              <a:ext cx="352440" cy="202320"/>
            </p14:xfrm>
          </p:contentPart>
        </mc:Choice>
        <mc:Fallback xmlns="">
          <p:pic>
            <p:nvPicPr>
              <p:cNvPr id="196" name="Ink 197">
                <a:extLst>
                  <a:ext uri="{FF2B5EF4-FFF2-40B4-BE49-F238E27FC236}">
                    <a16:creationId xmlns:a16="http://schemas.microsoft.com/office/drawing/2014/main" id="{7053532A-E40D-F147-9791-BE53F3142A3C}"/>
                  </a:ext>
                </a:extLst>
              </p:cNvPr>
              <p:cNvPicPr/>
              <p:nvPr/>
            </p:nvPicPr>
            <p:blipFill>
              <a:blip r:embed="rId107"/>
              <a:stretch>
                <a:fillRect/>
              </a:stretch>
            </p:blipFill>
            <p:spPr>
              <a:xfrm>
                <a:off x="7591595" y="2519103"/>
                <a:ext cx="3693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7" name="Ink 198">
                <a:extLst>
                  <a:ext uri="{FF2B5EF4-FFF2-40B4-BE49-F238E27FC236}">
                    <a16:creationId xmlns:a16="http://schemas.microsoft.com/office/drawing/2014/main" id="{707FD9F4-AB68-9246-A3CD-1461E077EDD9}"/>
                  </a:ext>
                </a:extLst>
              </p14:cNvPr>
              <p14:cNvContentPartPr/>
              <p14:nvPr/>
            </p14:nvContentPartPr>
            <p14:xfrm>
              <a:off x="2180435" y="2539983"/>
              <a:ext cx="371160" cy="214200"/>
            </p14:xfrm>
          </p:contentPart>
        </mc:Choice>
        <mc:Fallback xmlns="">
          <p:pic>
            <p:nvPicPr>
              <p:cNvPr id="197" name="Ink 198">
                <a:extLst>
                  <a:ext uri="{FF2B5EF4-FFF2-40B4-BE49-F238E27FC236}">
                    <a16:creationId xmlns:a16="http://schemas.microsoft.com/office/drawing/2014/main" id="{707FD9F4-AB68-9246-A3CD-1461E077EDD9}"/>
                  </a:ext>
                </a:extLst>
              </p:cNvPr>
              <p:cNvPicPr/>
              <p:nvPr/>
            </p:nvPicPr>
            <p:blipFill>
              <a:blip r:embed="rId109"/>
              <a:stretch>
                <a:fillRect/>
              </a:stretch>
            </p:blipFill>
            <p:spPr>
              <a:xfrm>
                <a:off x="2171795" y="2531343"/>
                <a:ext cx="38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9" name="Ink 208">
                <a:extLst>
                  <a:ext uri="{FF2B5EF4-FFF2-40B4-BE49-F238E27FC236}">
                    <a16:creationId xmlns:a16="http://schemas.microsoft.com/office/drawing/2014/main" id="{736B4122-A495-6540-AEDE-91F9A1BC5F56}"/>
                  </a:ext>
                </a:extLst>
              </p14:cNvPr>
              <p14:cNvContentPartPr/>
              <p14:nvPr/>
            </p14:nvContentPartPr>
            <p14:xfrm>
              <a:off x="6254555" y="3124623"/>
              <a:ext cx="231480" cy="132480"/>
            </p14:xfrm>
          </p:contentPart>
        </mc:Choice>
        <mc:Fallback xmlns="">
          <p:pic>
            <p:nvPicPr>
              <p:cNvPr id="209" name="Ink 208">
                <a:extLst>
                  <a:ext uri="{FF2B5EF4-FFF2-40B4-BE49-F238E27FC236}">
                    <a16:creationId xmlns:a16="http://schemas.microsoft.com/office/drawing/2014/main" id="{736B4122-A495-6540-AEDE-91F9A1BC5F56}"/>
                  </a:ext>
                </a:extLst>
              </p:cNvPr>
              <p:cNvPicPr/>
              <p:nvPr/>
            </p:nvPicPr>
            <p:blipFill>
              <a:blip r:embed="rId111"/>
              <a:stretch>
                <a:fillRect/>
              </a:stretch>
            </p:blipFill>
            <p:spPr>
              <a:xfrm>
                <a:off x="6246647" y="3116343"/>
                <a:ext cx="248014"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9" name="Ink 222">
                <a:extLst>
                  <a:ext uri="{FF2B5EF4-FFF2-40B4-BE49-F238E27FC236}">
                    <a16:creationId xmlns:a16="http://schemas.microsoft.com/office/drawing/2014/main" id="{8074665B-A4D1-9342-9021-94B4ECC0F44F}"/>
                  </a:ext>
                </a:extLst>
              </p14:cNvPr>
              <p14:cNvContentPartPr/>
              <p14:nvPr/>
            </p14:nvContentPartPr>
            <p14:xfrm>
              <a:off x="8115395" y="3017703"/>
              <a:ext cx="302400" cy="276840"/>
            </p14:xfrm>
          </p:contentPart>
        </mc:Choice>
        <mc:Fallback xmlns="">
          <p:pic>
            <p:nvPicPr>
              <p:cNvPr id="219" name="Ink 222">
                <a:extLst>
                  <a:ext uri="{FF2B5EF4-FFF2-40B4-BE49-F238E27FC236}">
                    <a16:creationId xmlns:a16="http://schemas.microsoft.com/office/drawing/2014/main" id="{8074665B-A4D1-9342-9021-94B4ECC0F44F}"/>
                  </a:ext>
                </a:extLst>
              </p:cNvPr>
              <p:cNvPicPr/>
              <p:nvPr/>
            </p:nvPicPr>
            <p:blipFill>
              <a:blip r:embed="rId113"/>
              <a:stretch>
                <a:fillRect/>
              </a:stretch>
            </p:blipFill>
            <p:spPr>
              <a:xfrm>
                <a:off x="8106384" y="3009434"/>
                <a:ext cx="320782" cy="29373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0" name="Ink 223">
                <a:extLst>
                  <a:ext uri="{FF2B5EF4-FFF2-40B4-BE49-F238E27FC236}">
                    <a16:creationId xmlns:a16="http://schemas.microsoft.com/office/drawing/2014/main" id="{73909C1C-B4A8-C646-BF91-3CE9AAEF5D42}"/>
                  </a:ext>
                </a:extLst>
              </p14:cNvPr>
              <p14:cNvContentPartPr/>
              <p14:nvPr/>
            </p14:nvContentPartPr>
            <p14:xfrm>
              <a:off x="6625355" y="2992503"/>
              <a:ext cx="1069200" cy="339480"/>
            </p14:xfrm>
          </p:contentPart>
        </mc:Choice>
        <mc:Fallback xmlns="">
          <p:pic>
            <p:nvPicPr>
              <p:cNvPr id="220" name="Ink 223">
                <a:extLst>
                  <a:ext uri="{FF2B5EF4-FFF2-40B4-BE49-F238E27FC236}">
                    <a16:creationId xmlns:a16="http://schemas.microsoft.com/office/drawing/2014/main" id="{73909C1C-B4A8-C646-BF91-3CE9AAEF5D42}"/>
                  </a:ext>
                </a:extLst>
              </p:cNvPr>
              <p:cNvPicPr/>
              <p:nvPr/>
            </p:nvPicPr>
            <p:blipFill>
              <a:blip r:embed="rId115"/>
              <a:stretch>
                <a:fillRect/>
              </a:stretch>
            </p:blipFill>
            <p:spPr>
              <a:xfrm>
                <a:off x="6616715" y="2984223"/>
                <a:ext cx="1086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1" name="Ink 224">
                <a:extLst>
                  <a:ext uri="{FF2B5EF4-FFF2-40B4-BE49-F238E27FC236}">
                    <a16:creationId xmlns:a16="http://schemas.microsoft.com/office/drawing/2014/main" id="{4278875E-AF13-894D-9C85-C5D12C2A6C9E}"/>
                  </a:ext>
                </a:extLst>
              </p14:cNvPr>
              <p14:cNvContentPartPr/>
              <p14:nvPr/>
            </p14:nvContentPartPr>
            <p14:xfrm>
              <a:off x="4255115" y="3043623"/>
              <a:ext cx="1616040" cy="250920"/>
            </p14:xfrm>
          </p:contentPart>
        </mc:Choice>
        <mc:Fallback xmlns="">
          <p:pic>
            <p:nvPicPr>
              <p:cNvPr id="221" name="Ink 224">
                <a:extLst>
                  <a:ext uri="{FF2B5EF4-FFF2-40B4-BE49-F238E27FC236}">
                    <a16:creationId xmlns:a16="http://schemas.microsoft.com/office/drawing/2014/main" id="{4278875E-AF13-894D-9C85-C5D12C2A6C9E}"/>
                  </a:ext>
                </a:extLst>
              </p:cNvPr>
              <p:cNvPicPr/>
              <p:nvPr/>
            </p:nvPicPr>
            <p:blipFill>
              <a:blip r:embed="rId117"/>
              <a:stretch>
                <a:fillRect/>
              </a:stretch>
            </p:blipFill>
            <p:spPr>
              <a:xfrm>
                <a:off x="4245755" y="3035355"/>
                <a:ext cx="1633680" cy="267456"/>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2" name="Ink 225">
                <a:extLst>
                  <a:ext uri="{FF2B5EF4-FFF2-40B4-BE49-F238E27FC236}">
                    <a16:creationId xmlns:a16="http://schemas.microsoft.com/office/drawing/2014/main" id="{F8F1A582-9ED6-E241-8602-6E449AD48FEC}"/>
                  </a:ext>
                </a:extLst>
              </p14:cNvPr>
              <p14:cNvContentPartPr/>
              <p14:nvPr/>
            </p14:nvContentPartPr>
            <p14:xfrm>
              <a:off x="3909515" y="3137223"/>
              <a:ext cx="188280" cy="154800"/>
            </p14:xfrm>
          </p:contentPart>
        </mc:Choice>
        <mc:Fallback xmlns="">
          <p:pic>
            <p:nvPicPr>
              <p:cNvPr id="222" name="Ink 225">
                <a:extLst>
                  <a:ext uri="{FF2B5EF4-FFF2-40B4-BE49-F238E27FC236}">
                    <a16:creationId xmlns:a16="http://schemas.microsoft.com/office/drawing/2014/main" id="{F8F1A582-9ED6-E241-8602-6E449AD48FEC}"/>
                  </a:ext>
                </a:extLst>
              </p:cNvPr>
              <p:cNvPicPr/>
              <p:nvPr/>
            </p:nvPicPr>
            <p:blipFill>
              <a:blip r:embed="rId119"/>
              <a:stretch>
                <a:fillRect/>
              </a:stretch>
            </p:blipFill>
            <p:spPr>
              <a:xfrm>
                <a:off x="3901595" y="3128943"/>
                <a:ext cx="204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5" name="Ink 235">
                <a:extLst>
                  <a:ext uri="{FF2B5EF4-FFF2-40B4-BE49-F238E27FC236}">
                    <a16:creationId xmlns:a16="http://schemas.microsoft.com/office/drawing/2014/main" id="{F4452658-C45F-3646-93F5-078D366F5257}"/>
                  </a:ext>
                </a:extLst>
              </p14:cNvPr>
              <p14:cNvContentPartPr/>
              <p14:nvPr/>
            </p14:nvContentPartPr>
            <p14:xfrm>
              <a:off x="8693915" y="3042903"/>
              <a:ext cx="427680" cy="157320"/>
            </p14:xfrm>
          </p:contentPart>
        </mc:Choice>
        <mc:Fallback xmlns="">
          <p:pic>
            <p:nvPicPr>
              <p:cNvPr id="235" name="Ink 235">
                <a:extLst>
                  <a:ext uri="{FF2B5EF4-FFF2-40B4-BE49-F238E27FC236}">
                    <a16:creationId xmlns:a16="http://schemas.microsoft.com/office/drawing/2014/main" id="{F4452658-C45F-3646-93F5-078D366F5257}"/>
                  </a:ext>
                </a:extLst>
              </p:cNvPr>
              <p:cNvPicPr/>
              <p:nvPr/>
            </p:nvPicPr>
            <p:blipFill>
              <a:blip r:embed="rId121"/>
              <a:stretch>
                <a:fillRect/>
              </a:stretch>
            </p:blipFill>
            <p:spPr>
              <a:xfrm>
                <a:off x="8685642" y="3034283"/>
                <a:ext cx="444586" cy="17420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44" name="Ink 244">
                <a:extLst>
                  <a:ext uri="{FF2B5EF4-FFF2-40B4-BE49-F238E27FC236}">
                    <a16:creationId xmlns:a16="http://schemas.microsoft.com/office/drawing/2014/main" id="{F3FB133B-BCB0-CD42-B447-135AB886ED72}"/>
                  </a:ext>
                </a:extLst>
              </p14:cNvPr>
              <p14:cNvContentPartPr/>
              <p14:nvPr/>
            </p14:nvContentPartPr>
            <p14:xfrm>
              <a:off x="2400395" y="3596223"/>
              <a:ext cx="1748520" cy="220320"/>
            </p14:xfrm>
          </p:contentPart>
        </mc:Choice>
        <mc:Fallback xmlns="">
          <p:pic>
            <p:nvPicPr>
              <p:cNvPr id="244" name="Ink 244">
                <a:extLst>
                  <a:ext uri="{FF2B5EF4-FFF2-40B4-BE49-F238E27FC236}">
                    <a16:creationId xmlns:a16="http://schemas.microsoft.com/office/drawing/2014/main" id="{F3FB133B-BCB0-CD42-B447-135AB886ED72}"/>
                  </a:ext>
                </a:extLst>
              </p:cNvPr>
              <p:cNvPicPr/>
              <p:nvPr/>
            </p:nvPicPr>
            <p:blipFill>
              <a:blip r:embed="rId123"/>
              <a:stretch>
                <a:fillRect/>
              </a:stretch>
            </p:blipFill>
            <p:spPr>
              <a:xfrm>
                <a:off x="2391393" y="3587583"/>
                <a:ext cx="1766164"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46" name="Ink 245">
                <a:extLst>
                  <a:ext uri="{FF2B5EF4-FFF2-40B4-BE49-F238E27FC236}">
                    <a16:creationId xmlns:a16="http://schemas.microsoft.com/office/drawing/2014/main" id="{462DBB7D-BA4D-B04B-9536-4D9015EFB0FE}"/>
                  </a:ext>
                </a:extLst>
              </p14:cNvPr>
              <p14:cNvContentPartPr/>
              <p14:nvPr/>
            </p14:nvContentPartPr>
            <p14:xfrm>
              <a:off x="4223795" y="3445023"/>
              <a:ext cx="31680" cy="56880"/>
            </p14:xfrm>
          </p:contentPart>
        </mc:Choice>
        <mc:Fallback xmlns="">
          <p:pic>
            <p:nvPicPr>
              <p:cNvPr id="246" name="Ink 245">
                <a:extLst>
                  <a:ext uri="{FF2B5EF4-FFF2-40B4-BE49-F238E27FC236}">
                    <a16:creationId xmlns:a16="http://schemas.microsoft.com/office/drawing/2014/main" id="{462DBB7D-BA4D-B04B-9536-4D9015EFB0FE}"/>
                  </a:ext>
                </a:extLst>
              </p:cNvPr>
              <p:cNvPicPr/>
              <p:nvPr/>
            </p:nvPicPr>
            <p:blipFill>
              <a:blip r:embed="rId125"/>
              <a:stretch>
                <a:fillRect/>
              </a:stretch>
            </p:blipFill>
            <p:spPr>
              <a:xfrm>
                <a:off x="4214540" y="3436383"/>
                <a:ext cx="49122"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47" name="Ink 246">
                <a:extLst>
                  <a:ext uri="{FF2B5EF4-FFF2-40B4-BE49-F238E27FC236}">
                    <a16:creationId xmlns:a16="http://schemas.microsoft.com/office/drawing/2014/main" id="{6AA9F82C-1C2E-1341-BAF0-725BDFEE4039}"/>
                  </a:ext>
                </a:extLst>
              </p14:cNvPr>
              <p14:cNvContentPartPr/>
              <p14:nvPr/>
            </p14:nvContentPartPr>
            <p14:xfrm>
              <a:off x="4701515" y="3564543"/>
              <a:ext cx="182160" cy="182520"/>
            </p14:xfrm>
          </p:contentPart>
        </mc:Choice>
        <mc:Fallback xmlns="">
          <p:pic>
            <p:nvPicPr>
              <p:cNvPr id="247" name="Ink 246">
                <a:extLst>
                  <a:ext uri="{FF2B5EF4-FFF2-40B4-BE49-F238E27FC236}">
                    <a16:creationId xmlns:a16="http://schemas.microsoft.com/office/drawing/2014/main" id="{6AA9F82C-1C2E-1341-BAF0-725BDFEE4039}"/>
                  </a:ext>
                </a:extLst>
              </p:cNvPr>
              <p:cNvPicPr/>
              <p:nvPr/>
            </p:nvPicPr>
            <p:blipFill>
              <a:blip r:embed="rId127"/>
              <a:stretch>
                <a:fillRect/>
              </a:stretch>
            </p:blipFill>
            <p:spPr>
              <a:xfrm>
                <a:off x="4692858" y="3555543"/>
                <a:ext cx="199474"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53" name="Ink 253">
                <a:extLst>
                  <a:ext uri="{FF2B5EF4-FFF2-40B4-BE49-F238E27FC236}">
                    <a16:creationId xmlns:a16="http://schemas.microsoft.com/office/drawing/2014/main" id="{18CCB260-7404-394E-A012-75BF9A546707}"/>
                  </a:ext>
                </a:extLst>
              </p14:cNvPr>
              <p14:cNvContentPartPr/>
              <p14:nvPr/>
            </p14:nvContentPartPr>
            <p14:xfrm>
              <a:off x="4990955" y="3501903"/>
              <a:ext cx="540720" cy="251640"/>
            </p14:xfrm>
          </p:contentPart>
        </mc:Choice>
        <mc:Fallback xmlns="">
          <p:pic>
            <p:nvPicPr>
              <p:cNvPr id="253" name="Ink 253">
                <a:extLst>
                  <a:ext uri="{FF2B5EF4-FFF2-40B4-BE49-F238E27FC236}">
                    <a16:creationId xmlns:a16="http://schemas.microsoft.com/office/drawing/2014/main" id="{18CCB260-7404-394E-A012-75BF9A546707}"/>
                  </a:ext>
                </a:extLst>
              </p:cNvPr>
              <p:cNvPicPr/>
              <p:nvPr/>
            </p:nvPicPr>
            <p:blipFill>
              <a:blip r:embed="rId129"/>
              <a:stretch>
                <a:fillRect/>
              </a:stretch>
            </p:blipFill>
            <p:spPr>
              <a:xfrm>
                <a:off x="4981961" y="3493275"/>
                <a:ext cx="558348" cy="269255"/>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61" name="Ink 260">
                <a:extLst>
                  <a:ext uri="{FF2B5EF4-FFF2-40B4-BE49-F238E27FC236}">
                    <a16:creationId xmlns:a16="http://schemas.microsoft.com/office/drawing/2014/main" id="{530D2D71-6B79-9742-AF0E-13394E871C50}"/>
                  </a:ext>
                </a:extLst>
              </p14:cNvPr>
              <p14:cNvContentPartPr/>
              <p14:nvPr/>
            </p14:nvContentPartPr>
            <p14:xfrm>
              <a:off x="7279475" y="3608463"/>
              <a:ext cx="189000" cy="358560"/>
            </p14:xfrm>
          </p:contentPart>
        </mc:Choice>
        <mc:Fallback xmlns="">
          <p:pic>
            <p:nvPicPr>
              <p:cNvPr id="261" name="Ink 260">
                <a:extLst>
                  <a:ext uri="{FF2B5EF4-FFF2-40B4-BE49-F238E27FC236}">
                    <a16:creationId xmlns:a16="http://schemas.microsoft.com/office/drawing/2014/main" id="{530D2D71-6B79-9742-AF0E-13394E871C50}"/>
                  </a:ext>
                </a:extLst>
              </p:cNvPr>
              <p:cNvPicPr/>
              <p:nvPr/>
            </p:nvPicPr>
            <p:blipFill>
              <a:blip r:embed="rId131"/>
              <a:stretch>
                <a:fillRect/>
              </a:stretch>
            </p:blipFill>
            <p:spPr>
              <a:xfrm>
                <a:off x="7270475" y="3600183"/>
                <a:ext cx="20592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2" name="Ink 263">
                <a:extLst>
                  <a:ext uri="{FF2B5EF4-FFF2-40B4-BE49-F238E27FC236}">
                    <a16:creationId xmlns:a16="http://schemas.microsoft.com/office/drawing/2014/main" id="{A8083BE3-B4C1-A849-B161-796050BF70F6}"/>
                  </a:ext>
                </a:extLst>
              </p14:cNvPr>
              <p14:cNvContentPartPr/>
              <p14:nvPr/>
            </p14:nvContentPartPr>
            <p14:xfrm>
              <a:off x="6329795" y="3577143"/>
              <a:ext cx="855720" cy="151200"/>
            </p14:xfrm>
          </p:contentPart>
        </mc:Choice>
        <mc:Fallback xmlns="">
          <p:pic>
            <p:nvPicPr>
              <p:cNvPr id="262" name="Ink 263">
                <a:extLst>
                  <a:ext uri="{FF2B5EF4-FFF2-40B4-BE49-F238E27FC236}">
                    <a16:creationId xmlns:a16="http://schemas.microsoft.com/office/drawing/2014/main" id="{A8083BE3-B4C1-A849-B161-796050BF70F6}"/>
                  </a:ext>
                </a:extLst>
              </p:cNvPr>
              <p:cNvPicPr/>
              <p:nvPr/>
            </p:nvPicPr>
            <p:blipFill>
              <a:blip r:embed="rId133"/>
              <a:stretch>
                <a:fillRect/>
              </a:stretch>
            </p:blipFill>
            <p:spPr>
              <a:xfrm>
                <a:off x="6321151" y="3569223"/>
                <a:ext cx="872287"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3" name="Ink 264">
                <a:extLst>
                  <a:ext uri="{FF2B5EF4-FFF2-40B4-BE49-F238E27FC236}">
                    <a16:creationId xmlns:a16="http://schemas.microsoft.com/office/drawing/2014/main" id="{D9551333-BE71-044F-A835-6A9E63ED6E97}"/>
                  </a:ext>
                </a:extLst>
              </p14:cNvPr>
              <p14:cNvContentPartPr/>
              <p14:nvPr/>
            </p14:nvContentPartPr>
            <p14:xfrm>
              <a:off x="6015515" y="3514503"/>
              <a:ext cx="214200" cy="207720"/>
            </p14:xfrm>
          </p:contentPart>
        </mc:Choice>
        <mc:Fallback xmlns="">
          <p:pic>
            <p:nvPicPr>
              <p:cNvPr id="263" name="Ink 264">
                <a:extLst>
                  <a:ext uri="{FF2B5EF4-FFF2-40B4-BE49-F238E27FC236}">
                    <a16:creationId xmlns:a16="http://schemas.microsoft.com/office/drawing/2014/main" id="{D9551333-BE71-044F-A835-6A9E63ED6E97}"/>
                  </a:ext>
                </a:extLst>
              </p:cNvPr>
              <p:cNvPicPr/>
              <p:nvPr/>
            </p:nvPicPr>
            <p:blipFill>
              <a:blip r:embed="rId135"/>
              <a:stretch>
                <a:fillRect/>
              </a:stretch>
            </p:blipFill>
            <p:spPr>
              <a:xfrm>
                <a:off x="6006875" y="3505143"/>
                <a:ext cx="231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66" name="Ink 265">
                <a:extLst>
                  <a:ext uri="{FF2B5EF4-FFF2-40B4-BE49-F238E27FC236}">
                    <a16:creationId xmlns:a16="http://schemas.microsoft.com/office/drawing/2014/main" id="{B5729ECC-F5AF-2D46-A766-CFAC7A0702B1}"/>
                  </a:ext>
                </a:extLst>
              </p14:cNvPr>
              <p14:cNvContentPartPr/>
              <p14:nvPr/>
            </p14:nvContentPartPr>
            <p14:xfrm>
              <a:off x="7775915" y="3614943"/>
              <a:ext cx="214200" cy="69480"/>
            </p14:xfrm>
          </p:contentPart>
        </mc:Choice>
        <mc:Fallback xmlns="">
          <p:pic>
            <p:nvPicPr>
              <p:cNvPr id="266" name="Ink 265">
                <a:extLst>
                  <a:ext uri="{FF2B5EF4-FFF2-40B4-BE49-F238E27FC236}">
                    <a16:creationId xmlns:a16="http://schemas.microsoft.com/office/drawing/2014/main" id="{B5729ECC-F5AF-2D46-A766-CFAC7A0702B1}"/>
                  </a:ext>
                </a:extLst>
              </p:cNvPr>
              <p:cNvPicPr/>
              <p:nvPr/>
            </p:nvPicPr>
            <p:blipFill>
              <a:blip r:embed="rId137"/>
              <a:stretch>
                <a:fillRect/>
              </a:stretch>
            </p:blipFill>
            <p:spPr>
              <a:xfrm>
                <a:off x="7767275" y="3606706"/>
                <a:ext cx="231120" cy="85955"/>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0" name="Ink 270">
                <a:extLst>
                  <a:ext uri="{FF2B5EF4-FFF2-40B4-BE49-F238E27FC236}">
                    <a16:creationId xmlns:a16="http://schemas.microsoft.com/office/drawing/2014/main" id="{3DACCCD6-5253-4942-8CA4-7092D2D3F8A1}"/>
                  </a:ext>
                </a:extLst>
              </p14:cNvPr>
              <p14:cNvContentPartPr/>
              <p14:nvPr/>
            </p14:nvContentPartPr>
            <p14:xfrm>
              <a:off x="8291435" y="3495423"/>
              <a:ext cx="874440" cy="276840"/>
            </p14:xfrm>
          </p:contentPart>
        </mc:Choice>
        <mc:Fallback xmlns="">
          <p:pic>
            <p:nvPicPr>
              <p:cNvPr id="270" name="Ink 270">
                <a:extLst>
                  <a:ext uri="{FF2B5EF4-FFF2-40B4-BE49-F238E27FC236}">
                    <a16:creationId xmlns:a16="http://schemas.microsoft.com/office/drawing/2014/main" id="{3DACCCD6-5253-4942-8CA4-7092D2D3F8A1}"/>
                  </a:ext>
                </a:extLst>
              </p:cNvPr>
              <p:cNvPicPr/>
              <p:nvPr/>
            </p:nvPicPr>
            <p:blipFill>
              <a:blip r:embed="rId139"/>
              <a:stretch>
                <a:fillRect/>
              </a:stretch>
            </p:blipFill>
            <p:spPr>
              <a:xfrm>
                <a:off x="8283152" y="3487143"/>
                <a:ext cx="891367"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7" name="Ink 277">
                <a:extLst>
                  <a:ext uri="{FF2B5EF4-FFF2-40B4-BE49-F238E27FC236}">
                    <a16:creationId xmlns:a16="http://schemas.microsoft.com/office/drawing/2014/main" id="{02B02D68-ED52-B146-92F2-A24282D1DF03}"/>
                  </a:ext>
                </a:extLst>
              </p14:cNvPr>
              <p14:cNvContentPartPr/>
              <p14:nvPr/>
            </p14:nvContentPartPr>
            <p14:xfrm>
              <a:off x="9441995" y="3457623"/>
              <a:ext cx="968760" cy="182880"/>
            </p14:xfrm>
          </p:contentPart>
        </mc:Choice>
        <mc:Fallback xmlns="">
          <p:pic>
            <p:nvPicPr>
              <p:cNvPr id="277" name="Ink 277">
                <a:extLst>
                  <a:ext uri="{FF2B5EF4-FFF2-40B4-BE49-F238E27FC236}">
                    <a16:creationId xmlns:a16="http://schemas.microsoft.com/office/drawing/2014/main" id="{02B02D68-ED52-B146-92F2-A24282D1DF03}"/>
                  </a:ext>
                </a:extLst>
              </p:cNvPr>
              <p:cNvPicPr/>
              <p:nvPr/>
            </p:nvPicPr>
            <p:blipFill>
              <a:blip r:embed="rId141"/>
              <a:stretch>
                <a:fillRect/>
              </a:stretch>
            </p:blipFill>
            <p:spPr>
              <a:xfrm>
                <a:off x="9433712" y="3449327"/>
                <a:ext cx="985686" cy="199473"/>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9" name="Ink 278">
                <a:extLst>
                  <a:ext uri="{FF2B5EF4-FFF2-40B4-BE49-F238E27FC236}">
                    <a16:creationId xmlns:a16="http://schemas.microsoft.com/office/drawing/2014/main" id="{F22E08AD-CC05-974B-AC09-9F3D5BBBEF4F}"/>
                  </a:ext>
                </a:extLst>
              </p14:cNvPr>
              <p14:cNvContentPartPr/>
              <p14:nvPr/>
            </p14:nvContentPartPr>
            <p14:xfrm>
              <a:off x="2432075" y="4111743"/>
              <a:ext cx="232920" cy="88200"/>
            </p14:xfrm>
          </p:contentPart>
        </mc:Choice>
        <mc:Fallback xmlns="">
          <p:pic>
            <p:nvPicPr>
              <p:cNvPr id="279" name="Ink 278">
                <a:extLst>
                  <a:ext uri="{FF2B5EF4-FFF2-40B4-BE49-F238E27FC236}">
                    <a16:creationId xmlns:a16="http://schemas.microsoft.com/office/drawing/2014/main" id="{F22E08AD-CC05-974B-AC09-9F3D5BBBEF4F}"/>
                  </a:ext>
                </a:extLst>
              </p:cNvPr>
              <p:cNvPicPr/>
              <p:nvPr/>
            </p:nvPicPr>
            <p:blipFill>
              <a:blip r:embed="rId143"/>
              <a:stretch>
                <a:fillRect/>
              </a:stretch>
            </p:blipFill>
            <p:spPr>
              <a:xfrm>
                <a:off x="2423075" y="4103497"/>
                <a:ext cx="250560" cy="10469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80" name="Ink 279">
                <a:extLst>
                  <a:ext uri="{FF2B5EF4-FFF2-40B4-BE49-F238E27FC236}">
                    <a16:creationId xmlns:a16="http://schemas.microsoft.com/office/drawing/2014/main" id="{58F702B4-D434-294B-B4EA-A72504B47359}"/>
                  </a:ext>
                </a:extLst>
              </p14:cNvPr>
              <p14:cNvContentPartPr/>
              <p14:nvPr/>
            </p14:nvContentPartPr>
            <p14:xfrm>
              <a:off x="2513795" y="4036143"/>
              <a:ext cx="12960" cy="360"/>
            </p14:xfrm>
          </p:contentPart>
        </mc:Choice>
        <mc:Fallback xmlns="">
          <p:pic>
            <p:nvPicPr>
              <p:cNvPr id="280" name="Ink 279">
                <a:extLst>
                  <a:ext uri="{FF2B5EF4-FFF2-40B4-BE49-F238E27FC236}">
                    <a16:creationId xmlns:a16="http://schemas.microsoft.com/office/drawing/2014/main" id="{58F702B4-D434-294B-B4EA-A72504B47359}"/>
                  </a:ext>
                </a:extLst>
              </p:cNvPr>
              <p:cNvPicPr/>
              <p:nvPr/>
            </p:nvPicPr>
            <p:blipFill>
              <a:blip r:embed="rId145"/>
              <a:stretch>
                <a:fillRect/>
              </a:stretch>
            </p:blipFill>
            <p:spPr>
              <a:xfrm>
                <a:off x="2505875" y="4027143"/>
                <a:ext cx="298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87" name="Ink 287">
                <a:extLst>
                  <a:ext uri="{FF2B5EF4-FFF2-40B4-BE49-F238E27FC236}">
                    <a16:creationId xmlns:a16="http://schemas.microsoft.com/office/drawing/2014/main" id="{E2F644AC-BE81-3146-99AB-1D31C4F8A521}"/>
                  </a:ext>
                </a:extLst>
              </p14:cNvPr>
              <p14:cNvContentPartPr/>
              <p14:nvPr/>
            </p14:nvContentPartPr>
            <p14:xfrm>
              <a:off x="2960195" y="4036863"/>
              <a:ext cx="804960" cy="219600"/>
            </p14:xfrm>
          </p:contentPart>
        </mc:Choice>
        <mc:Fallback xmlns="">
          <p:pic>
            <p:nvPicPr>
              <p:cNvPr id="287" name="Ink 287">
                <a:extLst>
                  <a:ext uri="{FF2B5EF4-FFF2-40B4-BE49-F238E27FC236}">
                    <a16:creationId xmlns:a16="http://schemas.microsoft.com/office/drawing/2014/main" id="{E2F644AC-BE81-3146-99AB-1D31C4F8A521}"/>
                  </a:ext>
                </a:extLst>
              </p:cNvPr>
              <p:cNvPicPr/>
              <p:nvPr/>
            </p:nvPicPr>
            <p:blipFill>
              <a:blip r:embed="rId147"/>
              <a:stretch>
                <a:fillRect/>
              </a:stretch>
            </p:blipFill>
            <p:spPr>
              <a:xfrm>
                <a:off x="2952279" y="4028956"/>
                <a:ext cx="821513" cy="235414"/>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98" name="Ink 300">
                <a:extLst>
                  <a:ext uri="{FF2B5EF4-FFF2-40B4-BE49-F238E27FC236}">
                    <a16:creationId xmlns:a16="http://schemas.microsoft.com/office/drawing/2014/main" id="{2B3E2C1C-A070-D34C-A533-FB03C429FF17}"/>
                  </a:ext>
                </a:extLst>
              </p14:cNvPr>
              <p14:cNvContentPartPr/>
              <p14:nvPr/>
            </p14:nvContentPartPr>
            <p14:xfrm>
              <a:off x="5958995" y="4042623"/>
              <a:ext cx="415440" cy="314640"/>
            </p14:xfrm>
          </p:contentPart>
        </mc:Choice>
        <mc:Fallback xmlns="">
          <p:pic>
            <p:nvPicPr>
              <p:cNvPr id="298" name="Ink 300">
                <a:extLst>
                  <a:ext uri="{FF2B5EF4-FFF2-40B4-BE49-F238E27FC236}">
                    <a16:creationId xmlns:a16="http://schemas.microsoft.com/office/drawing/2014/main" id="{2B3E2C1C-A070-D34C-A533-FB03C429FF17}"/>
                  </a:ext>
                </a:extLst>
              </p:cNvPr>
              <p:cNvPicPr/>
              <p:nvPr/>
            </p:nvPicPr>
            <p:blipFill>
              <a:blip r:embed="rId149"/>
              <a:stretch>
                <a:fillRect/>
              </a:stretch>
            </p:blipFill>
            <p:spPr>
              <a:xfrm>
                <a:off x="5950708" y="4033263"/>
                <a:ext cx="432014"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99" name="Ink 301">
                <a:extLst>
                  <a:ext uri="{FF2B5EF4-FFF2-40B4-BE49-F238E27FC236}">
                    <a16:creationId xmlns:a16="http://schemas.microsoft.com/office/drawing/2014/main" id="{CB7CEE74-F2BA-3641-8ABE-B17187ACCF7B}"/>
                  </a:ext>
                </a:extLst>
              </p14:cNvPr>
              <p14:cNvContentPartPr/>
              <p14:nvPr/>
            </p14:nvContentPartPr>
            <p14:xfrm>
              <a:off x="4657595" y="4111743"/>
              <a:ext cx="974880" cy="125640"/>
            </p14:xfrm>
          </p:contentPart>
        </mc:Choice>
        <mc:Fallback xmlns="">
          <p:pic>
            <p:nvPicPr>
              <p:cNvPr id="299" name="Ink 301">
                <a:extLst>
                  <a:ext uri="{FF2B5EF4-FFF2-40B4-BE49-F238E27FC236}">
                    <a16:creationId xmlns:a16="http://schemas.microsoft.com/office/drawing/2014/main" id="{CB7CEE74-F2BA-3641-8ABE-B17187ACCF7B}"/>
                  </a:ext>
                </a:extLst>
              </p:cNvPr>
              <p:cNvPicPr/>
              <p:nvPr/>
            </p:nvPicPr>
            <p:blipFill>
              <a:blip r:embed="rId151"/>
              <a:stretch>
                <a:fillRect/>
              </a:stretch>
            </p:blipFill>
            <p:spPr>
              <a:xfrm>
                <a:off x="4649675" y="4103487"/>
                <a:ext cx="991080" cy="142153"/>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00" name="Ink 302">
                <a:extLst>
                  <a:ext uri="{FF2B5EF4-FFF2-40B4-BE49-F238E27FC236}">
                    <a16:creationId xmlns:a16="http://schemas.microsoft.com/office/drawing/2014/main" id="{B4988D85-B349-5043-810C-10633857C7C1}"/>
                  </a:ext>
                </a:extLst>
              </p14:cNvPr>
              <p14:cNvContentPartPr/>
              <p14:nvPr/>
            </p14:nvContentPartPr>
            <p14:xfrm>
              <a:off x="4066475" y="4187703"/>
              <a:ext cx="214200" cy="75240"/>
            </p14:xfrm>
          </p:contentPart>
        </mc:Choice>
        <mc:Fallback xmlns="">
          <p:pic>
            <p:nvPicPr>
              <p:cNvPr id="300" name="Ink 302">
                <a:extLst>
                  <a:ext uri="{FF2B5EF4-FFF2-40B4-BE49-F238E27FC236}">
                    <a16:creationId xmlns:a16="http://schemas.microsoft.com/office/drawing/2014/main" id="{B4988D85-B349-5043-810C-10633857C7C1}"/>
                  </a:ext>
                </a:extLst>
              </p:cNvPr>
              <p:cNvPicPr/>
              <p:nvPr/>
            </p:nvPicPr>
            <p:blipFill>
              <a:blip r:embed="rId153"/>
              <a:stretch>
                <a:fillRect/>
              </a:stretch>
            </p:blipFill>
            <p:spPr>
              <a:xfrm>
                <a:off x="4058195" y="4179021"/>
                <a:ext cx="230400" cy="92603"/>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04" name="Ink 303">
                <a:extLst>
                  <a:ext uri="{FF2B5EF4-FFF2-40B4-BE49-F238E27FC236}">
                    <a16:creationId xmlns:a16="http://schemas.microsoft.com/office/drawing/2014/main" id="{3999DDC2-5DAC-6C42-A97B-39542BB4E07F}"/>
                  </a:ext>
                </a:extLst>
              </p14:cNvPr>
              <p14:cNvContentPartPr/>
              <p14:nvPr/>
            </p14:nvContentPartPr>
            <p14:xfrm>
              <a:off x="6681875" y="4130463"/>
              <a:ext cx="189000" cy="113400"/>
            </p14:xfrm>
          </p:contentPart>
        </mc:Choice>
        <mc:Fallback xmlns="">
          <p:pic>
            <p:nvPicPr>
              <p:cNvPr id="304" name="Ink 303">
                <a:extLst>
                  <a:ext uri="{FF2B5EF4-FFF2-40B4-BE49-F238E27FC236}">
                    <a16:creationId xmlns:a16="http://schemas.microsoft.com/office/drawing/2014/main" id="{3999DDC2-5DAC-6C42-A97B-39542BB4E07F}"/>
                  </a:ext>
                </a:extLst>
              </p:cNvPr>
              <p:cNvPicPr/>
              <p:nvPr/>
            </p:nvPicPr>
            <p:blipFill>
              <a:blip r:embed="rId155"/>
              <a:stretch>
                <a:fillRect/>
              </a:stretch>
            </p:blipFill>
            <p:spPr>
              <a:xfrm>
                <a:off x="6673595" y="4122183"/>
                <a:ext cx="205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08" name="Ink 308">
                <a:extLst>
                  <a:ext uri="{FF2B5EF4-FFF2-40B4-BE49-F238E27FC236}">
                    <a16:creationId xmlns:a16="http://schemas.microsoft.com/office/drawing/2014/main" id="{01F84FE7-293C-8844-AD1F-369532F37024}"/>
                  </a:ext>
                </a:extLst>
              </p14:cNvPr>
              <p14:cNvContentPartPr/>
              <p14:nvPr/>
            </p14:nvContentPartPr>
            <p14:xfrm>
              <a:off x="6977435" y="4086543"/>
              <a:ext cx="377640" cy="144720"/>
            </p14:xfrm>
          </p:contentPart>
        </mc:Choice>
        <mc:Fallback xmlns="">
          <p:pic>
            <p:nvPicPr>
              <p:cNvPr id="308" name="Ink 308">
                <a:extLst>
                  <a:ext uri="{FF2B5EF4-FFF2-40B4-BE49-F238E27FC236}">
                    <a16:creationId xmlns:a16="http://schemas.microsoft.com/office/drawing/2014/main" id="{01F84FE7-293C-8844-AD1F-369532F37024}"/>
                  </a:ext>
                </a:extLst>
              </p:cNvPr>
              <p:cNvPicPr/>
              <p:nvPr/>
            </p:nvPicPr>
            <p:blipFill>
              <a:blip r:embed="rId157"/>
              <a:stretch>
                <a:fillRect/>
              </a:stretch>
            </p:blipFill>
            <p:spPr>
              <a:xfrm>
                <a:off x="6968075" y="4078643"/>
                <a:ext cx="395640" cy="16123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15" name="Ink 314">
                <a:extLst>
                  <a:ext uri="{FF2B5EF4-FFF2-40B4-BE49-F238E27FC236}">
                    <a16:creationId xmlns:a16="http://schemas.microsoft.com/office/drawing/2014/main" id="{8AF346D9-6CDF-4A4D-A5BB-3A9E028BE368}"/>
                  </a:ext>
                </a:extLst>
              </p14:cNvPr>
              <p14:cNvContentPartPr/>
              <p14:nvPr/>
            </p14:nvContentPartPr>
            <p14:xfrm>
              <a:off x="8630915" y="4042623"/>
              <a:ext cx="232200" cy="94680"/>
            </p14:xfrm>
          </p:contentPart>
        </mc:Choice>
        <mc:Fallback xmlns="">
          <p:pic>
            <p:nvPicPr>
              <p:cNvPr id="315" name="Ink 314">
                <a:extLst>
                  <a:ext uri="{FF2B5EF4-FFF2-40B4-BE49-F238E27FC236}">
                    <a16:creationId xmlns:a16="http://schemas.microsoft.com/office/drawing/2014/main" id="{8AF346D9-6CDF-4A4D-A5BB-3A9E028BE368}"/>
                  </a:ext>
                </a:extLst>
              </p:cNvPr>
              <p:cNvPicPr/>
              <p:nvPr/>
            </p:nvPicPr>
            <p:blipFill>
              <a:blip r:embed="rId159"/>
              <a:stretch>
                <a:fillRect/>
              </a:stretch>
            </p:blipFill>
            <p:spPr>
              <a:xfrm>
                <a:off x="8622275" y="4033983"/>
                <a:ext cx="249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16" name="Ink 316">
                <a:extLst>
                  <a:ext uri="{FF2B5EF4-FFF2-40B4-BE49-F238E27FC236}">
                    <a16:creationId xmlns:a16="http://schemas.microsoft.com/office/drawing/2014/main" id="{5C37D0B5-118E-4841-8C6B-715991E1C7D0}"/>
                  </a:ext>
                </a:extLst>
              </p14:cNvPr>
              <p14:cNvContentPartPr/>
              <p14:nvPr/>
            </p14:nvContentPartPr>
            <p14:xfrm>
              <a:off x="7731995" y="4030023"/>
              <a:ext cx="648000" cy="150840"/>
            </p14:xfrm>
          </p:contentPart>
        </mc:Choice>
        <mc:Fallback xmlns="">
          <p:pic>
            <p:nvPicPr>
              <p:cNvPr id="316" name="Ink 316">
                <a:extLst>
                  <a:ext uri="{FF2B5EF4-FFF2-40B4-BE49-F238E27FC236}">
                    <a16:creationId xmlns:a16="http://schemas.microsoft.com/office/drawing/2014/main" id="{5C37D0B5-118E-4841-8C6B-715991E1C7D0}"/>
                  </a:ext>
                </a:extLst>
              </p:cNvPr>
              <p:cNvPicPr/>
              <p:nvPr/>
            </p:nvPicPr>
            <p:blipFill>
              <a:blip r:embed="rId161"/>
              <a:stretch>
                <a:fillRect/>
              </a:stretch>
            </p:blipFill>
            <p:spPr>
              <a:xfrm>
                <a:off x="7723715" y="4022122"/>
                <a:ext cx="664560" cy="167361"/>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18" name="Ink 317">
                <a:extLst>
                  <a:ext uri="{FF2B5EF4-FFF2-40B4-BE49-F238E27FC236}">
                    <a16:creationId xmlns:a16="http://schemas.microsoft.com/office/drawing/2014/main" id="{1C210FEA-181A-4940-BB26-D178840EEBCD}"/>
                  </a:ext>
                </a:extLst>
              </p14:cNvPr>
              <p14:cNvContentPartPr/>
              <p14:nvPr/>
            </p14:nvContentPartPr>
            <p14:xfrm>
              <a:off x="9133835" y="3967023"/>
              <a:ext cx="132480" cy="145080"/>
            </p14:xfrm>
          </p:contentPart>
        </mc:Choice>
        <mc:Fallback xmlns="">
          <p:pic>
            <p:nvPicPr>
              <p:cNvPr id="318" name="Ink 317">
                <a:extLst>
                  <a:ext uri="{FF2B5EF4-FFF2-40B4-BE49-F238E27FC236}">
                    <a16:creationId xmlns:a16="http://schemas.microsoft.com/office/drawing/2014/main" id="{1C210FEA-181A-4940-BB26-D178840EEBCD}"/>
                  </a:ext>
                </a:extLst>
              </p:cNvPr>
              <p:cNvPicPr/>
              <p:nvPr/>
            </p:nvPicPr>
            <p:blipFill>
              <a:blip r:embed="rId163"/>
              <a:stretch>
                <a:fillRect/>
              </a:stretch>
            </p:blipFill>
            <p:spPr>
              <a:xfrm>
                <a:off x="9125195" y="3958743"/>
                <a:ext cx="149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19" name="Ink 318">
                <a:extLst>
                  <a:ext uri="{FF2B5EF4-FFF2-40B4-BE49-F238E27FC236}">
                    <a16:creationId xmlns:a16="http://schemas.microsoft.com/office/drawing/2014/main" id="{A7BC8EEE-6479-3A47-B701-14E36D720FD7}"/>
                  </a:ext>
                </a:extLst>
              </p14:cNvPr>
              <p14:cNvContentPartPr/>
              <p14:nvPr/>
            </p14:nvContentPartPr>
            <p14:xfrm>
              <a:off x="9391955" y="4042623"/>
              <a:ext cx="6480" cy="12960"/>
            </p14:xfrm>
          </p:contentPart>
        </mc:Choice>
        <mc:Fallback xmlns="">
          <p:pic>
            <p:nvPicPr>
              <p:cNvPr id="319" name="Ink 318">
                <a:extLst>
                  <a:ext uri="{FF2B5EF4-FFF2-40B4-BE49-F238E27FC236}">
                    <a16:creationId xmlns:a16="http://schemas.microsoft.com/office/drawing/2014/main" id="{A7BC8EEE-6479-3A47-B701-14E36D720FD7}"/>
                  </a:ext>
                </a:extLst>
              </p:cNvPr>
              <p:cNvPicPr/>
              <p:nvPr/>
            </p:nvPicPr>
            <p:blipFill>
              <a:blip r:embed="rId165"/>
              <a:stretch>
                <a:fillRect/>
              </a:stretch>
            </p:blipFill>
            <p:spPr>
              <a:xfrm>
                <a:off x="9384035" y="4034703"/>
                <a:ext cx="234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20" name="Ink 319">
                <a:extLst>
                  <a:ext uri="{FF2B5EF4-FFF2-40B4-BE49-F238E27FC236}">
                    <a16:creationId xmlns:a16="http://schemas.microsoft.com/office/drawing/2014/main" id="{ED60BDE3-AF6D-4244-A25D-CE655A58EE80}"/>
                  </a:ext>
                </a:extLst>
              </p14:cNvPr>
              <p14:cNvContentPartPr/>
              <p14:nvPr/>
            </p14:nvContentPartPr>
            <p14:xfrm>
              <a:off x="9511115" y="3973143"/>
              <a:ext cx="189000" cy="145080"/>
            </p14:xfrm>
          </p:contentPart>
        </mc:Choice>
        <mc:Fallback xmlns="">
          <p:pic>
            <p:nvPicPr>
              <p:cNvPr id="320" name="Ink 319">
                <a:extLst>
                  <a:ext uri="{FF2B5EF4-FFF2-40B4-BE49-F238E27FC236}">
                    <a16:creationId xmlns:a16="http://schemas.microsoft.com/office/drawing/2014/main" id="{ED60BDE3-AF6D-4244-A25D-CE655A58EE80}"/>
                  </a:ext>
                </a:extLst>
              </p:cNvPr>
              <p:cNvPicPr/>
              <p:nvPr/>
            </p:nvPicPr>
            <p:blipFill>
              <a:blip r:embed="rId167"/>
              <a:stretch>
                <a:fillRect/>
              </a:stretch>
            </p:blipFill>
            <p:spPr>
              <a:xfrm>
                <a:off x="9502835" y="3964863"/>
                <a:ext cx="205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21" name="Ink 320">
                <a:extLst>
                  <a:ext uri="{FF2B5EF4-FFF2-40B4-BE49-F238E27FC236}">
                    <a16:creationId xmlns:a16="http://schemas.microsoft.com/office/drawing/2014/main" id="{D70C9ABC-F3F3-C848-81A3-B4E7E5B1A1B1}"/>
                  </a:ext>
                </a:extLst>
              </p14:cNvPr>
              <p14:cNvContentPartPr/>
              <p14:nvPr/>
            </p14:nvContentPartPr>
            <p14:xfrm>
              <a:off x="9932315" y="3910503"/>
              <a:ext cx="283320" cy="289440"/>
            </p14:xfrm>
          </p:contentPart>
        </mc:Choice>
        <mc:Fallback xmlns="">
          <p:pic>
            <p:nvPicPr>
              <p:cNvPr id="321" name="Ink 320">
                <a:extLst>
                  <a:ext uri="{FF2B5EF4-FFF2-40B4-BE49-F238E27FC236}">
                    <a16:creationId xmlns:a16="http://schemas.microsoft.com/office/drawing/2014/main" id="{D70C9ABC-F3F3-C848-81A3-B4E7E5B1A1B1}"/>
                  </a:ext>
                </a:extLst>
              </p:cNvPr>
              <p:cNvPicPr/>
              <p:nvPr/>
            </p:nvPicPr>
            <p:blipFill>
              <a:blip r:embed="rId169"/>
              <a:stretch>
                <a:fillRect/>
              </a:stretch>
            </p:blipFill>
            <p:spPr>
              <a:xfrm>
                <a:off x="9924035" y="3902233"/>
                <a:ext cx="300240" cy="306339"/>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22" name="Ink 321">
                <a:extLst>
                  <a:ext uri="{FF2B5EF4-FFF2-40B4-BE49-F238E27FC236}">
                    <a16:creationId xmlns:a16="http://schemas.microsoft.com/office/drawing/2014/main" id="{F7229903-DFB1-484C-AC87-3781F48208A4}"/>
                  </a:ext>
                </a:extLst>
              </p14:cNvPr>
              <p14:cNvContentPartPr/>
              <p14:nvPr/>
            </p14:nvContentPartPr>
            <p14:xfrm>
              <a:off x="2507315" y="4582983"/>
              <a:ext cx="12960" cy="107280"/>
            </p14:xfrm>
          </p:contentPart>
        </mc:Choice>
        <mc:Fallback xmlns="">
          <p:pic>
            <p:nvPicPr>
              <p:cNvPr id="322" name="Ink 321">
                <a:extLst>
                  <a:ext uri="{FF2B5EF4-FFF2-40B4-BE49-F238E27FC236}">
                    <a16:creationId xmlns:a16="http://schemas.microsoft.com/office/drawing/2014/main" id="{F7229903-DFB1-484C-AC87-3781F48208A4}"/>
                  </a:ext>
                </a:extLst>
              </p:cNvPr>
              <p:cNvPicPr/>
              <p:nvPr/>
            </p:nvPicPr>
            <p:blipFill>
              <a:blip r:embed="rId171"/>
              <a:stretch>
                <a:fillRect/>
              </a:stretch>
            </p:blipFill>
            <p:spPr>
              <a:xfrm>
                <a:off x="2498315" y="4574343"/>
                <a:ext cx="302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25" name="Ink 325">
                <a:extLst>
                  <a:ext uri="{FF2B5EF4-FFF2-40B4-BE49-F238E27FC236}">
                    <a16:creationId xmlns:a16="http://schemas.microsoft.com/office/drawing/2014/main" id="{48E039F6-CFB2-0040-AFA9-0E9357D0BAAC}"/>
                  </a:ext>
                </a:extLst>
              </p14:cNvPr>
              <p14:cNvContentPartPr/>
              <p14:nvPr/>
            </p14:nvContentPartPr>
            <p14:xfrm>
              <a:off x="2632955" y="4551663"/>
              <a:ext cx="189000" cy="163800"/>
            </p14:xfrm>
          </p:contentPart>
        </mc:Choice>
        <mc:Fallback xmlns="">
          <p:pic>
            <p:nvPicPr>
              <p:cNvPr id="325" name="Ink 325">
                <a:extLst>
                  <a:ext uri="{FF2B5EF4-FFF2-40B4-BE49-F238E27FC236}">
                    <a16:creationId xmlns:a16="http://schemas.microsoft.com/office/drawing/2014/main" id="{48E039F6-CFB2-0040-AFA9-0E9357D0BAAC}"/>
                  </a:ext>
                </a:extLst>
              </p:cNvPr>
              <p:cNvPicPr/>
              <p:nvPr/>
            </p:nvPicPr>
            <p:blipFill>
              <a:blip r:embed="rId173"/>
              <a:stretch>
                <a:fillRect/>
              </a:stretch>
            </p:blipFill>
            <p:spPr>
              <a:xfrm>
                <a:off x="2623955" y="4543023"/>
                <a:ext cx="2062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27" name="Ink 326">
                <a:extLst>
                  <a:ext uri="{FF2B5EF4-FFF2-40B4-BE49-F238E27FC236}">
                    <a16:creationId xmlns:a16="http://schemas.microsoft.com/office/drawing/2014/main" id="{B2DB4302-832D-9F47-95D2-E6B6D18852B4}"/>
                  </a:ext>
                </a:extLst>
              </p14:cNvPr>
              <p14:cNvContentPartPr/>
              <p14:nvPr/>
            </p14:nvContentPartPr>
            <p14:xfrm>
              <a:off x="2941115" y="4671183"/>
              <a:ext cx="12960" cy="6480"/>
            </p14:xfrm>
          </p:contentPart>
        </mc:Choice>
        <mc:Fallback xmlns="">
          <p:pic>
            <p:nvPicPr>
              <p:cNvPr id="327" name="Ink 326">
                <a:extLst>
                  <a:ext uri="{FF2B5EF4-FFF2-40B4-BE49-F238E27FC236}">
                    <a16:creationId xmlns:a16="http://schemas.microsoft.com/office/drawing/2014/main" id="{B2DB4302-832D-9F47-95D2-E6B6D18852B4}"/>
                  </a:ext>
                </a:extLst>
              </p:cNvPr>
              <p:cNvPicPr/>
              <p:nvPr/>
            </p:nvPicPr>
            <p:blipFill>
              <a:blip r:embed="rId175"/>
              <a:stretch>
                <a:fillRect/>
              </a:stretch>
            </p:blipFill>
            <p:spPr>
              <a:xfrm>
                <a:off x="2932475" y="4663339"/>
                <a:ext cx="2988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28" name="Ink 327">
                <a:extLst>
                  <a:ext uri="{FF2B5EF4-FFF2-40B4-BE49-F238E27FC236}">
                    <a16:creationId xmlns:a16="http://schemas.microsoft.com/office/drawing/2014/main" id="{FD7D26E2-7212-734E-9551-D8EA988A1FB5}"/>
                  </a:ext>
                </a:extLst>
              </p14:cNvPr>
              <p14:cNvContentPartPr/>
              <p14:nvPr/>
            </p14:nvContentPartPr>
            <p14:xfrm>
              <a:off x="3676955" y="5010663"/>
              <a:ext cx="289440" cy="145080"/>
            </p14:xfrm>
          </p:contentPart>
        </mc:Choice>
        <mc:Fallback xmlns="">
          <p:pic>
            <p:nvPicPr>
              <p:cNvPr id="328" name="Ink 327">
                <a:extLst>
                  <a:ext uri="{FF2B5EF4-FFF2-40B4-BE49-F238E27FC236}">
                    <a16:creationId xmlns:a16="http://schemas.microsoft.com/office/drawing/2014/main" id="{FD7D26E2-7212-734E-9551-D8EA988A1FB5}"/>
                  </a:ext>
                </a:extLst>
              </p:cNvPr>
              <p:cNvPicPr/>
              <p:nvPr/>
            </p:nvPicPr>
            <p:blipFill>
              <a:blip r:embed="rId177"/>
              <a:stretch>
                <a:fillRect/>
              </a:stretch>
            </p:blipFill>
            <p:spPr>
              <a:xfrm>
                <a:off x="3667595" y="5002023"/>
                <a:ext cx="308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35" name="Ink 334">
                <a:extLst>
                  <a:ext uri="{FF2B5EF4-FFF2-40B4-BE49-F238E27FC236}">
                    <a16:creationId xmlns:a16="http://schemas.microsoft.com/office/drawing/2014/main" id="{C39B0AD0-ACAA-2147-9D80-60EF952B7D39}"/>
                  </a:ext>
                </a:extLst>
              </p14:cNvPr>
              <p14:cNvContentPartPr/>
              <p14:nvPr/>
            </p14:nvContentPartPr>
            <p14:xfrm>
              <a:off x="5732555" y="4897623"/>
              <a:ext cx="252000" cy="201600"/>
            </p14:xfrm>
          </p:contentPart>
        </mc:Choice>
        <mc:Fallback xmlns="">
          <p:pic>
            <p:nvPicPr>
              <p:cNvPr id="335" name="Ink 334">
                <a:extLst>
                  <a:ext uri="{FF2B5EF4-FFF2-40B4-BE49-F238E27FC236}">
                    <a16:creationId xmlns:a16="http://schemas.microsoft.com/office/drawing/2014/main" id="{C39B0AD0-ACAA-2147-9D80-60EF952B7D39}"/>
                  </a:ext>
                </a:extLst>
              </p:cNvPr>
              <p:cNvPicPr/>
              <p:nvPr/>
            </p:nvPicPr>
            <p:blipFill>
              <a:blip r:embed="rId179"/>
              <a:stretch>
                <a:fillRect/>
              </a:stretch>
            </p:blipFill>
            <p:spPr>
              <a:xfrm>
                <a:off x="5723903" y="4888983"/>
                <a:ext cx="269305"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44" name="Ink 348">
                <a:extLst>
                  <a:ext uri="{FF2B5EF4-FFF2-40B4-BE49-F238E27FC236}">
                    <a16:creationId xmlns:a16="http://schemas.microsoft.com/office/drawing/2014/main" id="{81E383C9-AF70-3548-AD4C-58EDFF128BA2}"/>
                  </a:ext>
                </a:extLst>
              </p14:cNvPr>
              <p14:cNvContentPartPr/>
              <p14:nvPr/>
            </p14:nvContentPartPr>
            <p14:xfrm>
              <a:off x="7650275" y="4828503"/>
              <a:ext cx="170280" cy="201600"/>
            </p14:xfrm>
          </p:contentPart>
        </mc:Choice>
        <mc:Fallback xmlns="">
          <p:pic>
            <p:nvPicPr>
              <p:cNvPr id="344" name="Ink 348">
                <a:extLst>
                  <a:ext uri="{FF2B5EF4-FFF2-40B4-BE49-F238E27FC236}">
                    <a16:creationId xmlns:a16="http://schemas.microsoft.com/office/drawing/2014/main" id="{81E383C9-AF70-3548-AD4C-58EDFF128BA2}"/>
                  </a:ext>
                </a:extLst>
              </p:cNvPr>
              <p:cNvPicPr/>
              <p:nvPr/>
            </p:nvPicPr>
            <p:blipFill>
              <a:blip r:embed="rId181"/>
              <a:stretch>
                <a:fillRect/>
              </a:stretch>
            </p:blipFill>
            <p:spPr>
              <a:xfrm>
                <a:off x="7641995" y="4820223"/>
                <a:ext cx="186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45" name="Ink 349">
                <a:extLst>
                  <a:ext uri="{FF2B5EF4-FFF2-40B4-BE49-F238E27FC236}">
                    <a16:creationId xmlns:a16="http://schemas.microsoft.com/office/drawing/2014/main" id="{C7C0B191-99BF-AB40-8564-5E462FB095C1}"/>
                  </a:ext>
                </a:extLst>
              </p14:cNvPr>
              <p14:cNvContentPartPr/>
              <p14:nvPr/>
            </p14:nvContentPartPr>
            <p14:xfrm>
              <a:off x="6927395" y="4910223"/>
              <a:ext cx="597600" cy="107280"/>
            </p14:xfrm>
          </p:contentPart>
        </mc:Choice>
        <mc:Fallback xmlns="">
          <p:pic>
            <p:nvPicPr>
              <p:cNvPr id="345" name="Ink 349">
                <a:extLst>
                  <a:ext uri="{FF2B5EF4-FFF2-40B4-BE49-F238E27FC236}">
                    <a16:creationId xmlns:a16="http://schemas.microsoft.com/office/drawing/2014/main" id="{C7C0B191-99BF-AB40-8564-5E462FB095C1}"/>
                  </a:ext>
                </a:extLst>
              </p:cNvPr>
              <p:cNvPicPr/>
              <p:nvPr/>
            </p:nvPicPr>
            <p:blipFill>
              <a:blip r:embed="rId183"/>
              <a:stretch>
                <a:fillRect/>
              </a:stretch>
            </p:blipFill>
            <p:spPr>
              <a:xfrm>
                <a:off x="6918755" y="4901583"/>
                <a:ext cx="6145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46" name="Ink 350">
                <a:extLst>
                  <a:ext uri="{FF2B5EF4-FFF2-40B4-BE49-F238E27FC236}">
                    <a16:creationId xmlns:a16="http://schemas.microsoft.com/office/drawing/2014/main" id="{B6BB5CCC-65A7-E942-901B-113BA6B418B0}"/>
                  </a:ext>
                </a:extLst>
              </p14:cNvPr>
              <p14:cNvContentPartPr/>
              <p14:nvPr/>
            </p14:nvContentPartPr>
            <p14:xfrm>
              <a:off x="6078515" y="4973583"/>
              <a:ext cx="421560" cy="351720"/>
            </p14:xfrm>
          </p:contentPart>
        </mc:Choice>
        <mc:Fallback xmlns="">
          <p:pic>
            <p:nvPicPr>
              <p:cNvPr id="346" name="Ink 350">
                <a:extLst>
                  <a:ext uri="{FF2B5EF4-FFF2-40B4-BE49-F238E27FC236}">
                    <a16:creationId xmlns:a16="http://schemas.microsoft.com/office/drawing/2014/main" id="{B6BB5CCC-65A7-E942-901B-113BA6B418B0}"/>
                  </a:ext>
                </a:extLst>
              </p:cNvPr>
              <p:cNvPicPr/>
              <p:nvPr/>
            </p:nvPicPr>
            <p:blipFill>
              <a:blip r:embed="rId185"/>
              <a:stretch>
                <a:fillRect/>
              </a:stretch>
            </p:blipFill>
            <p:spPr>
              <a:xfrm>
                <a:off x="6069515" y="4964583"/>
                <a:ext cx="4392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47" name="Ink 351">
                <a:extLst>
                  <a:ext uri="{FF2B5EF4-FFF2-40B4-BE49-F238E27FC236}">
                    <a16:creationId xmlns:a16="http://schemas.microsoft.com/office/drawing/2014/main" id="{5345BC98-2153-B94A-ADD3-B02F7D4DF4F4}"/>
                  </a:ext>
                </a:extLst>
              </p14:cNvPr>
              <p14:cNvContentPartPr/>
              <p14:nvPr/>
            </p14:nvContentPartPr>
            <p14:xfrm>
              <a:off x="5085275" y="4866663"/>
              <a:ext cx="270360" cy="276480"/>
            </p14:xfrm>
          </p:contentPart>
        </mc:Choice>
        <mc:Fallback xmlns="">
          <p:pic>
            <p:nvPicPr>
              <p:cNvPr id="347" name="Ink 351">
                <a:extLst>
                  <a:ext uri="{FF2B5EF4-FFF2-40B4-BE49-F238E27FC236}">
                    <a16:creationId xmlns:a16="http://schemas.microsoft.com/office/drawing/2014/main" id="{5345BC98-2153-B94A-ADD3-B02F7D4DF4F4}"/>
                  </a:ext>
                </a:extLst>
              </p:cNvPr>
              <p:cNvPicPr/>
              <p:nvPr/>
            </p:nvPicPr>
            <p:blipFill>
              <a:blip r:embed="rId187"/>
              <a:stretch>
                <a:fillRect/>
              </a:stretch>
            </p:blipFill>
            <p:spPr>
              <a:xfrm>
                <a:off x="5075568" y="4857651"/>
                <a:ext cx="289415" cy="294503"/>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48" name="Ink 352">
                <a:extLst>
                  <a:ext uri="{FF2B5EF4-FFF2-40B4-BE49-F238E27FC236}">
                    <a16:creationId xmlns:a16="http://schemas.microsoft.com/office/drawing/2014/main" id="{F2A87D8C-4B01-0043-B3A2-1B76F5635184}"/>
                  </a:ext>
                </a:extLst>
              </p14:cNvPr>
              <p14:cNvContentPartPr/>
              <p14:nvPr/>
            </p14:nvContentPartPr>
            <p14:xfrm>
              <a:off x="4066475" y="4941543"/>
              <a:ext cx="572400" cy="198000"/>
            </p14:xfrm>
          </p:contentPart>
        </mc:Choice>
        <mc:Fallback xmlns="">
          <p:pic>
            <p:nvPicPr>
              <p:cNvPr id="348" name="Ink 352">
                <a:extLst>
                  <a:ext uri="{FF2B5EF4-FFF2-40B4-BE49-F238E27FC236}">
                    <a16:creationId xmlns:a16="http://schemas.microsoft.com/office/drawing/2014/main" id="{F2A87D8C-4B01-0043-B3A2-1B76F5635184}"/>
                  </a:ext>
                </a:extLst>
              </p:cNvPr>
              <p:cNvPicPr/>
              <p:nvPr/>
            </p:nvPicPr>
            <p:blipFill>
              <a:blip r:embed="rId189"/>
              <a:stretch>
                <a:fillRect/>
              </a:stretch>
            </p:blipFill>
            <p:spPr>
              <a:xfrm>
                <a:off x="4057475" y="4932919"/>
                <a:ext cx="589680" cy="21453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54" name="Ink 353">
                <a:extLst>
                  <a:ext uri="{FF2B5EF4-FFF2-40B4-BE49-F238E27FC236}">
                    <a16:creationId xmlns:a16="http://schemas.microsoft.com/office/drawing/2014/main" id="{83BCF28E-9DED-F04E-9CB6-E3FB9E08FB8A}"/>
                  </a:ext>
                </a:extLst>
              </p14:cNvPr>
              <p14:cNvContentPartPr/>
              <p14:nvPr/>
            </p14:nvContentPartPr>
            <p14:xfrm>
              <a:off x="8278835" y="4865943"/>
              <a:ext cx="44280" cy="126000"/>
            </p14:xfrm>
          </p:contentPart>
        </mc:Choice>
        <mc:Fallback xmlns="">
          <p:pic>
            <p:nvPicPr>
              <p:cNvPr id="354" name="Ink 353">
                <a:extLst>
                  <a:ext uri="{FF2B5EF4-FFF2-40B4-BE49-F238E27FC236}">
                    <a16:creationId xmlns:a16="http://schemas.microsoft.com/office/drawing/2014/main" id="{83BCF28E-9DED-F04E-9CB6-E3FB9E08FB8A}"/>
                  </a:ext>
                </a:extLst>
              </p:cNvPr>
              <p:cNvPicPr/>
              <p:nvPr/>
            </p:nvPicPr>
            <p:blipFill>
              <a:blip r:embed="rId191"/>
              <a:stretch>
                <a:fillRect/>
              </a:stretch>
            </p:blipFill>
            <p:spPr>
              <a:xfrm>
                <a:off x="8270195" y="4857303"/>
                <a:ext cx="61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63" name="Ink 364">
                <a:extLst>
                  <a:ext uri="{FF2B5EF4-FFF2-40B4-BE49-F238E27FC236}">
                    <a16:creationId xmlns:a16="http://schemas.microsoft.com/office/drawing/2014/main" id="{96302743-BD45-2741-A0D1-4E34FC380604}"/>
                  </a:ext>
                </a:extLst>
              </p14:cNvPr>
              <p14:cNvContentPartPr/>
              <p14:nvPr/>
            </p14:nvContentPartPr>
            <p14:xfrm>
              <a:off x="9108995" y="4752903"/>
              <a:ext cx="961200" cy="276840"/>
            </p14:xfrm>
          </p:contentPart>
        </mc:Choice>
        <mc:Fallback xmlns="">
          <p:pic>
            <p:nvPicPr>
              <p:cNvPr id="363" name="Ink 364">
                <a:extLst>
                  <a:ext uri="{FF2B5EF4-FFF2-40B4-BE49-F238E27FC236}">
                    <a16:creationId xmlns:a16="http://schemas.microsoft.com/office/drawing/2014/main" id="{96302743-BD45-2741-A0D1-4E34FC380604}"/>
                  </a:ext>
                </a:extLst>
              </p:cNvPr>
              <p:cNvPicPr/>
              <p:nvPr/>
            </p:nvPicPr>
            <p:blipFill>
              <a:blip r:embed="rId193"/>
              <a:stretch>
                <a:fillRect/>
              </a:stretch>
            </p:blipFill>
            <p:spPr>
              <a:xfrm>
                <a:off x="9099998" y="4744274"/>
                <a:ext cx="979193" cy="294098"/>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64" name="Ink 365">
                <a:extLst>
                  <a:ext uri="{FF2B5EF4-FFF2-40B4-BE49-F238E27FC236}">
                    <a16:creationId xmlns:a16="http://schemas.microsoft.com/office/drawing/2014/main" id="{6D900C63-8A28-A94B-BA4B-8EEC72EF4C6D}"/>
                  </a:ext>
                </a:extLst>
              </p14:cNvPr>
              <p14:cNvContentPartPr/>
              <p14:nvPr/>
            </p14:nvContentPartPr>
            <p14:xfrm>
              <a:off x="8448755" y="4834623"/>
              <a:ext cx="252000" cy="151200"/>
            </p14:xfrm>
          </p:contentPart>
        </mc:Choice>
        <mc:Fallback xmlns="">
          <p:pic>
            <p:nvPicPr>
              <p:cNvPr id="364" name="Ink 365">
                <a:extLst>
                  <a:ext uri="{FF2B5EF4-FFF2-40B4-BE49-F238E27FC236}">
                    <a16:creationId xmlns:a16="http://schemas.microsoft.com/office/drawing/2014/main" id="{6D900C63-8A28-A94B-BA4B-8EEC72EF4C6D}"/>
                  </a:ext>
                </a:extLst>
              </p:cNvPr>
              <p:cNvPicPr/>
              <p:nvPr/>
            </p:nvPicPr>
            <p:blipFill>
              <a:blip r:embed="rId195"/>
              <a:stretch>
                <a:fillRect/>
              </a:stretch>
            </p:blipFill>
            <p:spPr>
              <a:xfrm>
                <a:off x="8440115" y="4825644"/>
                <a:ext cx="26892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71" name="Ink 371">
                <a:extLst>
                  <a:ext uri="{FF2B5EF4-FFF2-40B4-BE49-F238E27FC236}">
                    <a16:creationId xmlns:a16="http://schemas.microsoft.com/office/drawing/2014/main" id="{15B045EE-6D1E-AB4D-A8D2-F1F45C8E631B}"/>
                  </a:ext>
                </a:extLst>
              </p14:cNvPr>
              <p14:cNvContentPartPr/>
              <p14:nvPr/>
            </p14:nvContentPartPr>
            <p14:xfrm>
              <a:off x="2488595" y="5482263"/>
              <a:ext cx="1037520" cy="251640"/>
            </p14:xfrm>
          </p:contentPart>
        </mc:Choice>
        <mc:Fallback xmlns="">
          <p:pic>
            <p:nvPicPr>
              <p:cNvPr id="371" name="Ink 371">
                <a:extLst>
                  <a:ext uri="{FF2B5EF4-FFF2-40B4-BE49-F238E27FC236}">
                    <a16:creationId xmlns:a16="http://schemas.microsoft.com/office/drawing/2014/main" id="{15B045EE-6D1E-AB4D-A8D2-F1F45C8E631B}"/>
                  </a:ext>
                </a:extLst>
              </p:cNvPr>
              <p:cNvPicPr/>
              <p:nvPr/>
            </p:nvPicPr>
            <p:blipFill>
              <a:blip r:embed="rId197"/>
              <a:stretch>
                <a:fillRect/>
              </a:stretch>
            </p:blipFill>
            <p:spPr>
              <a:xfrm>
                <a:off x="2480318" y="5473635"/>
                <a:ext cx="1054794" cy="269974"/>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73" name="Ink 372">
                <a:extLst>
                  <a:ext uri="{FF2B5EF4-FFF2-40B4-BE49-F238E27FC236}">
                    <a16:creationId xmlns:a16="http://schemas.microsoft.com/office/drawing/2014/main" id="{F2013D5C-E6F2-3448-A2C3-3846367B9308}"/>
                  </a:ext>
                </a:extLst>
              </p14:cNvPr>
              <p14:cNvContentPartPr/>
              <p14:nvPr/>
            </p14:nvContentPartPr>
            <p14:xfrm>
              <a:off x="3997355" y="5520783"/>
              <a:ext cx="163800" cy="188280"/>
            </p14:xfrm>
          </p:contentPart>
        </mc:Choice>
        <mc:Fallback xmlns="">
          <p:pic>
            <p:nvPicPr>
              <p:cNvPr id="373" name="Ink 372">
                <a:extLst>
                  <a:ext uri="{FF2B5EF4-FFF2-40B4-BE49-F238E27FC236}">
                    <a16:creationId xmlns:a16="http://schemas.microsoft.com/office/drawing/2014/main" id="{F2013D5C-E6F2-3448-A2C3-3846367B9308}"/>
                  </a:ext>
                </a:extLst>
              </p:cNvPr>
              <p:cNvPicPr/>
              <p:nvPr/>
            </p:nvPicPr>
            <p:blipFill>
              <a:blip r:embed="rId199"/>
              <a:stretch>
                <a:fillRect/>
              </a:stretch>
            </p:blipFill>
            <p:spPr>
              <a:xfrm>
                <a:off x="3988355" y="5512143"/>
                <a:ext cx="1818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74" name="Ink 373">
                <a:extLst>
                  <a:ext uri="{FF2B5EF4-FFF2-40B4-BE49-F238E27FC236}">
                    <a16:creationId xmlns:a16="http://schemas.microsoft.com/office/drawing/2014/main" id="{5AFEF65D-3318-7C44-B683-02B7ED5FBA18}"/>
                  </a:ext>
                </a:extLst>
              </p14:cNvPr>
              <p14:cNvContentPartPr/>
              <p14:nvPr/>
            </p14:nvContentPartPr>
            <p14:xfrm>
              <a:off x="4255115" y="5589183"/>
              <a:ext cx="175680" cy="358560"/>
            </p14:xfrm>
          </p:contentPart>
        </mc:Choice>
        <mc:Fallback xmlns="">
          <p:pic>
            <p:nvPicPr>
              <p:cNvPr id="374" name="Ink 373">
                <a:extLst>
                  <a:ext uri="{FF2B5EF4-FFF2-40B4-BE49-F238E27FC236}">
                    <a16:creationId xmlns:a16="http://schemas.microsoft.com/office/drawing/2014/main" id="{5AFEF65D-3318-7C44-B683-02B7ED5FBA18}"/>
                  </a:ext>
                </a:extLst>
              </p:cNvPr>
              <p:cNvPicPr/>
              <p:nvPr/>
            </p:nvPicPr>
            <p:blipFill>
              <a:blip r:embed="rId201"/>
              <a:stretch>
                <a:fillRect/>
              </a:stretch>
            </p:blipFill>
            <p:spPr>
              <a:xfrm>
                <a:off x="4245755" y="5580552"/>
                <a:ext cx="194040" cy="376542"/>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94" name="Ink 393">
                <a:extLst>
                  <a:ext uri="{FF2B5EF4-FFF2-40B4-BE49-F238E27FC236}">
                    <a16:creationId xmlns:a16="http://schemas.microsoft.com/office/drawing/2014/main" id="{9F4133AC-49AE-5C44-B22A-A2FE1F40B75E}"/>
                  </a:ext>
                </a:extLst>
              </p14:cNvPr>
              <p14:cNvContentPartPr/>
              <p14:nvPr/>
            </p14:nvContentPartPr>
            <p14:xfrm>
              <a:off x="9504995" y="5293623"/>
              <a:ext cx="100800" cy="182520"/>
            </p14:xfrm>
          </p:contentPart>
        </mc:Choice>
        <mc:Fallback xmlns="">
          <p:pic>
            <p:nvPicPr>
              <p:cNvPr id="394" name="Ink 393">
                <a:extLst>
                  <a:ext uri="{FF2B5EF4-FFF2-40B4-BE49-F238E27FC236}">
                    <a16:creationId xmlns:a16="http://schemas.microsoft.com/office/drawing/2014/main" id="{9F4133AC-49AE-5C44-B22A-A2FE1F40B75E}"/>
                  </a:ext>
                </a:extLst>
              </p:cNvPr>
              <p:cNvPicPr/>
              <p:nvPr/>
            </p:nvPicPr>
            <p:blipFill>
              <a:blip r:embed="rId203"/>
              <a:stretch>
                <a:fillRect/>
              </a:stretch>
            </p:blipFill>
            <p:spPr>
              <a:xfrm>
                <a:off x="9496744" y="5285000"/>
                <a:ext cx="117660" cy="199407"/>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95" name="Ink 394">
                <a:extLst>
                  <a:ext uri="{FF2B5EF4-FFF2-40B4-BE49-F238E27FC236}">
                    <a16:creationId xmlns:a16="http://schemas.microsoft.com/office/drawing/2014/main" id="{66E8783B-4826-6240-898F-5BE11310BDBE}"/>
                  </a:ext>
                </a:extLst>
              </p14:cNvPr>
              <p14:cNvContentPartPr/>
              <p14:nvPr/>
            </p14:nvContentPartPr>
            <p14:xfrm>
              <a:off x="9523715" y="5607903"/>
              <a:ext cx="56880" cy="38160"/>
            </p14:xfrm>
          </p:contentPart>
        </mc:Choice>
        <mc:Fallback xmlns="">
          <p:pic>
            <p:nvPicPr>
              <p:cNvPr id="395" name="Ink 394">
                <a:extLst>
                  <a:ext uri="{FF2B5EF4-FFF2-40B4-BE49-F238E27FC236}">
                    <a16:creationId xmlns:a16="http://schemas.microsoft.com/office/drawing/2014/main" id="{66E8783B-4826-6240-898F-5BE11310BDBE}"/>
                  </a:ext>
                </a:extLst>
              </p:cNvPr>
              <p:cNvPicPr/>
              <p:nvPr/>
            </p:nvPicPr>
            <p:blipFill>
              <a:blip r:embed="rId205"/>
              <a:stretch>
                <a:fillRect/>
              </a:stretch>
            </p:blipFill>
            <p:spPr>
              <a:xfrm>
                <a:off x="9515075" y="5598817"/>
                <a:ext cx="74520" cy="56331"/>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96" name="Ink 399">
                <a:extLst>
                  <a:ext uri="{FF2B5EF4-FFF2-40B4-BE49-F238E27FC236}">
                    <a16:creationId xmlns:a16="http://schemas.microsoft.com/office/drawing/2014/main" id="{4F36CA08-835A-4846-8B93-12076B36AE83}"/>
                  </a:ext>
                </a:extLst>
              </p14:cNvPr>
              <p14:cNvContentPartPr/>
              <p14:nvPr/>
            </p14:nvContentPartPr>
            <p14:xfrm>
              <a:off x="8700035" y="5269143"/>
              <a:ext cx="541440" cy="295200"/>
            </p14:xfrm>
          </p:contentPart>
        </mc:Choice>
        <mc:Fallback xmlns="">
          <p:pic>
            <p:nvPicPr>
              <p:cNvPr id="396" name="Ink 399">
                <a:extLst>
                  <a:ext uri="{FF2B5EF4-FFF2-40B4-BE49-F238E27FC236}">
                    <a16:creationId xmlns:a16="http://schemas.microsoft.com/office/drawing/2014/main" id="{4F36CA08-835A-4846-8B93-12076B36AE83}"/>
                  </a:ext>
                </a:extLst>
              </p:cNvPr>
              <p:cNvPicPr/>
              <p:nvPr/>
            </p:nvPicPr>
            <p:blipFill>
              <a:blip r:embed="rId207"/>
              <a:stretch>
                <a:fillRect/>
              </a:stretch>
            </p:blipFill>
            <p:spPr>
              <a:xfrm>
                <a:off x="8691029" y="5260143"/>
                <a:ext cx="558731"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97" name="Ink 400">
                <a:extLst>
                  <a:ext uri="{FF2B5EF4-FFF2-40B4-BE49-F238E27FC236}">
                    <a16:creationId xmlns:a16="http://schemas.microsoft.com/office/drawing/2014/main" id="{769E4371-8CD7-3548-8EEB-D5EC9BCE15A8}"/>
                  </a:ext>
                </a:extLst>
              </p14:cNvPr>
              <p14:cNvContentPartPr/>
              <p14:nvPr/>
            </p14:nvContentPartPr>
            <p14:xfrm>
              <a:off x="7681595" y="5400543"/>
              <a:ext cx="905760" cy="352440"/>
            </p14:xfrm>
          </p:contentPart>
        </mc:Choice>
        <mc:Fallback xmlns="">
          <p:pic>
            <p:nvPicPr>
              <p:cNvPr id="397" name="Ink 400">
                <a:extLst>
                  <a:ext uri="{FF2B5EF4-FFF2-40B4-BE49-F238E27FC236}">
                    <a16:creationId xmlns:a16="http://schemas.microsoft.com/office/drawing/2014/main" id="{769E4371-8CD7-3548-8EEB-D5EC9BCE15A8}"/>
                  </a:ext>
                </a:extLst>
              </p:cNvPr>
              <p:cNvPicPr/>
              <p:nvPr/>
            </p:nvPicPr>
            <p:blipFill>
              <a:blip r:embed="rId209"/>
              <a:stretch>
                <a:fillRect/>
              </a:stretch>
            </p:blipFill>
            <p:spPr>
              <a:xfrm>
                <a:off x="7672955" y="5392263"/>
                <a:ext cx="9237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98" name="Ink 401">
                <a:extLst>
                  <a:ext uri="{FF2B5EF4-FFF2-40B4-BE49-F238E27FC236}">
                    <a16:creationId xmlns:a16="http://schemas.microsoft.com/office/drawing/2014/main" id="{CEDE3D1F-F5E7-1E48-BF08-125C78A2D529}"/>
                  </a:ext>
                </a:extLst>
              </p14:cNvPr>
              <p14:cNvContentPartPr/>
              <p14:nvPr/>
            </p14:nvContentPartPr>
            <p14:xfrm>
              <a:off x="5839475" y="5450583"/>
              <a:ext cx="1326960" cy="195480"/>
            </p14:xfrm>
          </p:contentPart>
        </mc:Choice>
        <mc:Fallback xmlns="">
          <p:pic>
            <p:nvPicPr>
              <p:cNvPr id="398" name="Ink 401">
                <a:extLst>
                  <a:ext uri="{FF2B5EF4-FFF2-40B4-BE49-F238E27FC236}">
                    <a16:creationId xmlns:a16="http://schemas.microsoft.com/office/drawing/2014/main" id="{CEDE3D1F-F5E7-1E48-BF08-125C78A2D529}"/>
                  </a:ext>
                </a:extLst>
              </p:cNvPr>
              <p:cNvPicPr/>
              <p:nvPr/>
            </p:nvPicPr>
            <p:blipFill>
              <a:blip r:embed="rId211"/>
              <a:stretch>
                <a:fillRect/>
              </a:stretch>
            </p:blipFill>
            <p:spPr>
              <a:xfrm>
                <a:off x="5830115" y="5442648"/>
                <a:ext cx="1345680" cy="21279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99" name="Ink 402">
                <a:extLst>
                  <a:ext uri="{FF2B5EF4-FFF2-40B4-BE49-F238E27FC236}">
                    <a16:creationId xmlns:a16="http://schemas.microsoft.com/office/drawing/2014/main" id="{62F02B92-C24B-1B46-9198-F23C38ECAC19}"/>
                  </a:ext>
                </a:extLst>
              </p14:cNvPr>
              <p14:cNvContentPartPr/>
              <p14:nvPr/>
            </p14:nvContentPartPr>
            <p14:xfrm>
              <a:off x="4827155" y="5520063"/>
              <a:ext cx="613800" cy="157320"/>
            </p14:xfrm>
          </p:contentPart>
        </mc:Choice>
        <mc:Fallback xmlns="">
          <p:pic>
            <p:nvPicPr>
              <p:cNvPr id="399" name="Ink 402">
                <a:extLst>
                  <a:ext uri="{FF2B5EF4-FFF2-40B4-BE49-F238E27FC236}">
                    <a16:creationId xmlns:a16="http://schemas.microsoft.com/office/drawing/2014/main" id="{62F02B92-C24B-1B46-9198-F23C38ECAC19}"/>
                  </a:ext>
                </a:extLst>
              </p:cNvPr>
              <p:cNvPicPr/>
              <p:nvPr/>
            </p:nvPicPr>
            <p:blipFill>
              <a:blip r:embed="rId213"/>
              <a:stretch>
                <a:fillRect/>
              </a:stretch>
            </p:blipFill>
            <p:spPr>
              <a:xfrm>
                <a:off x="4817795" y="5511443"/>
                <a:ext cx="631440" cy="175279"/>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15" name="Ink 414">
                <a:extLst>
                  <a:ext uri="{FF2B5EF4-FFF2-40B4-BE49-F238E27FC236}">
                    <a16:creationId xmlns:a16="http://schemas.microsoft.com/office/drawing/2014/main" id="{382906DE-CB78-6442-B88D-FA0D1346BB6B}"/>
                  </a:ext>
                </a:extLst>
              </p14:cNvPr>
              <p14:cNvContentPartPr/>
              <p14:nvPr/>
            </p14:nvContentPartPr>
            <p14:xfrm>
              <a:off x="5097515" y="666183"/>
              <a:ext cx="6480" cy="6480"/>
            </p14:xfrm>
          </p:contentPart>
        </mc:Choice>
        <mc:Fallback xmlns="">
          <p:pic>
            <p:nvPicPr>
              <p:cNvPr id="415" name="Ink 414">
                <a:extLst>
                  <a:ext uri="{FF2B5EF4-FFF2-40B4-BE49-F238E27FC236}">
                    <a16:creationId xmlns:a16="http://schemas.microsoft.com/office/drawing/2014/main" id="{382906DE-CB78-6442-B88D-FA0D1346BB6B}"/>
                  </a:ext>
                </a:extLst>
              </p:cNvPr>
              <p:cNvPicPr/>
              <p:nvPr/>
            </p:nvPicPr>
            <p:blipFill>
              <a:blip r:embed="rId215"/>
              <a:stretch>
                <a:fillRect/>
              </a:stretch>
            </p:blipFill>
            <p:spPr>
              <a:xfrm>
                <a:off x="5081675" y="650343"/>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16" name="Ink 415">
                <a:extLst>
                  <a:ext uri="{FF2B5EF4-FFF2-40B4-BE49-F238E27FC236}">
                    <a16:creationId xmlns:a16="http://schemas.microsoft.com/office/drawing/2014/main" id="{F1A19E27-9CAA-C842-ABAE-DD1197309C9E}"/>
                  </a:ext>
                </a:extLst>
              </p14:cNvPr>
              <p14:cNvContentPartPr/>
              <p14:nvPr/>
            </p14:nvContentPartPr>
            <p14:xfrm>
              <a:off x="5116595" y="747903"/>
              <a:ext cx="12960" cy="360"/>
            </p14:xfrm>
          </p:contentPart>
        </mc:Choice>
        <mc:Fallback xmlns="">
          <p:pic>
            <p:nvPicPr>
              <p:cNvPr id="416" name="Ink 415">
                <a:extLst>
                  <a:ext uri="{FF2B5EF4-FFF2-40B4-BE49-F238E27FC236}">
                    <a16:creationId xmlns:a16="http://schemas.microsoft.com/office/drawing/2014/main" id="{F1A19E27-9CAA-C842-ABAE-DD1197309C9E}"/>
                  </a:ext>
                </a:extLst>
              </p:cNvPr>
              <p:cNvPicPr/>
              <p:nvPr/>
            </p:nvPicPr>
            <p:blipFill>
              <a:blip r:embed="rId217"/>
              <a:stretch>
                <a:fillRect/>
              </a:stretch>
            </p:blipFill>
            <p:spPr>
              <a:xfrm>
                <a:off x="5100755" y="731703"/>
                <a:ext cx="45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17" name="Ink 416">
                <a:extLst>
                  <a:ext uri="{FF2B5EF4-FFF2-40B4-BE49-F238E27FC236}">
                    <a16:creationId xmlns:a16="http://schemas.microsoft.com/office/drawing/2014/main" id="{6212C5A6-4C27-2A46-8246-19391B28173F}"/>
                  </a:ext>
                </a:extLst>
              </p14:cNvPr>
              <p14:cNvContentPartPr/>
              <p14:nvPr/>
            </p14:nvContentPartPr>
            <p14:xfrm>
              <a:off x="5242235" y="703983"/>
              <a:ext cx="56880" cy="6480"/>
            </p14:xfrm>
          </p:contentPart>
        </mc:Choice>
        <mc:Fallback xmlns="">
          <p:pic>
            <p:nvPicPr>
              <p:cNvPr id="417" name="Ink 416">
                <a:extLst>
                  <a:ext uri="{FF2B5EF4-FFF2-40B4-BE49-F238E27FC236}">
                    <a16:creationId xmlns:a16="http://schemas.microsoft.com/office/drawing/2014/main" id="{6212C5A6-4C27-2A46-8246-19391B28173F}"/>
                  </a:ext>
                </a:extLst>
              </p:cNvPr>
              <p:cNvPicPr/>
              <p:nvPr/>
            </p:nvPicPr>
            <p:blipFill>
              <a:blip r:embed="rId219"/>
              <a:stretch>
                <a:fillRect/>
              </a:stretch>
            </p:blipFill>
            <p:spPr>
              <a:xfrm>
                <a:off x="5225675" y="688977"/>
                <a:ext cx="89280" cy="37175"/>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18" name="Ink 420">
                <a:extLst>
                  <a:ext uri="{FF2B5EF4-FFF2-40B4-BE49-F238E27FC236}">
                    <a16:creationId xmlns:a16="http://schemas.microsoft.com/office/drawing/2014/main" id="{5F9FB193-4342-5740-AA4E-7874F8E69E59}"/>
                  </a:ext>
                </a:extLst>
              </p14:cNvPr>
              <p14:cNvContentPartPr/>
              <p14:nvPr/>
            </p14:nvContentPartPr>
            <p14:xfrm>
              <a:off x="3564275" y="458823"/>
              <a:ext cx="1332360" cy="453600"/>
            </p14:xfrm>
          </p:contentPart>
        </mc:Choice>
        <mc:Fallback xmlns="">
          <p:pic>
            <p:nvPicPr>
              <p:cNvPr id="418" name="Ink 420">
                <a:extLst>
                  <a:ext uri="{FF2B5EF4-FFF2-40B4-BE49-F238E27FC236}">
                    <a16:creationId xmlns:a16="http://schemas.microsoft.com/office/drawing/2014/main" id="{5F9FB193-4342-5740-AA4E-7874F8E69E59}"/>
                  </a:ext>
                </a:extLst>
              </p:cNvPr>
              <p:cNvPicPr/>
              <p:nvPr/>
            </p:nvPicPr>
            <p:blipFill>
              <a:blip r:embed="rId221"/>
              <a:stretch>
                <a:fillRect/>
              </a:stretch>
            </p:blipFill>
            <p:spPr>
              <a:xfrm>
                <a:off x="3547355" y="441557"/>
                <a:ext cx="1365840" cy="487053"/>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19" name="Ink 421">
                <a:extLst>
                  <a:ext uri="{FF2B5EF4-FFF2-40B4-BE49-F238E27FC236}">
                    <a16:creationId xmlns:a16="http://schemas.microsoft.com/office/drawing/2014/main" id="{43752B33-C210-804C-B327-B92D66BDDC36}"/>
                  </a:ext>
                </a:extLst>
              </p14:cNvPr>
              <p14:cNvContentPartPr/>
              <p14:nvPr/>
            </p14:nvContentPartPr>
            <p14:xfrm>
              <a:off x="3267995" y="647463"/>
              <a:ext cx="195120" cy="163800"/>
            </p14:xfrm>
          </p:contentPart>
        </mc:Choice>
        <mc:Fallback xmlns="">
          <p:pic>
            <p:nvPicPr>
              <p:cNvPr id="419" name="Ink 421">
                <a:extLst>
                  <a:ext uri="{FF2B5EF4-FFF2-40B4-BE49-F238E27FC236}">
                    <a16:creationId xmlns:a16="http://schemas.microsoft.com/office/drawing/2014/main" id="{43752B33-C210-804C-B327-B92D66BDDC36}"/>
                  </a:ext>
                </a:extLst>
              </p:cNvPr>
              <p:cNvPicPr/>
              <p:nvPr/>
            </p:nvPicPr>
            <p:blipFill>
              <a:blip r:embed="rId223"/>
              <a:stretch>
                <a:fillRect/>
              </a:stretch>
            </p:blipFill>
            <p:spPr>
              <a:xfrm>
                <a:off x="3251795" y="630903"/>
                <a:ext cx="227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20" name="Ink 422">
                <a:extLst>
                  <a:ext uri="{FF2B5EF4-FFF2-40B4-BE49-F238E27FC236}">
                    <a16:creationId xmlns:a16="http://schemas.microsoft.com/office/drawing/2014/main" id="{C05CAE34-60B2-604D-80F9-840CA1CDFE5B}"/>
                  </a:ext>
                </a:extLst>
              </p14:cNvPr>
              <p14:cNvContentPartPr/>
              <p14:nvPr/>
            </p14:nvContentPartPr>
            <p14:xfrm>
              <a:off x="2903315" y="534063"/>
              <a:ext cx="239400" cy="264600"/>
            </p14:xfrm>
          </p:contentPart>
        </mc:Choice>
        <mc:Fallback xmlns="">
          <p:pic>
            <p:nvPicPr>
              <p:cNvPr id="420" name="Ink 422">
                <a:extLst>
                  <a:ext uri="{FF2B5EF4-FFF2-40B4-BE49-F238E27FC236}">
                    <a16:creationId xmlns:a16="http://schemas.microsoft.com/office/drawing/2014/main" id="{C05CAE34-60B2-604D-80F9-840CA1CDFE5B}"/>
                  </a:ext>
                </a:extLst>
              </p:cNvPr>
              <p:cNvPicPr/>
              <p:nvPr/>
            </p:nvPicPr>
            <p:blipFill>
              <a:blip r:embed="rId225"/>
              <a:stretch>
                <a:fillRect/>
              </a:stretch>
            </p:blipFill>
            <p:spPr>
              <a:xfrm>
                <a:off x="2886755" y="517480"/>
                <a:ext cx="272160" cy="298847"/>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 name="Ink 14">
                <a:extLst>
                  <a:ext uri="{FF2B5EF4-FFF2-40B4-BE49-F238E27FC236}">
                    <a16:creationId xmlns:a16="http://schemas.microsoft.com/office/drawing/2014/main" id="{4FF43E10-17D6-E047-8E7C-C757A6C07156}"/>
                  </a:ext>
                </a:extLst>
              </p14:cNvPr>
              <p14:cNvContentPartPr/>
              <p14:nvPr/>
            </p14:nvContentPartPr>
            <p14:xfrm>
              <a:off x="1734035" y="2338743"/>
              <a:ext cx="930600" cy="333360"/>
            </p14:xfrm>
          </p:contentPart>
        </mc:Choice>
        <mc:Fallback xmlns="">
          <p:pic>
            <p:nvPicPr>
              <p:cNvPr id="14" name="Ink 14">
                <a:extLst>
                  <a:ext uri="{FF2B5EF4-FFF2-40B4-BE49-F238E27FC236}">
                    <a16:creationId xmlns:a16="http://schemas.microsoft.com/office/drawing/2014/main" id="{4FF43E10-17D6-E047-8E7C-C757A6C07156}"/>
                  </a:ext>
                </a:extLst>
              </p:cNvPr>
              <p:cNvPicPr/>
              <p:nvPr/>
            </p:nvPicPr>
            <p:blipFill>
              <a:blip r:embed="rId229"/>
              <a:stretch>
                <a:fillRect/>
              </a:stretch>
            </p:blipFill>
            <p:spPr>
              <a:xfrm>
                <a:off x="1716035" y="2320762"/>
                <a:ext cx="964800" cy="36932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 name="Ink 15">
                <a:extLst>
                  <a:ext uri="{FF2B5EF4-FFF2-40B4-BE49-F238E27FC236}">
                    <a16:creationId xmlns:a16="http://schemas.microsoft.com/office/drawing/2014/main" id="{AB931E0A-5156-6542-9094-B52654E185A4}"/>
                  </a:ext>
                </a:extLst>
              </p14:cNvPr>
              <p14:cNvContentPartPr/>
              <p14:nvPr/>
            </p14:nvContentPartPr>
            <p14:xfrm>
              <a:off x="7707515" y="2275743"/>
              <a:ext cx="2269440" cy="69480"/>
            </p14:xfrm>
          </p:contentPart>
        </mc:Choice>
        <mc:Fallback xmlns="">
          <p:pic>
            <p:nvPicPr>
              <p:cNvPr id="16" name="Ink 15">
                <a:extLst>
                  <a:ext uri="{FF2B5EF4-FFF2-40B4-BE49-F238E27FC236}">
                    <a16:creationId xmlns:a16="http://schemas.microsoft.com/office/drawing/2014/main" id="{AB931E0A-5156-6542-9094-B52654E185A4}"/>
                  </a:ext>
                </a:extLst>
              </p:cNvPr>
              <p:cNvPicPr/>
              <p:nvPr/>
            </p:nvPicPr>
            <p:blipFill>
              <a:blip r:embed="rId231"/>
              <a:stretch>
                <a:fillRect/>
              </a:stretch>
            </p:blipFill>
            <p:spPr>
              <a:xfrm>
                <a:off x="7691672" y="2259543"/>
                <a:ext cx="2301485"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 name="Ink 18">
                <a:extLst>
                  <a:ext uri="{FF2B5EF4-FFF2-40B4-BE49-F238E27FC236}">
                    <a16:creationId xmlns:a16="http://schemas.microsoft.com/office/drawing/2014/main" id="{4C08B1E2-4C1B-A241-B276-757971886A46}"/>
                  </a:ext>
                </a:extLst>
              </p14:cNvPr>
              <p14:cNvContentPartPr/>
              <p14:nvPr/>
            </p14:nvContentPartPr>
            <p14:xfrm>
              <a:off x="1797035" y="2722143"/>
              <a:ext cx="6865920" cy="308520"/>
            </p14:xfrm>
          </p:contentPart>
        </mc:Choice>
        <mc:Fallback xmlns="">
          <p:pic>
            <p:nvPicPr>
              <p:cNvPr id="18" name="Ink 18">
                <a:extLst>
                  <a:ext uri="{FF2B5EF4-FFF2-40B4-BE49-F238E27FC236}">
                    <a16:creationId xmlns:a16="http://schemas.microsoft.com/office/drawing/2014/main" id="{4C08B1E2-4C1B-A241-B276-757971886A46}"/>
                  </a:ext>
                </a:extLst>
              </p:cNvPr>
              <p:cNvPicPr/>
              <p:nvPr/>
            </p:nvPicPr>
            <p:blipFill>
              <a:blip r:embed="rId233"/>
              <a:stretch>
                <a:fillRect/>
              </a:stretch>
            </p:blipFill>
            <p:spPr>
              <a:xfrm>
                <a:off x="1778675" y="2705924"/>
                <a:ext cx="6900840" cy="343120"/>
              </a:xfrm>
              <a:prstGeom prst="rect">
                <a:avLst/>
              </a:prstGeom>
            </p:spPr>
          </p:pic>
        </mc:Fallback>
      </mc:AlternateContent>
    </p:spTree>
    <p:extLst>
      <p:ext uri="{BB962C8B-B14F-4D97-AF65-F5344CB8AC3E}">
        <p14:creationId xmlns:p14="http://schemas.microsoft.com/office/powerpoint/2010/main" val="2512267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0" name="Ink 30">
                <a:extLst>
                  <a:ext uri="{FF2B5EF4-FFF2-40B4-BE49-F238E27FC236}">
                    <a16:creationId xmlns:a16="http://schemas.microsoft.com/office/drawing/2014/main" id="{EC2A6348-96BD-1A42-8E40-FF272AA4BE5E}"/>
                  </a:ext>
                </a:extLst>
              </p14:cNvPr>
              <p14:cNvContentPartPr/>
              <p14:nvPr/>
            </p14:nvContentPartPr>
            <p14:xfrm>
              <a:off x="2199155" y="1543143"/>
              <a:ext cx="138600" cy="151200"/>
            </p14:xfrm>
          </p:contentPart>
        </mc:Choice>
        <mc:Fallback xmlns="">
          <p:pic>
            <p:nvPicPr>
              <p:cNvPr id="30" name="Ink 30">
                <a:extLst>
                  <a:ext uri="{FF2B5EF4-FFF2-40B4-BE49-F238E27FC236}">
                    <a16:creationId xmlns:a16="http://schemas.microsoft.com/office/drawing/2014/main" id="{EC2A6348-96BD-1A42-8E40-FF272AA4BE5E}"/>
                  </a:ext>
                </a:extLst>
              </p:cNvPr>
              <p:cNvPicPr/>
              <p:nvPr/>
            </p:nvPicPr>
            <p:blipFill>
              <a:blip r:embed="rId3"/>
              <a:stretch>
                <a:fillRect/>
              </a:stretch>
            </p:blipFill>
            <p:spPr>
              <a:xfrm>
                <a:off x="2190875" y="1534143"/>
                <a:ext cx="15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9">
                <a:extLst>
                  <a:ext uri="{FF2B5EF4-FFF2-40B4-BE49-F238E27FC236}">
                    <a16:creationId xmlns:a16="http://schemas.microsoft.com/office/drawing/2014/main" id="{08BC6044-DD9F-8F46-9E48-BCBF37E24C61}"/>
                  </a:ext>
                </a:extLst>
              </p14:cNvPr>
              <p14:cNvContentPartPr/>
              <p14:nvPr/>
            </p14:nvContentPartPr>
            <p14:xfrm>
              <a:off x="2582915" y="1480143"/>
              <a:ext cx="1615320" cy="258120"/>
            </p14:xfrm>
          </p:contentPart>
        </mc:Choice>
        <mc:Fallback xmlns="">
          <p:pic>
            <p:nvPicPr>
              <p:cNvPr id="39" name="Ink 39">
                <a:extLst>
                  <a:ext uri="{FF2B5EF4-FFF2-40B4-BE49-F238E27FC236}">
                    <a16:creationId xmlns:a16="http://schemas.microsoft.com/office/drawing/2014/main" id="{08BC6044-DD9F-8F46-9E48-BCBF37E24C61}"/>
                  </a:ext>
                </a:extLst>
              </p:cNvPr>
              <p:cNvPicPr/>
              <p:nvPr/>
            </p:nvPicPr>
            <p:blipFill>
              <a:blip r:embed="rId5"/>
              <a:stretch>
                <a:fillRect/>
              </a:stretch>
            </p:blipFill>
            <p:spPr>
              <a:xfrm>
                <a:off x="2573917" y="1471143"/>
                <a:ext cx="1633676"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1" name="Ink 60">
                <a:extLst>
                  <a:ext uri="{FF2B5EF4-FFF2-40B4-BE49-F238E27FC236}">
                    <a16:creationId xmlns:a16="http://schemas.microsoft.com/office/drawing/2014/main" id="{DC00B02B-7997-C640-A1B9-73E3FB06830D}"/>
                  </a:ext>
                </a:extLst>
              </p14:cNvPr>
              <p14:cNvContentPartPr/>
              <p14:nvPr/>
            </p14:nvContentPartPr>
            <p14:xfrm>
              <a:off x="5543915" y="1580943"/>
              <a:ext cx="258120" cy="107280"/>
            </p14:xfrm>
          </p:contentPart>
        </mc:Choice>
        <mc:Fallback xmlns="">
          <p:pic>
            <p:nvPicPr>
              <p:cNvPr id="61" name="Ink 60">
                <a:extLst>
                  <a:ext uri="{FF2B5EF4-FFF2-40B4-BE49-F238E27FC236}">
                    <a16:creationId xmlns:a16="http://schemas.microsoft.com/office/drawing/2014/main" id="{DC00B02B-7997-C640-A1B9-73E3FB06830D}"/>
                  </a:ext>
                </a:extLst>
              </p:cNvPr>
              <p:cNvPicPr/>
              <p:nvPr/>
            </p:nvPicPr>
            <p:blipFill>
              <a:blip r:embed="rId7"/>
              <a:stretch>
                <a:fillRect/>
              </a:stretch>
            </p:blipFill>
            <p:spPr>
              <a:xfrm>
                <a:off x="5534915" y="1572303"/>
                <a:ext cx="2764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66">
                <a:extLst>
                  <a:ext uri="{FF2B5EF4-FFF2-40B4-BE49-F238E27FC236}">
                    <a16:creationId xmlns:a16="http://schemas.microsoft.com/office/drawing/2014/main" id="{4849B6E0-F8F1-A440-85D4-8C2BCAD7BC08}"/>
                  </a:ext>
                </a:extLst>
              </p14:cNvPr>
              <p14:cNvContentPartPr/>
              <p14:nvPr/>
            </p14:nvContentPartPr>
            <p14:xfrm>
              <a:off x="7078235" y="1574463"/>
              <a:ext cx="31680" cy="69480"/>
            </p14:xfrm>
          </p:contentPart>
        </mc:Choice>
        <mc:Fallback xmlns="">
          <p:pic>
            <p:nvPicPr>
              <p:cNvPr id="67" name="Ink 66">
                <a:extLst>
                  <a:ext uri="{FF2B5EF4-FFF2-40B4-BE49-F238E27FC236}">
                    <a16:creationId xmlns:a16="http://schemas.microsoft.com/office/drawing/2014/main" id="{4849B6E0-F8F1-A440-85D4-8C2BCAD7BC08}"/>
                  </a:ext>
                </a:extLst>
              </p:cNvPr>
              <p:cNvPicPr/>
              <p:nvPr/>
            </p:nvPicPr>
            <p:blipFill>
              <a:blip r:embed="rId9"/>
              <a:stretch>
                <a:fillRect/>
              </a:stretch>
            </p:blipFill>
            <p:spPr>
              <a:xfrm>
                <a:off x="7070048" y="1565823"/>
                <a:ext cx="48054"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67">
                <a:extLst>
                  <a:ext uri="{FF2B5EF4-FFF2-40B4-BE49-F238E27FC236}">
                    <a16:creationId xmlns:a16="http://schemas.microsoft.com/office/drawing/2014/main" id="{ED367FB3-F21F-4842-A05C-8FDF02942895}"/>
                  </a:ext>
                </a:extLst>
              </p14:cNvPr>
              <p14:cNvContentPartPr/>
              <p14:nvPr/>
            </p14:nvContentPartPr>
            <p14:xfrm>
              <a:off x="7096955" y="1505343"/>
              <a:ext cx="12960" cy="360"/>
            </p14:xfrm>
          </p:contentPart>
        </mc:Choice>
        <mc:Fallback xmlns="">
          <p:pic>
            <p:nvPicPr>
              <p:cNvPr id="68" name="Ink 67">
                <a:extLst>
                  <a:ext uri="{FF2B5EF4-FFF2-40B4-BE49-F238E27FC236}">
                    <a16:creationId xmlns:a16="http://schemas.microsoft.com/office/drawing/2014/main" id="{ED367FB3-F21F-4842-A05C-8FDF02942895}"/>
                  </a:ext>
                </a:extLst>
              </p:cNvPr>
              <p:cNvPicPr/>
              <p:nvPr/>
            </p:nvPicPr>
            <p:blipFill>
              <a:blip r:embed="rId11"/>
              <a:stretch>
                <a:fillRect/>
              </a:stretch>
            </p:blipFill>
            <p:spPr>
              <a:xfrm>
                <a:off x="7089035" y="1495983"/>
                <a:ext cx="30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 name="Ink 73">
                <a:extLst>
                  <a:ext uri="{FF2B5EF4-FFF2-40B4-BE49-F238E27FC236}">
                    <a16:creationId xmlns:a16="http://schemas.microsoft.com/office/drawing/2014/main" id="{1B4EB575-B8C7-CC44-B873-EF9E9057FFF9}"/>
                  </a:ext>
                </a:extLst>
              </p14:cNvPr>
              <p14:cNvContentPartPr/>
              <p14:nvPr/>
            </p14:nvContentPartPr>
            <p14:xfrm>
              <a:off x="7241675" y="1426503"/>
              <a:ext cx="603720" cy="223920"/>
            </p14:xfrm>
          </p:contentPart>
        </mc:Choice>
        <mc:Fallback xmlns="">
          <p:pic>
            <p:nvPicPr>
              <p:cNvPr id="71" name="Ink 73">
                <a:extLst>
                  <a:ext uri="{FF2B5EF4-FFF2-40B4-BE49-F238E27FC236}">
                    <a16:creationId xmlns:a16="http://schemas.microsoft.com/office/drawing/2014/main" id="{1B4EB575-B8C7-CC44-B873-EF9E9057FFF9}"/>
                  </a:ext>
                </a:extLst>
              </p:cNvPr>
              <p:cNvPicPr/>
              <p:nvPr/>
            </p:nvPicPr>
            <p:blipFill>
              <a:blip r:embed="rId13"/>
              <a:stretch>
                <a:fillRect/>
              </a:stretch>
            </p:blipFill>
            <p:spPr>
              <a:xfrm>
                <a:off x="7232321" y="1417143"/>
                <a:ext cx="621709"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2" name="Ink 74">
                <a:extLst>
                  <a:ext uri="{FF2B5EF4-FFF2-40B4-BE49-F238E27FC236}">
                    <a16:creationId xmlns:a16="http://schemas.microsoft.com/office/drawing/2014/main" id="{7182B90B-F8F7-0246-9B85-FB68B46E08F9}"/>
                  </a:ext>
                </a:extLst>
              </p14:cNvPr>
              <p14:cNvContentPartPr/>
              <p14:nvPr/>
            </p14:nvContentPartPr>
            <p14:xfrm>
              <a:off x="6172835" y="1549623"/>
              <a:ext cx="811080" cy="239400"/>
            </p14:xfrm>
          </p:contentPart>
        </mc:Choice>
        <mc:Fallback xmlns="">
          <p:pic>
            <p:nvPicPr>
              <p:cNvPr id="72" name="Ink 74">
                <a:extLst>
                  <a:ext uri="{FF2B5EF4-FFF2-40B4-BE49-F238E27FC236}">
                    <a16:creationId xmlns:a16="http://schemas.microsoft.com/office/drawing/2014/main" id="{7182B90B-F8F7-0246-9B85-FB68B46E08F9}"/>
                  </a:ext>
                </a:extLst>
              </p:cNvPr>
              <p:cNvPicPr/>
              <p:nvPr/>
            </p:nvPicPr>
            <p:blipFill>
              <a:blip r:embed="rId15"/>
              <a:stretch>
                <a:fillRect/>
              </a:stretch>
            </p:blipFill>
            <p:spPr>
              <a:xfrm>
                <a:off x="6163839" y="1540623"/>
                <a:ext cx="828352"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5">
                <a:extLst>
                  <a:ext uri="{FF2B5EF4-FFF2-40B4-BE49-F238E27FC236}">
                    <a16:creationId xmlns:a16="http://schemas.microsoft.com/office/drawing/2014/main" id="{3D09633A-FA86-8041-9653-E284B5B6C118}"/>
                  </a:ext>
                </a:extLst>
              </p14:cNvPr>
              <p14:cNvContentPartPr/>
              <p14:nvPr/>
            </p14:nvContentPartPr>
            <p14:xfrm>
              <a:off x="4525475" y="1549623"/>
              <a:ext cx="899280" cy="157320"/>
            </p14:xfrm>
          </p:contentPart>
        </mc:Choice>
        <mc:Fallback xmlns="">
          <p:pic>
            <p:nvPicPr>
              <p:cNvPr id="73" name="Ink 75">
                <a:extLst>
                  <a:ext uri="{FF2B5EF4-FFF2-40B4-BE49-F238E27FC236}">
                    <a16:creationId xmlns:a16="http://schemas.microsoft.com/office/drawing/2014/main" id="{3D09633A-FA86-8041-9653-E284B5B6C118}"/>
                  </a:ext>
                </a:extLst>
              </p:cNvPr>
              <p:cNvPicPr/>
              <p:nvPr/>
            </p:nvPicPr>
            <p:blipFill>
              <a:blip r:embed="rId17"/>
              <a:stretch>
                <a:fillRect/>
              </a:stretch>
            </p:blipFill>
            <p:spPr>
              <a:xfrm>
                <a:off x="4516475" y="1541003"/>
                <a:ext cx="917280" cy="17527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7" name="Ink 88">
                <a:extLst>
                  <a:ext uri="{FF2B5EF4-FFF2-40B4-BE49-F238E27FC236}">
                    <a16:creationId xmlns:a16="http://schemas.microsoft.com/office/drawing/2014/main" id="{9583F075-E23C-6E4A-820D-23041F5F96F8}"/>
                  </a:ext>
                </a:extLst>
              </p14:cNvPr>
              <p14:cNvContentPartPr/>
              <p14:nvPr/>
            </p14:nvContentPartPr>
            <p14:xfrm>
              <a:off x="9492395" y="1388703"/>
              <a:ext cx="786240" cy="255240"/>
            </p14:xfrm>
          </p:contentPart>
        </mc:Choice>
        <mc:Fallback xmlns="">
          <p:pic>
            <p:nvPicPr>
              <p:cNvPr id="87" name="Ink 88">
                <a:extLst>
                  <a:ext uri="{FF2B5EF4-FFF2-40B4-BE49-F238E27FC236}">
                    <a16:creationId xmlns:a16="http://schemas.microsoft.com/office/drawing/2014/main" id="{9583F075-E23C-6E4A-820D-23041F5F96F8}"/>
                  </a:ext>
                </a:extLst>
              </p:cNvPr>
              <p:cNvPicPr/>
              <p:nvPr/>
            </p:nvPicPr>
            <p:blipFill>
              <a:blip r:embed="rId19"/>
              <a:stretch>
                <a:fillRect/>
              </a:stretch>
            </p:blipFill>
            <p:spPr>
              <a:xfrm>
                <a:off x="9483755" y="1379343"/>
                <a:ext cx="803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8" name="Ink 89">
                <a:extLst>
                  <a:ext uri="{FF2B5EF4-FFF2-40B4-BE49-F238E27FC236}">
                    <a16:creationId xmlns:a16="http://schemas.microsoft.com/office/drawing/2014/main" id="{107728E0-E950-EE49-9BBE-FADE519725CB}"/>
                  </a:ext>
                </a:extLst>
              </p14:cNvPr>
              <p14:cNvContentPartPr/>
              <p14:nvPr/>
            </p14:nvContentPartPr>
            <p14:xfrm>
              <a:off x="8197115" y="1424343"/>
              <a:ext cx="1018800" cy="226080"/>
            </p14:xfrm>
          </p:contentPart>
        </mc:Choice>
        <mc:Fallback xmlns="">
          <p:pic>
            <p:nvPicPr>
              <p:cNvPr id="88" name="Ink 89">
                <a:extLst>
                  <a:ext uri="{FF2B5EF4-FFF2-40B4-BE49-F238E27FC236}">
                    <a16:creationId xmlns:a16="http://schemas.microsoft.com/office/drawing/2014/main" id="{107728E0-E950-EE49-9BBE-FADE519725CB}"/>
                  </a:ext>
                </a:extLst>
              </p:cNvPr>
              <p:cNvPicPr/>
              <p:nvPr/>
            </p:nvPicPr>
            <p:blipFill>
              <a:blip r:embed="rId21"/>
              <a:stretch>
                <a:fillRect/>
              </a:stretch>
            </p:blipFill>
            <p:spPr>
              <a:xfrm>
                <a:off x="8187755" y="1415343"/>
                <a:ext cx="1037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1" name="Ink 90">
                <a:extLst>
                  <a:ext uri="{FF2B5EF4-FFF2-40B4-BE49-F238E27FC236}">
                    <a16:creationId xmlns:a16="http://schemas.microsoft.com/office/drawing/2014/main" id="{4E070644-118D-534A-B1E5-921745D72E56}"/>
                  </a:ext>
                </a:extLst>
              </p14:cNvPr>
              <p14:cNvContentPartPr/>
              <p14:nvPr/>
            </p14:nvContentPartPr>
            <p14:xfrm>
              <a:off x="2236955" y="2090343"/>
              <a:ext cx="25560" cy="94680"/>
            </p14:xfrm>
          </p:contentPart>
        </mc:Choice>
        <mc:Fallback xmlns="">
          <p:pic>
            <p:nvPicPr>
              <p:cNvPr id="91" name="Ink 90">
                <a:extLst>
                  <a:ext uri="{FF2B5EF4-FFF2-40B4-BE49-F238E27FC236}">
                    <a16:creationId xmlns:a16="http://schemas.microsoft.com/office/drawing/2014/main" id="{4E070644-118D-534A-B1E5-921745D72E56}"/>
                  </a:ext>
                </a:extLst>
              </p:cNvPr>
              <p:cNvPicPr/>
              <p:nvPr/>
            </p:nvPicPr>
            <p:blipFill>
              <a:blip r:embed="rId23"/>
              <a:stretch>
                <a:fillRect/>
              </a:stretch>
            </p:blipFill>
            <p:spPr>
              <a:xfrm>
                <a:off x="2227595" y="2081343"/>
                <a:ext cx="42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6053E7D8-9928-0D45-A47D-E9C136312A13}"/>
                  </a:ext>
                </a:extLst>
              </p14:cNvPr>
              <p14:cNvContentPartPr/>
              <p14:nvPr/>
            </p14:nvContentPartPr>
            <p14:xfrm>
              <a:off x="2193035" y="2196903"/>
              <a:ext cx="119880" cy="6480"/>
            </p14:xfrm>
          </p:contentPart>
        </mc:Choice>
        <mc:Fallback xmlns="">
          <p:pic>
            <p:nvPicPr>
              <p:cNvPr id="92" name="Ink 91">
                <a:extLst>
                  <a:ext uri="{FF2B5EF4-FFF2-40B4-BE49-F238E27FC236}">
                    <a16:creationId xmlns:a16="http://schemas.microsoft.com/office/drawing/2014/main" id="{6053E7D8-9928-0D45-A47D-E9C136312A13}"/>
                  </a:ext>
                </a:extLst>
              </p:cNvPr>
              <p:cNvPicPr/>
              <p:nvPr/>
            </p:nvPicPr>
            <p:blipFill>
              <a:blip r:embed="rId25"/>
              <a:stretch>
                <a:fillRect/>
              </a:stretch>
            </p:blipFill>
            <p:spPr>
              <a:xfrm>
                <a:off x="2184395" y="2188623"/>
                <a:ext cx="136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Ink 92">
                <a:extLst>
                  <a:ext uri="{FF2B5EF4-FFF2-40B4-BE49-F238E27FC236}">
                    <a16:creationId xmlns:a16="http://schemas.microsoft.com/office/drawing/2014/main" id="{82C17AF4-31FC-5441-A845-57AB0EAF06C7}"/>
                  </a:ext>
                </a:extLst>
              </p14:cNvPr>
              <p14:cNvContentPartPr/>
              <p14:nvPr/>
            </p14:nvContentPartPr>
            <p14:xfrm>
              <a:off x="2161715" y="2102583"/>
              <a:ext cx="132480" cy="360"/>
            </p14:xfrm>
          </p:contentPart>
        </mc:Choice>
        <mc:Fallback xmlns="">
          <p:pic>
            <p:nvPicPr>
              <p:cNvPr id="93" name="Ink 92">
                <a:extLst>
                  <a:ext uri="{FF2B5EF4-FFF2-40B4-BE49-F238E27FC236}">
                    <a16:creationId xmlns:a16="http://schemas.microsoft.com/office/drawing/2014/main" id="{82C17AF4-31FC-5441-A845-57AB0EAF06C7}"/>
                  </a:ext>
                </a:extLst>
              </p:cNvPr>
              <p:cNvPicPr/>
              <p:nvPr/>
            </p:nvPicPr>
            <p:blipFill>
              <a:blip r:embed="rId27"/>
              <a:stretch>
                <a:fillRect/>
              </a:stretch>
            </p:blipFill>
            <p:spPr>
              <a:xfrm>
                <a:off x="2153435" y="2094303"/>
                <a:ext cx="148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4" name="Ink 93">
                <a:extLst>
                  <a:ext uri="{FF2B5EF4-FFF2-40B4-BE49-F238E27FC236}">
                    <a16:creationId xmlns:a16="http://schemas.microsoft.com/office/drawing/2014/main" id="{C4B2C6A6-5E2C-B84E-BAAD-04E2CE32DCB3}"/>
                  </a:ext>
                </a:extLst>
              </p14:cNvPr>
              <p14:cNvContentPartPr/>
              <p14:nvPr/>
            </p14:nvContentPartPr>
            <p14:xfrm>
              <a:off x="2350355" y="2096463"/>
              <a:ext cx="163800" cy="82080"/>
            </p14:xfrm>
          </p:contentPart>
        </mc:Choice>
        <mc:Fallback xmlns="">
          <p:pic>
            <p:nvPicPr>
              <p:cNvPr id="94" name="Ink 93">
                <a:extLst>
                  <a:ext uri="{FF2B5EF4-FFF2-40B4-BE49-F238E27FC236}">
                    <a16:creationId xmlns:a16="http://schemas.microsoft.com/office/drawing/2014/main" id="{C4B2C6A6-5E2C-B84E-BAAD-04E2CE32DCB3}"/>
                  </a:ext>
                </a:extLst>
              </p:cNvPr>
              <p:cNvPicPr/>
              <p:nvPr/>
            </p:nvPicPr>
            <p:blipFill>
              <a:blip r:embed="rId29"/>
              <a:stretch>
                <a:fillRect/>
              </a:stretch>
            </p:blipFill>
            <p:spPr>
              <a:xfrm>
                <a:off x="2340995" y="2087861"/>
                <a:ext cx="181080" cy="9856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5" name="Ink 94">
                <a:extLst>
                  <a:ext uri="{FF2B5EF4-FFF2-40B4-BE49-F238E27FC236}">
                    <a16:creationId xmlns:a16="http://schemas.microsoft.com/office/drawing/2014/main" id="{60FA4F01-37D2-4F40-AD2B-DE733669F1FB}"/>
                  </a:ext>
                </a:extLst>
              </p14:cNvPr>
              <p14:cNvContentPartPr/>
              <p14:nvPr/>
            </p14:nvContentPartPr>
            <p14:xfrm>
              <a:off x="2563835" y="2002863"/>
              <a:ext cx="333720" cy="219600"/>
            </p14:xfrm>
          </p:contentPart>
        </mc:Choice>
        <mc:Fallback xmlns="">
          <p:pic>
            <p:nvPicPr>
              <p:cNvPr id="95" name="Ink 94">
                <a:extLst>
                  <a:ext uri="{FF2B5EF4-FFF2-40B4-BE49-F238E27FC236}">
                    <a16:creationId xmlns:a16="http://schemas.microsoft.com/office/drawing/2014/main" id="{60FA4F01-37D2-4F40-AD2B-DE733669F1FB}"/>
                  </a:ext>
                </a:extLst>
              </p:cNvPr>
              <p:cNvPicPr/>
              <p:nvPr/>
            </p:nvPicPr>
            <p:blipFill>
              <a:blip r:embed="rId31"/>
              <a:stretch>
                <a:fillRect/>
              </a:stretch>
            </p:blipFill>
            <p:spPr>
              <a:xfrm>
                <a:off x="2555186" y="1994237"/>
                <a:ext cx="350658" cy="23721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6" name="Ink 95">
                <a:extLst>
                  <a:ext uri="{FF2B5EF4-FFF2-40B4-BE49-F238E27FC236}">
                    <a16:creationId xmlns:a16="http://schemas.microsoft.com/office/drawing/2014/main" id="{5416E569-D3B7-FE45-B7FD-FF3AADFBFC10}"/>
                  </a:ext>
                </a:extLst>
              </p14:cNvPr>
              <p14:cNvContentPartPr/>
              <p14:nvPr/>
            </p14:nvContentPartPr>
            <p14:xfrm>
              <a:off x="2840675" y="2059383"/>
              <a:ext cx="12960" cy="18360"/>
            </p14:xfrm>
          </p:contentPart>
        </mc:Choice>
        <mc:Fallback xmlns="">
          <p:pic>
            <p:nvPicPr>
              <p:cNvPr id="96" name="Ink 95">
                <a:extLst>
                  <a:ext uri="{FF2B5EF4-FFF2-40B4-BE49-F238E27FC236}">
                    <a16:creationId xmlns:a16="http://schemas.microsoft.com/office/drawing/2014/main" id="{5416E569-D3B7-FE45-B7FD-FF3AADFBFC10}"/>
                  </a:ext>
                </a:extLst>
              </p:cNvPr>
              <p:cNvPicPr/>
              <p:nvPr/>
            </p:nvPicPr>
            <p:blipFill>
              <a:blip r:embed="rId33"/>
              <a:stretch>
                <a:fillRect/>
              </a:stretch>
            </p:blipFill>
            <p:spPr>
              <a:xfrm>
                <a:off x="2832395" y="2051463"/>
                <a:ext cx="291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7" name="Ink 96">
                <a:extLst>
                  <a:ext uri="{FF2B5EF4-FFF2-40B4-BE49-F238E27FC236}">
                    <a16:creationId xmlns:a16="http://schemas.microsoft.com/office/drawing/2014/main" id="{D61A8134-7732-784C-A2BF-A2324E8ECF96}"/>
                  </a:ext>
                </a:extLst>
              </p14:cNvPr>
              <p14:cNvContentPartPr/>
              <p14:nvPr/>
            </p14:nvContentPartPr>
            <p14:xfrm>
              <a:off x="2922395" y="2140383"/>
              <a:ext cx="126000" cy="82080"/>
            </p14:xfrm>
          </p:contentPart>
        </mc:Choice>
        <mc:Fallback xmlns="">
          <p:pic>
            <p:nvPicPr>
              <p:cNvPr id="97" name="Ink 96">
                <a:extLst>
                  <a:ext uri="{FF2B5EF4-FFF2-40B4-BE49-F238E27FC236}">
                    <a16:creationId xmlns:a16="http://schemas.microsoft.com/office/drawing/2014/main" id="{D61A8134-7732-784C-A2BF-A2324E8ECF96}"/>
                  </a:ext>
                </a:extLst>
              </p:cNvPr>
              <p:cNvPicPr/>
              <p:nvPr/>
            </p:nvPicPr>
            <p:blipFill>
              <a:blip r:embed="rId35"/>
              <a:stretch>
                <a:fillRect/>
              </a:stretch>
            </p:blipFill>
            <p:spPr>
              <a:xfrm>
                <a:off x="2913062" y="2131023"/>
                <a:ext cx="143231"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8" name="Ink 97">
                <a:extLst>
                  <a:ext uri="{FF2B5EF4-FFF2-40B4-BE49-F238E27FC236}">
                    <a16:creationId xmlns:a16="http://schemas.microsoft.com/office/drawing/2014/main" id="{3C781A69-0C9B-D943-9A84-CB866B006F09}"/>
                  </a:ext>
                </a:extLst>
              </p14:cNvPr>
              <p14:cNvContentPartPr/>
              <p14:nvPr/>
            </p14:nvContentPartPr>
            <p14:xfrm>
              <a:off x="3117155" y="2146863"/>
              <a:ext cx="19080" cy="69480"/>
            </p14:xfrm>
          </p:contentPart>
        </mc:Choice>
        <mc:Fallback xmlns="">
          <p:pic>
            <p:nvPicPr>
              <p:cNvPr id="98" name="Ink 97">
                <a:extLst>
                  <a:ext uri="{FF2B5EF4-FFF2-40B4-BE49-F238E27FC236}">
                    <a16:creationId xmlns:a16="http://schemas.microsoft.com/office/drawing/2014/main" id="{3C781A69-0C9B-D943-9A84-CB866B006F09}"/>
                  </a:ext>
                </a:extLst>
              </p:cNvPr>
              <p:cNvPicPr/>
              <p:nvPr/>
            </p:nvPicPr>
            <p:blipFill>
              <a:blip r:embed="rId37"/>
              <a:stretch>
                <a:fillRect/>
              </a:stretch>
            </p:blipFill>
            <p:spPr>
              <a:xfrm>
                <a:off x="3108515" y="2138223"/>
                <a:ext cx="36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9" name="Ink 98">
                <a:extLst>
                  <a:ext uri="{FF2B5EF4-FFF2-40B4-BE49-F238E27FC236}">
                    <a16:creationId xmlns:a16="http://schemas.microsoft.com/office/drawing/2014/main" id="{3C883F69-7CB8-E041-9F60-6A6A2FF862C4}"/>
                  </a:ext>
                </a:extLst>
              </p14:cNvPr>
              <p14:cNvContentPartPr/>
              <p14:nvPr/>
            </p14:nvContentPartPr>
            <p14:xfrm>
              <a:off x="3136235" y="2077743"/>
              <a:ext cx="360" cy="12960"/>
            </p14:xfrm>
          </p:contentPart>
        </mc:Choice>
        <mc:Fallback xmlns="">
          <p:pic>
            <p:nvPicPr>
              <p:cNvPr id="99" name="Ink 98">
                <a:extLst>
                  <a:ext uri="{FF2B5EF4-FFF2-40B4-BE49-F238E27FC236}">
                    <a16:creationId xmlns:a16="http://schemas.microsoft.com/office/drawing/2014/main" id="{3C883F69-7CB8-E041-9F60-6A6A2FF862C4}"/>
                  </a:ext>
                </a:extLst>
              </p:cNvPr>
              <p:cNvPicPr/>
              <p:nvPr/>
            </p:nvPicPr>
            <p:blipFill>
              <a:blip r:embed="rId39"/>
              <a:stretch>
                <a:fillRect/>
              </a:stretch>
            </p:blipFill>
            <p:spPr>
              <a:xfrm>
                <a:off x="3126875" y="2069103"/>
                <a:ext cx="19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0" name="Ink 99">
                <a:extLst>
                  <a:ext uri="{FF2B5EF4-FFF2-40B4-BE49-F238E27FC236}">
                    <a16:creationId xmlns:a16="http://schemas.microsoft.com/office/drawing/2014/main" id="{6A9D7462-4765-2F4E-8BA9-2CF348502844}"/>
                  </a:ext>
                </a:extLst>
              </p14:cNvPr>
              <p14:cNvContentPartPr/>
              <p14:nvPr/>
            </p14:nvContentPartPr>
            <p14:xfrm>
              <a:off x="3236675" y="1939143"/>
              <a:ext cx="163800" cy="264240"/>
            </p14:xfrm>
          </p:contentPart>
        </mc:Choice>
        <mc:Fallback xmlns="">
          <p:pic>
            <p:nvPicPr>
              <p:cNvPr id="100" name="Ink 99">
                <a:extLst>
                  <a:ext uri="{FF2B5EF4-FFF2-40B4-BE49-F238E27FC236}">
                    <a16:creationId xmlns:a16="http://schemas.microsoft.com/office/drawing/2014/main" id="{6A9D7462-4765-2F4E-8BA9-2CF348502844}"/>
                  </a:ext>
                </a:extLst>
              </p:cNvPr>
              <p:cNvPicPr/>
              <p:nvPr/>
            </p:nvPicPr>
            <p:blipFill>
              <a:blip r:embed="rId41"/>
              <a:stretch>
                <a:fillRect/>
              </a:stretch>
            </p:blipFill>
            <p:spPr>
              <a:xfrm>
                <a:off x="3227675" y="1930503"/>
                <a:ext cx="180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1" name="Ink 100">
                <a:extLst>
                  <a:ext uri="{FF2B5EF4-FFF2-40B4-BE49-F238E27FC236}">
                    <a16:creationId xmlns:a16="http://schemas.microsoft.com/office/drawing/2014/main" id="{CF3012D6-8268-1F49-9499-FF9D40B6024B}"/>
                  </a:ext>
                </a:extLst>
              </p14:cNvPr>
              <p14:cNvContentPartPr/>
              <p14:nvPr/>
            </p14:nvContentPartPr>
            <p14:xfrm>
              <a:off x="3456635" y="2121663"/>
              <a:ext cx="195120" cy="75960"/>
            </p14:xfrm>
          </p:contentPart>
        </mc:Choice>
        <mc:Fallback xmlns="">
          <p:pic>
            <p:nvPicPr>
              <p:cNvPr id="101" name="Ink 100">
                <a:extLst>
                  <a:ext uri="{FF2B5EF4-FFF2-40B4-BE49-F238E27FC236}">
                    <a16:creationId xmlns:a16="http://schemas.microsoft.com/office/drawing/2014/main" id="{CF3012D6-8268-1F49-9499-FF9D40B6024B}"/>
                  </a:ext>
                </a:extLst>
              </p:cNvPr>
              <p:cNvPicPr/>
              <p:nvPr/>
            </p:nvPicPr>
            <p:blipFill>
              <a:blip r:embed="rId43"/>
              <a:stretch>
                <a:fillRect/>
              </a:stretch>
            </p:blipFill>
            <p:spPr>
              <a:xfrm>
                <a:off x="3447275" y="2112663"/>
                <a:ext cx="212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 name="Ink 101">
                <a:extLst>
                  <a:ext uri="{FF2B5EF4-FFF2-40B4-BE49-F238E27FC236}">
                    <a16:creationId xmlns:a16="http://schemas.microsoft.com/office/drawing/2014/main" id="{34904820-F7A9-F04D-96D8-96382E2639B7}"/>
                  </a:ext>
                </a:extLst>
              </p14:cNvPr>
              <p14:cNvContentPartPr/>
              <p14:nvPr/>
            </p14:nvContentPartPr>
            <p14:xfrm>
              <a:off x="3726995" y="1926543"/>
              <a:ext cx="270720" cy="276840"/>
            </p14:xfrm>
          </p:contentPart>
        </mc:Choice>
        <mc:Fallback xmlns="">
          <p:pic>
            <p:nvPicPr>
              <p:cNvPr id="102" name="Ink 101">
                <a:extLst>
                  <a:ext uri="{FF2B5EF4-FFF2-40B4-BE49-F238E27FC236}">
                    <a16:creationId xmlns:a16="http://schemas.microsoft.com/office/drawing/2014/main" id="{34904820-F7A9-F04D-96D8-96382E2639B7}"/>
                  </a:ext>
                </a:extLst>
              </p:cNvPr>
              <p:cNvPicPr/>
              <p:nvPr/>
            </p:nvPicPr>
            <p:blipFill>
              <a:blip r:embed="rId45"/>
              <a:stretch>
                <a:fillRect/>
              </a:stretch>
            </p:blipFill>
            <p:spPr>
              <a:xfrm>
                <a:off x="3717995" y="1917903"/>
                <a:ext cx="2883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 name="Ink 102">
                <a:extLst>
                  <a:ext uri="{FF2B5EF4-FFF2-40B4-BE49-F238E27FC236}">
                    <a16:creationId xmlns:a16="http://schemas.microsoft.com/office/drawing/2014/main" id="{83C8437F-AD7E-1446-BC58-1E30FA7D8F9E}"/>
                  </a:ext>
                </a:extLst>
              </p14:cNvPr>
              <p14:cNvContentPartPr/>
              <p14:nvPr/>
            </p14:nvContentPartPr>
            <p14:xfrm>
              <a:off x="4399835" y="2090343"/>
              <a:ext cx="415440" cy="145080"/>
            </p14:xfrm>
          </p:contentPart>
        </mc:Choice>
        <mc:Fallback xmlns="">
          <p:pic>
            <p:nvPicPr>
              <p:cNvPr id="103" name="Ink 102">
                <a:extLst>
                  <a:ext uri="{FF2B5EF4-FFF2-40B4-BE49-F238E27FC236}">
                    <a16:creationId xmlns:a16="http://schemas.microsoft.com/office/drawing/2014/main" id="{83C8437F-AD7E-1446-BC58-1E30FA7D8F9E}"/>
                  </a:ext>
                </a:extLst>
              </p:cNvPr>
              <p:cNvPicPr/>
              <p:nvPr/>
            </p:nvPicPr>
            <p:blipFill>
              <a:blip r:embed="rId47"/>
              <a:stretch>
                <a:fillRect/>
              </a:stretch>
            </p:blipFill>
            <p:spPr>
              <a:xfrm>
                <a:off x="4390835" y="2081703"/>
                <a:ext cx="4323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3">
                <a:extLst>
                  <a:ext uri="{FF2B5EF4-FFF2-40B4-BE49-F238E27FC236}">
                    <a16:creationId xmlns:a16="http://schemas.microsoft.com/office/drawing/2014/main" id="{EF86B587-060C-B745-BC3D-527614AA46E5}"/>
                  </a:ext>
                </a:extLst>
              </p14:cNvPr>
              <p14:cNvContentPartPr/>
              <p14:nvPr/>
            </p14:nvContentPartPr>
            <p14:xfrm>
              <a:off x="4871435" y="2109063"/>
              <a:ext cx="113400" cy="126000"/>
            </p14:xfrm>
          </p:contentPart>
        </mc:Choice>
        <mc:Fallback xmlns="">
          <p:pic>
            <p:nvPicPr>
              <p:cNvPr id="104" name="Ink 103">
                <a:extLst>
                  <a:ext uri="{FF2B5EF4-FFF2-40B4-BE49-F238E27FC236}">
                    <a16:creationId xmlns:a16="http://schemas.microsoft.com/office/drawing/2014/main" id="{EF86B587-060C-B745-BC3D-527614AA46E5}"/>
                  </a:ext>
                </a:extLst>
              </p:cNvPr>
              <p:cNvPicPr/>
              <p:nvPr/>
            </p:nvPicPr>
            <p:blipFill>
              <a:blip r:embed="rId49"/>
              <a:stretch>
                <a:fillRect/>
              </a:stretch>
            </p:blipFill>
            <p:spPr>
              <a:xfrm>
                <a:off x="4862822" y="2100448"/>
                <a:ext cx="130625"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4">
                <a:extLst>
                  <a:ext uri="{FF2B5EF4-FFF2-40B4-BE49-F238E27FC236}">
                    <a16:creationId xmlns:a16="http://schemas.microsoft.com/office/drawing/2014/main" id="{9FC9783E-42D1-744C-B5BC-7D42F95DEB9D}"/>
                  </a:ext>
                </a:extLst>
              </p14:cNvPr>
              <p14:cNvContentPartPr/>
              <p14:nvPr/>
            </p14:nvContentPartPr>
            <p14:xfrm>
              <a:off x="5091395" y="2027343"/>
              <a:ext cx="44280" cy="170280"/>
            </p14:xfrm>
          </p:contentPart>
        </mc:Choice>
        <mc:Fallback xmlns="">
          <p:pic>
            <p:nvPicPr>
              <p:cNvPr id="105" name="Ink 104">
                <a:extLst>
                  <a:ext uri="{FF2B5EF4-FFF2-40B4-BE49-F238E27FC236}">
                    <a16:creationId xmlns:a16="http://schemas.microsoft.com/office/drawing/2014/main" id="{9FC9783E-42D1-744C-B5BC-7D42F95DEB9D}"/>
                  </a:ext>
                </a:extLst>
              </p:cNvPr>
              <p:cNvPicPr/>
              <p:nvPr/>
            </p:nvPicPr>
            <p:blipFill>
              <a:blip r:embed="rId51"/>
              <a:stretch>
                <a:fillRect/>
              </a:stretch>
            </p:blipFill>
            <p:spPr>
              <a:xfrm>
                <a:off x="5082110" y="2018703"/>
                <a:ext cx="61421"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05">
                <a:extLst>
                  <a:ext uri="{FF2B5EF4-FFF2-40B4-BE49-F238E27FC236}">
                    <a16:creationId xmlns:a16="http://schemas.microsoft.com/office/drawing/2014/main" id="{98A86DC5-8F1A-E74C-ADA5-6491A4F66D8E}"/>
                  </a:ext>
                </a:extLst>
              </p14:cNvPr>
              <p14:cNvContentPartPr/>
              <p14:nvPr/>
            </p14:nvContentPartPr>
            <p14:xfrm>
              <a:off x="5022275" y="2134263"/>
              <a:ext cx="163800" cy="19080"/>
            </p14:xfrm>
          </p:contentPart>
        </mc:Choice>
        <mc:Fallback xmlns="">
          <p:pic>
            <p:nvPicPr>
              <p:cNvPr id="106" name="Ink 105">
                <a:extLst>
                  <a:ext uri="{FF2B5EF4-FFF2-40B4-BE49-F238E27FC236}">
                    <a16:creationId xmlns:a16="http://schemas.microsoft.com/office/drawing/2014/main" id="{98A86DC5-8F1A-E74C-ADA5-6491A4F66D8E}"/>
                  </a:ext>
                </a:extLst>
              </p:cNvPr>
              <p:cNvPicPr/>
              <p:nvPr/>
            </p:nvPicPr>
            <p:blipFill>
              <a:blip r:embed="rId53"/>
              <a:stretch>
                <a:fillRect/>
              </a:stretch>
            </p:blipFill>
            <p:spPr>
              <a:xfrm>
                <a:off x="5013275" y="2126490"/>
                <a:ext cx="180720" cy="3568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Ink 106">
                <a:extLst>
                  <a:ext uri="{FF2B5EF4-FFF2-40B4-BE49-F238E27FC236}">
                    <a16:creationId xmlns:a16="http://schemas.microsoft.com/office/drawing/2014/main" id="{B98067D6-6C75-1449-AC43-CFF66056C755}"/>
                  </a:ext>
                </a:extLst>
              </p14:cNvPr>
              <p14:cNvContentPartPr/>
              <p14:nvPr/>
            </p14:nvContentPartPr>
            <p14:xfrm>
              <a:off x="5254835" y="2121663"/>
              <a:ext cx="113400" cy="82080"/>
            </p14:xfrm>
          </p:contentPart>
        </mc:Choice>
        <mc:Fallback xmlns="">
          <p:pic>
            <p:nvPicPr>
              <p:cNvPr id="107" name="Ink 106">
                <a:extLst>
                  <a:ext uri="{FF2B5EF4-FFF2-40B4-BE49-F238E27FC236}">
                    <a16:creationId xmlns:a16="http://schemas.microsoft.com/office/drawing/2014/main" id="{B98067D6-6C75-1449-AC43-CFF66056C755}"/>
                  </a:ext>
                </a:extLst>
              </p:cNvPr>
              <p:cNvPicPr/>
              <p:nvPr/>
            </p:nvPicPr>
            <p:blipFill>
              <a:blip r:embed="rId55"/>
              <a:stretch>
                <a:fillRect/>
              </a:stretch>
            </p:blipFill>
            <p:spPr>
              <a:xfrm>
                <a:off x="5246195" y="2113023"/>
                <a:ext cx="130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8" name="Ink 107">
                <a:extLst>
                  <a:ext uri="{FF2B5EF4-FFF2-40B4-BE49-F238E27FC236}">
                    <a16:creationId xmlns:a16="http://schemas.microsoft.com/office/drawing/2014/main" id="{5943AE8C-49A9-3C47-81A0-3EAF7CB7F9CF}"/>
                  </a:ext>
                </a:extLst>
              </p14:cNvPr>
              <p14:cNvContentPartPr/>
              <p14:nvPr/>
            </p14:nvContentPartPr>
            <p14:xfrm>
              <a:off x="5443475" y="2115183"/>
              <a:ext cx="314640" cy="82080"/>
            </p14:xfrm>
          </p:contentPart>
        </mc:Choice>
        <mc:Fallback xmlns="">
          <p:pic>
            <p:nvPicPr>
              <p:cNvPr id="108" name="Ink 107">
                <a:extLst>
                  <a:ext uri="{FF2B5EF4-FFF2-40B4-BE49-F238E27FC236}">
                    <a16:creationId xmlns:a16="http://schemas.microsoft.com/office/drawing/2014/main" id="{5943AE8C-49A9-3C47-81A0-3EAF7CB7F9CF}"/>
                  </a:ext>
                </a:extLst>
              </p:cNvPr>
              <p:cNvPicPr/>
              <p:nvPr/>
            </p:nvPicPr>
            <p:blipFill>
              <a:blip r:embed="rId57"/>
              <a:stretch>
                <a:fillRect/>
              </a:stretch>
            </p:blipFill>
            <p:spPr>
              <a:xfrm>
                <a:off x="5434126" y="2106543"/>
                <a:ext cx="3319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08">
                <a:extLst>
                  <a:ext uri="{FF2B5EF4-FFF2-40B4-BE49-F238E27FC236}">
                    <a16:creationId xmlns:a16="http://schemas.microsoft.com/office/drawing/2014/main" id="{4CC481AC-8CF5-C14B-9C5B-942E3864A684}"/>
                  </a:ext>
                </a:extLst>
              </p14:cNvPr>
              <p14:cNvContentPartPr/>
              <p14:nvPr/>
            </p14:nvContentPartPr>
            <p14:xfrm>
              <a:off x="5845955" y="2109063"/>
              <a:ext cx="346320" cy="113400"/>
            </p14:xfrm>
          </p:contentPart>
        </mc:Choice>
        <mc:Fallback xmlns="">
          <p:pic>
            <p:nvPicPr>
              <p:cNvPr id="109" name="Ink 108">
                <a:extLst>
                  <a:ext uri="{FF2B5EF4-FFF2-40B4-BE49-F238E27FC236}">
                    <a16:creationId xmlns:a16="http://schemas.microsoft.com/office/drawing/2014/main" id="{4CC481AC-8CF5-C14B-9C5B-942E3864A684}"/>
                  </a:ext>
                </a:extLst>
              </p:cNvPr>
              <p:cNvPicPr/>
              <p:nvPr/>
            </p:nvPicPr>
            <p:blipFill>
              <a:blip r:embed="rId59"/>
              <a:stretch>
                <a:fillRect/>
              </a:stretch>
            </p:blipFill>
            <p:spPr>
              <a:xfrm>
                <a:off x="5836595" y="2100450"/>
                <a:ext cx="36360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Ink 109">
                <a:extLst>
                  <a:ext uri="{FF2B5EF4-FFF2-40B4-BE49-F238E27FC236}">
                    <a16:creationId xmlns:a16="http://schemas.microsoft.com/office/drawing/2014/main" id="{8800AF20-8BC2-2D41-B1B6-786E5C6B53FA}"/>
                  </a:ext>
                </a:extLst>
              </p14:cNvPr>
              <p14:cNvContentPartPr/>
              <p14:nvPr/>
            </p14:nvContentPartPr>
            <p14:xfrm>
              <a:off x="6304955" y="2065143"/>
              <a:ext cx="100800" cy="151200"/>
            </p14:xfrm>
          </p:contentPart>
        </mc:Choice>
        <mc:Fallback xmlns="">
          <p:pic>
            <p:nvPicPr>
              <p:cNvPr id="110" name="Ink 109">
                <a:extLst>
                  <a:ext uri="{FF2B5EF4-FFF2-40B4-BE49-F238E27FC236}">
                    <a16:creationId xmlns:a16="http://schemas.microsoft.com/office/drawing/2014/main" id="{8800AF20-8BC2-2D41-B1B6-786E5C6B53FA}"/>
                  </a:ext>
                </a:extLst>
              </p:cNvPr>
              <p:cNvPicPr/>
              <p:nvPr/>
            </p:nvPicPr>
            <p:blipFill>
              <a:blip r:embed="rId61"/>
              <a:stretch>
                <a:fillRect/>
              </a:stretch>
            </p:blipFill>
            <p:spPr>
              <a:xfrm>
                <a:off x="6296704" y="2056863"/>
                <a:ext cx="1176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1" name="Ink 110">
                <a:extLst>
                  <a:ext uri="{FF2B5EF4-FFF2-40B4-BE49-F238E27FC236}">
                    <a16:creationId xmlns:a16="http://schemas.microsoft.com/office/drawing/2014/main" id="{4BCCCB34-0625-FC42-8F13-721458E452A1}"/>
                  </a:ext>
                </a:extLst>
              </p14:cNvPr>
              <p14:cNvContentPartPr/>
              <p14:nvPr/>
            </p14:nvContentPartPr>
            <p14:xfrm>
              <a:off x="6273275" y="2083863"/>
              <a:ext cx="94680" cy="151200"/>
            </p14:xfrm>
          </p:contentPart>
        </mc:Choice>
        <mc:Fallback xmlns="">
          <p:pic>
            <p:nvPicPr>
              <p:cNvPr id="111" name="Ink 110">
                <a:extLst>
                  <a:ext uri="{FF2B5EF4-FFF2-40B4-BE49-F238E27FC236}">
                    <a16:creationId xmlns:a16="http://schemas.microsoft.com/office/drawing/2014/main" id="{4BCCCB34-0625-FC42-8F13-721458E452A1}"/>
                  </a:ext>
                </a:extLst>
              </p:cNvPr>
              <p:cNvPicPr/>
              <p:nvPr/>
            </p:nvPicPr>
            <p:blipFill>
              <a:blip r:embed="rId63"/>
              <a:stretch>
                <a:fillRect/>
              </a:stretch>
            </p:blipFill>
            <p:spPr>
              <a:xfrm>
                <a:off x="6264635" y="2075583"/>
                <a:ext cx="1116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4" name="Ink 125">
                <a:extLst>
                  <a:ext uri="{FF2B5EF4-FFF2-40B4-BE49-F238E27FC236}">
                    <a16:creationId xmlns:a16="http://schemas.microsoft.com/office/drawing/2014/main" id="{DE01DE41-DE5F-7546-A302-E355B69D48EC}"/>
                  </a:ext>
                </a:extLst>
              </p14:cNvPr>
              <p14:cNvContentPartPr/>
              <p14:nvPr/>
            </p14:nvContentPartPr>
            <p14:xfrm>
              <a:off x="7681595" y="2046063"/>
              <a:ext cx="383760" cy="119880"/>
            </p14:xfrm>
          </p:contentPart>
        </mc:Choice>
        <mc:Fallback xmlns="">
          <p:pic>
            <p:nvPicPr>
              <p:cNvPr id="124" name="Ink 125">
                <a:extLst>
                  <a:ext uri="{FF2B5EF4-FFF2-40B4-BE49-F238E27FC236}">
                    <a16:creationId xmlns:a16="http://schemas.microsoft.com/office/drawing/2014/main" id="{DE01DE41-DE5F-7546-A302-E355B69D48EC}"/>
                  </a:ext>
                </a:extLst>
              </p:cNvPr>
              <p:cNvPicPr/>
              <p:nvPr/>
            </p:nvPicPr>
            <p:blipFill>
              <a:blip r:embed="rId65"/>
              <a:stretch>
                <a:fillRect/>
              </a:stretch>
            </p:blipFill>
            <p:spPr>
              <a:xfrm>
                <a:off x="7672595" y="2037063"/>
                <a:ext cx="401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5" name="Ink 126">
                <a:extLst>
                  <a:ext uri="{FF2B5EF4-FFF2-40B4-BE49-F238E27FC236}">
                    <a16:creationId xmlns:a16="http://schemas.microsoft.com/office/drawing/2014/main" id="{7A439152-8839-8346-87DF-C3EA81F82EE0}"/>
                  </a:ext>
                </a:extLst>
              </p14:cNvPr>
              <p14:cNvContentPartPr/>
              <p14:nvPr/>
            </p14:nvContentPartPr>
            <p14:xfrm>
              <a:off x="6813995" y="2033463"/>
              <a:ext cx="559800" cy="245520"/>
            </p14:xfrm>
          </p:contentPart>
        </mc:Choice>
        <mc:Fallback xmlns="">
          <p:pic>
            <p:nvPicPr>
              <p:cNvPr id="125" name="Ink 126">
                <a:extLst>
                  <a:ext uri="{FF2B5EF4-FFF2-40B4-BE49-F238E27FC236}">
                    <a16:creationId xmlns:a16="http://schemas.microsoft.com/office/drawing/2014/main" id="{7A439152-8839-8346-87DF-C3EA81F82EE0}"/>
                  </a:ext>
                </a:extLst>
              </p:cNvPr>
              <p:cNvPicPr/>
              <p:nvPr/>
            </p:nvPicPr>
            <p:blipFill>
              <a:blip r:embed="rId67"/>
              <a:stretch>
                <a:fillRect/>
              </a:stretch>
            </p:blipFill>
            <p:spPr>
              <a:xfrm>
                <a:off x="6804995" y="2024463"/>
                <a:ext cx="577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6" name="Ink 137">
                <a:extLst>
                  <a:ext uri="{FF2B5EF4-FFF2-40B4-BE49-F238E27FC236}">
                    <a16:creationId xmlns:a16="http://schemas.microsoft.com/office/drawing/2014/main" id="{0358CE74-2777-8F46-B947-C74C3D9FE8E8}"/>
                  </a:ext>
                </a:extLst>
              </p14:cNvPr>
              <p14:cNvContentPartPr/>
              <p14:nvPr/>
            </p14:nvContentPartPr>
            <p14:xfrm>
              <a:off x="9064715" y="1989543"/>
              <a:ext cx="1119600" cy="226440"/>
            </p14:xfrm>
          </p:contentPart>
        </mc:Choice>
        <mc:Fallback xmlns="">
          <p:pic>
            <p:nvPicPr>
              <p:cNvPr id="136" name="Ink 137">
                <a:extLst>
                  <a:ext uri="{FF2B5EF4-FFF2-40B4-BE49-F238E27FC236}">
                    <a16:creationId xmlns:a16="http://schemas.microsoft.com/office/drawing/2014/main" id="{0358CE74-2777-8F46-B947-C74C3D9FE8E8}"/>
                  </a:ext>
                </a:extLst>
              </p:cNvPr>
              <p:cNvPicPr/>
              <p:nvPr/>
            </p:nvPicPr>
            <p:blipFill>
              <a:blip r:embed="rId69"/>
              <a:stretch>
                <a:fillRect/>
              </a:stretch>
            </p:blipFill>
            <p:spPr>
              <a:xfrm>
                <a:off x="9055715" y="1980903"/>
                <a:ext cx="1137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7" name="Ink 138">
                <a:extLst>
                  <a:ext uri="{FF2B5EF4-FFF2-40B4-BE49-F238E27FC236}">
                    <a16:creationId xmlns:a16="http://schemas.microsoft.com/office/drawing/2014/main" id="{8747048C-15D8-B64D-8905-93AA361878A1}"/>
                  </a:ext>
                </a:extLst>
              </p14:cNvPr>
              <p14:cNvContentPartPr/>
              <p14:nvPr/>
            </p14:nvContentPartPr>
            <p14:xfrm>
              <a:off x="8398355" y="2058663"/>
              <a:ext cx="377640" cy="126360"/>
            </p14:xfrm>
          </p:contentPart>
        </mc:Choice>
        <mc:Fallback xmlns="">
          <p:pic>
            <p:nvPicPr>
              <p:cNvPr id="137" name="Ink 138">
                <a:extLst>
                  <a:ext uri="{FF2B5EF4-FFF2-40B4-BE49-F238E27FC236}">
                    <a16:creationId xmlns:a16="http://schemas.microsoft.com/office/drawing/2014/main" id="{8747048C-15D8-B64D-8905-93AA361878A1}"/>
                  </a:ext>
                </a:extLst>
              </p:cNvPr>
              <p:cNvPicPr/>
              <p:nvPr/>
            </p:nvPicPr>
            <p:blipFill>
              <a:blip r:embed="rId71"/>
              <a:stretch>
                <a:fillRect/>
              </a:stretch>
            </p:blipFill>
            <p:spPr>
              <a:xfrm>
                <a:off x="8389355" y="2049998"/>
                <a:ext cx="395280" cy="14332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4" name="Ink 158">
                <a:extLst>
                  <a:ext uri="{FF2B5EF4-FFF2-40B4-BE49-F238E27FC236}">
                    <a16:creationId xmlns:a16="http://schemas.microsoft.com/office/drawing/2014/main" id="{C6EDDB1C-5B61-6042-AB11-A6297906331D}"/>
                  </a:ext>
                </a:extLst>
              </p14:cNvPr>
              <p14:cNvContentPartPr/>
              <p14:nvPr/>
            </p14:nvContentPartPr>
            <p14:xfrm>
              <a:off x="4110755" y="2542863"/>
              <a:ext cx="1169640" cy="207720"/>
            </p14:xfrm>
          </p:contentPart>
        </mc:Choice>
        <mc:Fallback xmlns="">
          <p:pic>
            <p:nvPicPr>
              <p:cNvPr id="154" name="Ink 158">
                <a:extLst>
                  <a:ext uri="{FF2B5EF4-FFF2-40B4-BE49-F238E27FC236}">
                    <a16:creationId xmlns:a16="http://schemas.microsoft.com/office/drawing/2014/main" id="{C6EDDB1C-5B61-6042-AB11-A6297906331D}"/>
                  </a:ext>
                </a:extLst>
              </p:cNvPr>
              <p:cNvPicPr/>
              <p:nvPr/>
            </p:nvPicPr>
            <p:blipFill>
              <a:blip r:embed="rId73"/>
              <a:stretch>
                <a:fillRect/>
              </a:stretch>
            </p:blipFill>
            <p:spPr>
              <a:xfrm>
                <a:off x="4101395" y="2533879"/>
                <a:ext cx="118836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5" name="Ink 159">
                <a:extLst>
                  <a:ext uri="{FF2B5EF4-FFF2-40B4-BE49-F238E27FC236}">
                    <a16:creationId xmlns:a16="http://schemas.microsoft.com/office/drawing/2014/main" id="{7A8CA097-B781-6B41-A2D9-387C2E545978}"/>
                  </a:ext>
                </a:extLst>
              </p14:cNvPr>
              <p14:cNvContentPartPr/>
              <p14:nvPr/>
            </p14:nvContentPartPr>
            <p14:xfrm>
              <a:off x="3469235" y="2568063"/>
              <a:ext cx="528480" cy="195120"/>
            </p14:xfrm>
          </p:contentPart>
        </mc:Choice>
        <mc:Fallback xmlns="">
          <p:pic>
            <p:nvPicPr>
              <p:cNvPr id="155" name="Ink 159">
                <a:extLst>
                  <a:ext uri="{FF2B5EF4-FFF2-40B4-BE49-F238E27FC236}">
                    <a16:creationId xmlns:a16="http://schemas.microsoft.com/office/drawing/2014/main" id="{7A8CA097-B781-6B41-A2D9-387C2E545978}"/>
                  </a:ext>
                </a:extLst>
              </p:cNvPr>
              <p:cNvPicPr/>
              <p:nvPr/>
            </p:nvPicPr>
            <p:blipFill>
              <a:blip r:embed="rId75"/>
              <a:stretch>
                <a:fillRect/>
              </a:stretch>
            </p:blipFill>
            <p:spPr>
              <a:xfrm>
                <a:off x="3460235" y="2559439"/>
                <a:ext cx="546480" cy="21200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6" name="Ink 160">
                <a:extLst>
                  <a:ext uri="{FF2B5EF4-FFF2-40B4-BE49-F238E27FC236}">
                    <a16:creationId xmlns:a16="http://schemas.microsoft.com/office/drawing/2014/main" id="{8CF54591-EE76-E04F-BDA6-4FD5A081F91B}"/>
                  </a:ext>
                </a:extLst>
              </p14:cNvPr>
              <p14:cNvContentPartPr/>
              <p14:nvPr/>
            </p14:nvContentPartPr>
            <p14:xfrm>
              <a:off x="2928515" y="2605863"/>
              <a:ext cx="289440" cy="113400"/>
            </p14:xfrm>
          </p:contentPart>
        </mc:Choice>
        <mc:Fallback xmlns="">
          <p:pic>
            <p:nvPicPr>
              <p:cNvPr id="156" name="Ink 160">
                <a:extLst>
                  <a:ext uri="{FF2B5EF4-FFF2-40B4-BE49-F238E27FC236}">
                    <a16:creationId xmlns:a16="http://schemas.microsoft.com/office/drawing/2014/main" id="{8CF54591-EE76-E04F-BDA6-4FD5A081F91B}"/>
                  </a:ext>
                </a:extLst>
              </p:cNvPr>
              <p:cNvPicPr/>
              <p:nvPr/>
            </p:nvPicPr>
            <p:blipFill>
              <a:blip r:embed="rId77"/>
              <a:stretch>
                <a:fillRect/>
              </a:stretch>
            </p:blipFill>
            <p:spPr>
              <a:xfrm>
                <a:off x="2919875" y="2596863"/>
                <a:ext cx="307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7" name="Ink 161">
                <a:extLst>
                  <a:ext uri="{FF2B5EF4-FFF2-40B4-BE49-F238E27FC236}">
                    <a16:creationId xmlns:a16="http://schemas.microsoft.com/office/drawing/2014/main" id="{EF357B9C-32FF-6B48-92A0-40B017D70E59}"/>
                  </a:ext>
                </a:extLst>
              </p14:cNvPr>
              <p14:cNvContentPartPr/>
              <p14:nvPr/>
            </p14:nvContentPartPr>
            <p14:xfrm>
              <a:off x="2677235" y="2599383"/>
              <a:ext cx="151200" cy="144720"/>
            </p14:xfrm>
          </p:contentPart>
        </mc:Choice>
        <mc:Fallback xmlns="">
          <p:pic>
            <p:nvPicPr>
              <p:cNvPr id="157" name="Ink 161">
                <a:extLst>
                  <a:ext uri="{FF2B5EF4-FFF2-40B4-BE49-F238E27FC236}">
                    <a16:creationId xmlns:a16="http://schemas.microsoft.com/office/drawing/2014/main" id="{EF357B9C-32FF-6B48-92A0-40B017D70E59}"/>
                  </a:ext>
                </a:extLst>
              </p:cNvPr>
              <p:cNvPicPr/>
              <p:nvPr/>
            </p:nvPicPr>
            <p:blipFill>
              <a:blip r:embed="rId79"/>
              <a:stretch>
                <a:fillRect/>
              </a:stretch>
            </p:blipFill>
            <p:spPr>
              <a:xfrm>
                <a:off x="2668235" y="2590743"/>
                <a:ext cx="168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4" name="Ink 163">
                <a:extLst>
                  <a:ext uri="{FF2B5EF4-FFF2-40B4-BE49-F238E27FC236}">
                    <a16:creationId xmlns:a16="http://schemas.microsoft.com/office/drawing/2014/main" id="{5FF7ACEC-7046-F84D-B919-EA576D8D425B}"/>
                  </a:ext>
                </a:extLst>
              </p14:cNvPr>
              <p14:cNvContentPartPr/>
              <p14:nvPr/>
            </p14:nvContentPartPr>
            <p14:xfrm>
              <a:off x="5669915" y="2662383"/>
              <a:ext cx="360" cy="360"/>
            </p14:xfrm>
          </p:contentPart>
        </mc:Choice>
        <mc:Fallback xmlns="">
          <p:pic>
            <p:nvPicPr>
              <p:cNvPr id="164" name="Ink 163">
                <a:extLst>
                  <a:ext uri="{FF2B5EF4-FFF2-40B4-BE49-F238E27FC236}">
                    <a16:creationId xmlns:a16="http://schemas.microsoft.com/office/drawing/2014/main" id="{5FF7ACEC-7046-F84D-B919-EA576D8D425B}"/>
                  </a:ext>
                </a:extLst>
              </p:cNvPr>
              <p:cNvPicPr/>
              <p:nvPr/>
            </p:nvPicPr>
            <p:blipFill>
              <a:blip r:embed="rId81"/>
              <a:stretch>
                <a:fillRect/>
              </a:stretch>
            </p:blipFill>
            <p:spPr>
              <a:xfrm>
                <a:off x="5661275" y="2653743"/>
                <a:ext cx="17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5" name="Ink 164">
                <a:extLst>
                  <a:ext uri="{FF2B5EF4-FFF2-40B4-BE49-F238E27FC236}">
                    <a16:creationId xmlns:a16="http://schemas.microsoft.com/office/drawing/2014/main" id="{B42C7786-8B4B-1E44-9348-2B5183E0817D}"/>
                  </a:ext>
                </a:extLst>
              </p14:cNvPr>
              <p14:cNvContentPartPr/>
              <p14:nvPr/>
            </p14:nvContentPartPr>
            <p14:xfrm>
              <a:off x="5669915" y="2618463"/>
              <a:ext cx="207720" cy="107280"/>
            </p14:xfrm>
          </p:contentPart>
        </mc:Choice>
        <mc:Fallback xmlns="">
          <p:pic>
            <p:nvPicPr>
              <p:cNvPr id="165" name="Ink 164">
                <a:extLst>
                  <a:ext uri="{FF2B5EF4-FFF2-40B4-BE49-F238E27FC236}">
                    <a16:creationId xmlns:a16="http://schemas.microsoft.com/office/drawing/2014/main" id="{B42C7786-8B4B-1E44-9348-2B5183E0817D}"/>
                  </a:ext>
                </a:extLst>
              </p:cNvPr>
              <p:cNvPicPr/>
              <p:nvPr/>
            </p:nvPicPr>
            <p:blipFill>
              <a:blip r:embed="rId83"/>
              <a:stretch>
                <a:fillRect/>
              </a:stretch>
            </p:blipFill>
            <p:spPr>
              <a:xfrm>
                <a:off x="5660931" y="2609823"/>
                <a:ext cx="225329"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6" name="Ink 165">
                <a:extLst>
                  <a:ext uri="{FF2B5EF4-FFF2-40B4-BE49-F238E27FC236}">
                    <a16:creationId xmlns:a16="http://schemas.microsoft.com/office/drawing/2014/main" id="{66058DDB-F829-604B-8CA1-7117AB118DFF}"/>
                  </a:ext>
                </a:extLst>
              </p14:cNvPr>
              <p14:cNvContentPartPr/>
              <p14:nvPr/>
            </p14:nvContentPartPr>
            <p14:xfrm>
              <a:off x="5965475" y="2627463"/>
              <a:ext cx="38160" cy="73080"/>
            </p14:xfrm>
          </p:contentPart>
        </mc:Choice>
        <mc:Fallback xmlns="">
          <p:pic>
            <p:nvPicPr>
              <p:cNvPr id="166" name="Ink 165">
                <a:extLst>
                  <a:ext uri="{FF2B5EF4-FFF2-40B4-BE49-F238E27FC236}">
                    <a16:creationId xmlns:a16="http://schemas.microsoft.com/office/drawing/2014/main" id="{66058DDB-F829-604B-8CA1-7117AB118DFF}"/>
                  </a:ext>
                </a:extLst>
              </p:cNvPr>
              <p:cNvPicPr/>
              <p:nvPr/>
            </p:nvPicPr>
            <p:blipFill>
              <a:blip r:embed="rId85"/>
              <a:stretch>
                <a:fillRect/>
              </a:stretch>
            </p:blipFill>
            <p:spPr>
              <a:xfrm>
                <a:off x="5956835" y="2618823"/>
                <a:ext cx="550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7" name="Ink 166">
                <a:extLst>
                  <a:ext uri="{FF2B5EF4-FFF2-40B4-BE49-F238E27FC236}">
                    <a16:creationId xmlns:a16="http://schemas.microsoft.com/office/drawing/2014/main" id="{261A04E3-5065-594D-8717-FD1C0E86CBC1}"/>
                  </a:ext>
                </a:extLst>
              </p14:cNvPr>
              <p14:cNvContentPartPr/>
              <p14:nvPr/>
            </p14:nvContentPartPr>
            <p14:xfrm>
              <a:off x="5971595" y="2548983"/>
              <a:ext cx="19080" cy="19080"/>
            </p14:xfrm>
          </p:contentPart>
        </mc:Choice>
        <mc:Fallback xmlns="">
          <p:pic>
            <p:nvPicPr>
              <p:cNvPr id="167" name="Ink 166">
                <a:extLst>
                  <a:ext uri="{FF2B5EF4-FFF2-40B4-BE49-F238E27FC236}">
                    <a16:creationId xmlns:a16="http://schemas.microsoft.com/office/drawing/2014/main" id="{261A04E3-5065-594D-8717-FD1C0E86CBC1}"/>
                  </a:ext>
                </a:extLst>
              </p:cNvPr>
              <p:cNvPicPr/>
              <p:nvPr/>
            </p:nvPicPr>
            <p:blipFill>
              <a:blip r:embed="rId87"/>
              <a:stretch>
                <a:fillRect/>
              </a:stretch>
            </p:blipFill>
            <p:spPr>
              <a:xfrm>
                <a:off x="5963822" y="2540703"/>
                <a:ext cx="36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8" name="Ink 167">
                <a:extLst>
                  <a:ext uri="{FF2B5EF4-FFF2-40B4-BE49-F238E27FC236}">
                    <a16:creationId xmlns:a16="http://schemas.microsoft.com/office/drawing/2014/main" id="{75111E75-958C-1343-92D0-6CCFF2013885}"/>
                  </a:ext>
                </a:extLst>
              </p14:cNvPr>
              <p14:cNvContentPartPr/>
              <p14:nvPr/>
            </p14:nvContentPartPr>
            <p14:xfrm>
              <a:off x="6109835" y="2561583"/>
              <a:ext cx="29160" cy="126000"/>
            </p14:xfrm>
          </p:contentPart>
        </mc:Choice>
        <mc:Fallback xmlns="">
          <p:pic>
            <p:nvPicPr>
              <p:cNvPr id="168" name="Ink 167">
                <a:extLst>
                  <a:ext uri="{FF2B5EF4-FFF2-40B4-BE49-F238E27FC236}">
                    <a16:creationId xmlns:a16="http://schemas.microsoft.com/office/drawing/2014/main" id="{75111E75-958C-1343-92D0-6CCFF2013885}"/>
                  </a:ext>
                </a:extLst>
              </p:cNvPr>
              <p:cNvPicPr/>
              <p:nvPr/>
            </p:nvPicPr>
            <p:blipFill>
              <a:blip r:embed="rId89"/>
              <a:stretch>
                <a:fillRect/>
              </a:stretch>
            </p:blipFill>
            <p:spPr>
              <a:xfrm>
                <a:off x="6100722" y="2552583"/>
                <a:ext cx="46656"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9" name="Ink 168">
                <a:extLst>
                  <a:ext uri="{FF2B5EF4-FFF2-40B4-BE49-F238E27FC236}">
                    <a16:creationId xmlns:a16="http://schemas.microsoft.com/office/drawing/2014/main" id="{F5C9C3A9-6FA5-D449-87B9-33EE1A4C36F1}"/>
                  </a:ext>
                </a:extLst>
              </p14:cNvPr>
              <p14:cNvContentPartPr/>
              <p14:nvPr/>
            </p14:nvContentPartPr>
            <p14:xfrm>
              <a:off x="6072035" y="2549703"/>
              <a:ext cx="345600" cy="188280"/>
            </p14:xfrm>
          </p:contentPart>
        </mc:Choice>
        <mc:Fallback xmlns="">
          <p:pic>
            <p:nvPicPr>
              <p:cNvPr id="169" name="Ink 168">
                <a:extLst>
                  <a:ext uri="{FF2B5EF4-FFF2-40B4-BE49-F238E27FC236}">
                    <a16:creationId xmlns:a16="http://schemas.microsoft.com/office/drawing/2014/main" id="{F5C9C3A9-6FA5-D449-87B9-33EE1A4C36F1}"/>
                  </a:ext>
                </a:extLst>
              </p:cNvPr>
              <p:cNvPicPr/>
              <p:nvPr/>
            </p:nvPicPr>
            <p:blipFill>
              <a:blip r:embed="rId91"/>
              <a:stretch>
                <a:fillRect/>
              </a:stretch>
            </p:blipFill>
            <p:spPr>
              <a:xfrm>
                <a:off x="6063746" y="2541063"/>
                <a:ext cx="362538"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0" name="Ink 169">
                <a:extLst>
                  <a:ext uri="{FF2B5EF4-FFF2-40B4-BE49-F238E27FC236}">
                    <a16:creationId xmlns:a16="http://schemas.microsoft.com/office/drawing/2014/main" id="{5C357A0A-4323-7E43-81FF-46073C115481}"/>
                  </a:ext>
                </a:extLst>
              </p14:cNvPr>
              <p14:cNvContentPartPr/>
              <p14:nvPr/>
            </p14:nvContentPartPr>
            <p14:xfrm>
              <a:off x="6707075" y="2574183"/>
              <a:ext cx="189000" cy="138600"/>
            </p14:xfrm>
          </p:contentPart>
        </mc:Choice>
        <mc:Fallback xmlns="">
          <p:pic>
            <p:nvPicPr>
              <p:cNvPr id="170" name="Ink 169">
                <a:extLst>
                  <a:ext uri="{FF2B5EF4-FFF2-40B4-BE49-F238E27FC236}">
                    <a16:creationId xmlns:a16="http://schemas.microsoft.com/office/drawing/2014/main" id="{5C357A0A-4323-7E43-81FF-46073C115481}"/>
                  </a:ext>
                </a:extLst>
              </p:cNvPr>
              <p:cNvPicPr/>
              <p:nvPr/>
            </p:nvPicPr>
            <p:blipFill>
              <a:blip r:embed="rId93"/>
              <a:stretch>
                <a:fillRect/>
              </a:stretch>
            </p:blipFill>
            <p:spPr>
              <a:xfrm>
                <a:off x="6699155" y="2565903"/>
                <a:ext cx="205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1" name="Ink 170">
                <a:extLst>
                  <a:ext uri="{FF2B5EF4-FFF2-40B4-BE49-F238E27FC236}">
                    <a16:creationId xmlns:a16="http://schemas.microsoft.com/office/drawing/2014/main" id="{79413AE3-0F99-1C4F-B106-AFAC740672E2}"/>
                  </a:ext>
                </a:extLst>
              </p14:cNvPr>
              <p14:cNvContentPartPr/>
              <p14:nvPr/>
            </p14:nvContentPartPr>
            <p14:xfrm>
              <a:off x="6964835" y="2655903"/>
              <a:ext cx="19080" cy="6480"/>
            </p14:xfrm>
          </p:contentPart>
        </mc:Choice>
        <mc:Fallback xmlns="">
          <p:pic>
            <p:nvPicPr>
              <p:cNvPr id="171" name="Ink 170">
                <a:extLst>
                  <a:ext uri="{FF2B5EF4-FFF2-40B4-BE49-F238E27FC236}">
                    <a16:creationId xmlns:a16="http://schemas.microsoft.com/office/drawing/2014/main" id="{79413AE3-0F99-1C4F-B106-AFAC740672E2}"/>
                  </a:ext>
                </a:extLst>
              </p:cNvPr>
              <p:cNvPicPr/>
              <p:nvPr/>
            </p:nvPicPr>
            <p:blipFill>
              <a:blip r:embed="rId95"/>
              <a:stretch>
                <a:fillRect/>
              </a:stretch>
            </p:blipFill>
            <p:spPr>
              <a:xfrm>
                <a:off x="6955835" y="2647263"/>
                <a:ext cx="36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2" name="Ink 171">
                <a:extLst>
                  <a:ext uri="{FF2B5EF4-FFF2-40B4-BE49-F238E27FC236}">
                    <a16:creationId xmlns:a16="http://schemas.microsoft.com/office/drawing/2014/main" id="{BA5C438C-41BA-E647-A457-0255E1A31449}"/>
                  </a:ext>
                </a:extLst>
              </p14:cNvPr>
              <p14:cNvContentPartPr/>
              <p14:nvPr/>
            </p14:nvContentPartPr>
            <p14:xfrm>
              <a:off x="7084355" y="2593263"/>
              <a:ext cx="25560" cy="100800"/>
            </p14:xfrm>
          </p:contentPart>
        </mc:Choice>
        <mc:Fallback xmlns="">
          <p:pic>
            <p:nvPicPr>
              <p:cNvPr id="172" name="Ink 171">
                <a:extLst>
                  <a:ext uri="{FF2B5EF4-FFF2-40B4-BE49-F238E27FC236}">
                    <a16:creationId xmlns:a16="http://schemas.microsoft.com/office/drawing/2014/main" id="{BA5C438C-41BA-E647-A457-0255E1A31449}"/>
                  </a:ext>
                </a:extLst>
              </p:cNvPr>
              <p:cNvPicPr/>
              <p:nvPr/>
            </p:nvPicPr>
            <p:blipFill>
              <a:blip r:embed="rId97"/>
              <a:stretch>
                <a:fillRect/>
              </a:stretch>
            </p:blipFill>
            <p:spPr>
              <a:xfrm>
                <a:off x="7075355" y="2584295"/>
                <a:ext cx="43560"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3" name="Ink 172">
                <a:extLst>
                  <a:ext uri="{FF2B5EF4-FFF2-40B4-BE49-F238E27FC236}">
                    <a16:creationId xmlns:a16="http://schemas.microsoft.com/office/drawing/2014/main" id="{7B3E04A9-F28E-C045-86E1-E43CAB75FD19}"/>
                  </a:ext>
                </a:extLst>
              </p14:cNvPr>
              <p14:cNvContentPartPr/>
              <p14:nvPr/>
            </p14:nvContentPartPr>
            <p14:xfrm>
              <a:off x="7040435" y="2580663"/>
              <a:ext cx="252000" cy="163800"/>
            </p14:xfrm>
          </p:contentPart>
        </mc:Choice>
        <mc:Fallback xmlns="">
          <p:pic>
            <p:nvPicPr>
              <p:cNvPr id="173" name="Ink 172">
                <a:extLst>
                  <a:ext uri="{FF2B5EF4-FFF2-40B4-BE49-F238E27FC236}">
                    <a16:creationId xmlns:a16="http://schemas.microsoft.com/office/drawing/2014/main" id="{7B3E04A9-F28E-C045-86E1-E43CAB75FD19}"/>
                  </a:ext>
                </a:extLst>
              </p:cNvPr>
              <p:cNvPicPr/>
              <p:nvPr/>
            </p:nvPicPr>
            <p:blipFill>
              <a:blip r:embed="rId99"/>
              <a:stretch>
                <a:fillRect/>
              </a:stretch>
            </p:blipFill>
            <p:spPr>
              <a:xfrm>
                <a:off x="7031435" y="2572023"/>
                <a:ext cx="269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5" name="Ink 184">
                <a:extLst>
                  <a:ext uri="{FF2B5EF4-FFF2-40B4-BE49-F238E27FC236}">
                    <a16:creationId xmlns:a16="http://schemas.microsoft.com/office/drawing/2014/main" id="{06DD4209-2E20-7642-91F8-B894CC3D892A}"/>
                  </a:ext>
                </a:extLst>
              </p14:cNvPr>
              <p14:cNvContentPartPr/>
              <p14:nvPr/>
            </p14:nvContentPartPr>
            <p14:xfrm>
              <a:off x="8586995" y="2630703"/>
              <a:ext cx="6480" cy="12960"/>
            </p14:xfrm>
          </p:contentPart>
        </mc:Choice>
        <mc:Fallback xmlns="">
          <p:pic>
            <p:nvPicPr>
              <p:cNvPr id="185" name="Ink 184">
                <a:extLst>
                  <a:ext uri="{FF2B5EF4-FFF2-40B4-BE49-F238E27FC236}">
                    <a16:creationId xmlns:a16="http://schemas.microsoft.com/office/drawing/2014/main" id="{06DD4209-2E20-7642-91F8-B894CC3D892A}"/>
                  </a:ext>
                </a:extLst>
              </p:cNvPr>
              <p:cNvPicPr/>
              <p:nvPr/>
            </p:nvPicPr>
            <p:blipFill>
              <a:blip r:embed="rId101"/>
              <a:stretch>
                <a:fillRect/>
              </a:stretch>
            </p:blipFill>
            <p:spPr>
              <a:xfrm>
                <a:off x="8577995" y="2621703"/>
                <a:ext cx="24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6" name="Ink 187">
                <a:extLst>
                  <a:ext uri="{FF2B5EF4-FFF2-40B4-BE49-F238E27FC236}">
                    <a16:creationId xmlns:a16="http://schemas.microsoft.com/office/drawing/2014/main" id="{9F398455-0187-C44A-BD98-16EE8BE242A6}"/>
                  </a:ext>
                </a:extLst>
              </p14:cNvPr>
              <p14:cNvContentPartPr/>
              <p14:nvPr/>
            </p14:nvContentPartPr>
            <p14:xfrm>
              <a:off x="8072195" y="2524143"/>
              <a:ext cx="395640" cy="163800"/>
            </p14:xfrm>
          </p:contentPart>
        </mc:Choice>
        <mc:Fallback xmlns="">
          <p:pic>
            <p:nvPicPr>
              <p:cNvPr id="186" name="Ink 187">
                <a:extLst>
                  <a:ext uri="{FF2B5EF4-FFF2-40B4-BE49-F238E27FC236}">
                    <a16:creationId xmlns:a16="http://schemas.microsoft.com/office/drawing/2014/main" id="{9F398455-0187-C44A-BD98-16EE8BE242A6}"/>
                  </a:ext>
                </a:extLst>
              </p:cNvPr>
              <p:cNvPicPr/>
              <p:nvPr/>
            </p:nvPicPr>
            <p:blipFill>
              <a:blip r:embed="rId103"/>
              <a:stretch>
                <a:fillRect/>
              </a:stretch>
            </p:blipFill>
            <p:spPr>
              <a:xfrm>
                <a:off x="8063563" y="2515503"/>
                <a:ext cx="412545"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6" name="Ink 197">
                <a:extLst>
                  <a:ext uri="{FF2B5EF4-FFF2-40B4-BE49-F238E27FC236}">
                    <a16:creationId xmlns:a16="http://schemas.microsoft.com/office/drawing/2014/main" id="{7053532A-E40D-F147-9791-BE53F3142A3C}"/>
                  </a:ext>
                </a:extLst>
              </p14:cNvPr>
              <p14:cNvContentPartPr/>
              <p14:nvPr/>
            </p14:nvContentPartPr>
            <p14:xfrm>
              <a:off x="7599875" y="2527383"/>
              <a:ext cx="352440" cy="202320"/>
            </p14:xfrm>
          </p:contentPart>
        </mc:Choice>
        <mc:Fallback xmlns="">
          <p:pic>
            <p:nvPicPr>
              <p:cNvPr id="196" name="Ink 197">
                <a:extLst>
                  <a:ext uri="{FF2B5EF4-FFF2-40B4-BE49-F238E27FC236}">
                    <a16:creationId xmlns:a16="http://schemas.microsoft.com/office/drawing/2014/main" id="{7053532A-E40D-F147-9791-BE53F3142A3C}"/>
                  </a:ext>
                </a:extLst>
              </p:cNvPr>
              <p:cNvPicPr/>
              <p:nvPr/>
            </p:nvPicPr>
            <p:blipFill>
              <a:blip r:embed="rId107"/>
              <a:stretch>
                <a:fillRect/>
              </a:stretch>
            </p:blipFill>
            <p:spPr>
              <a:xfrm>
                <a:off x="7591595" y="2519103"/>
                <a:ext cx="3693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7" name="Ink 198">
                <a:extLst>
                  <a:ext uri="{FF2B5EF4-FFF2-40B4-BE49-F238E27FC236}">
                    <a16:creationId xmlns:a16="http://schemas.microsoft.com/office/drawing/2014/main" id="{707FD9F4-AB68-9246-A3CD-1461E077EDD9}"/>
                  </a:ext>
                </a:extLst>
              </p14:cNvPr>
              <p14:cNvContentPartPr/>
              <p14:nvPr/>
            </p14:nvContentPartPr>
            <p14:xfrm>
              <a:off x="2180435" y="2539983"/>
              <a:ext cx="371160" cy="214200"/>
            </p14:xfrm>
          </p:contentPart>
        </mc:Choice>
        <mc:Fallback xmlns="">
          <p:pic>
            <p:nvPicPr>
              <p:cNvPr id="197" name="Ink 198">
                <a:extLst>
                  <a:ext uri="{FF2B5EF4-FFF2-40B4-BE49-F238E27FC236}">
                    <a16:creationId xmlns:a16="http://schemas.microsoft.com/office/drawing/2014/main" id="{707FD9F4-AB68-9246-A3CD-1461E077EDD9}"/>
                  </a:ext>
                </a:extLst>
              </p:cNvPr>
              <p:cNvPicPr/>
              <p:nvPr/>
            </p:nvPicPr>
            <p:blipFill>
              <a:blip r:embed="rId109"/>
              <a:stretch>
                <a:fillRect/>
              </a:stretch>
            </p:blipFill>
            <p:spPr>
              <a:xfrm>
                <a:off x="2171795" y="2531343"/>
                <a:ext cx="38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9" name="Ink 208">
                <a:extLst>
                  <a:ext uri="{FF2B5EF4-FFF2-40B4-BE49-F238E27FC236}">
                    <a16:creationId xmlns:a16="http://schemas.microsoft.com/office/drawing/2014/main" id="{736B4122-A495-6540-AEDE-91F9A1BC5F56}"/>
                  </a:ext>
                </a:extLst>
              </p14:cNvPr>
              <p14:cNvContentPartPr/>
              <p14:nvPr/>
            </p14:nvContentPartPr>
            <p14:xfrm>
              <a:off x="6254555" y="3124623"/>
              <a:ext cx="231480" cy="132480"/>
            </p14:xfrm>
          </p:contentPart>
        </mc:Choice>
        <mc:Fallback xmlns="">
          <p:pic>
            <p:nvPicPr>
              <p:cNvPr id="209" name="Ink 208">
                <a:extLst>
                  <a:ext uri="{FF2B5EF4-FFF2-40B4-BE49-F238E27FC236}">
                    <a16:creationId xmlns:a16="http://schemas.microsoft.com/office/drawing/2014/main" id="{736B4122-A495-6540-AEDE-91F9A1BC5F56}"/>
                  </a:ext>
                </a:extLst>
              </p:cNvPr>
              <p:cNvPicPr/>
              <p:nvPr/>
            </p:nvPicPr>
            <p:blipFill>
              <a:blip r:embed="rId111"/>
              <a:stretch>
                <a:fillRect/>
              </a:stretch>
            </p:blipFill>
            <p:spPr>
              <a:xfrm>
                <a:off x="6246647" y="3116343"/>
                <a:ext cx="248014"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9" name="Ink 222">
                <a:extLst>
                  <a:ext uri="{FF2B5EF4-FFF2-40B4-BE49-F238E27FC236}">
                    <a16:creationId xmlns:a16="http://schemas.microsoft.com/office/drawing/2014/main" id="{8074665B-A4D1-9342-9021-94B4ECC0F44F}"/>
                  </a:ext>
                </a:extLst>
              </p14:cNvPr>
              <p14:cNvContentPartPr/>
              <p14:nvPr/>
            </p14:nvContentPartPr>
            <p14:xfrm>
              <a:off x="8115395" y="3017703"/>
              <a:ext cx="302400" cy="276840"/>
            </p14:xfrm>
          </p:contentPart>
        </mc:Choice>
        <mc:Fallback xmlns="">
          <p:pic>
            <p:nvPicPr>
              <p:cNvPr id="219" name="Ink 222">
                <a:extLst>
                  <a:ext uri="{FF2B5EF4-FFF2-40B4-BE49-F238E27FC236}">
                    <a16:creationId xmlns:a16="http://schemas.microsoft.com/office/drawing/2014/main" id="{8074665B-A4D1-9342-9021-94B4ECC0F44F}"/>
                  </a:ext>
                </a:extLst>
              </p:cNvPr>
              <p:cNvPicPr/>
              <p:nvPr/>
            </p:nvPicPr>
            <p:blipFill>
              <a:blip r:embed="rId113"/>
              <a:stretch>
                <a:fillRect/>
              </a:stretch>
            </p:blipFill>
            <p:spPr>
              <a:xfrm>
                <a:off x="8106384" y="3009434"/>
                <a:ext cx="320782" cy="29373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0" name="Ink 223">
                <a:extLst>
                  <a:ext uri="{FF2B5EF4-FFF2-40B4-BE49-F238E27FC236}">
                    <a16:creationId xmlns:a16="http://schemas.microsoft.com/office/drawing/2014/main" id="{73909C1C-B4A8-C646-BF91-3CE9AAEF5D42}"/>
                  </a:ext>
                </a:extLst>
              </p14:cNvPr>
              <p14:cNvContentPartPr/>
              <p14:nvPr/>
            </p14:nvContentPartPr>
            <p14:xfrm>
              <a:off x="6625355" y="2992503"/>
              <a:ext cx="1069200" cy="339480"/>
            </p14:xfrm>
          </p:contentPart>
        </mc:Choice>
        <mc:Fallback xmlns="">
          <p:pic>
            <p:nvPicPr>
              <p:cNvPr id="220" name="Ink 223">
                <a:extLst>
                  <a:ext uri="{FF2B5EF4-FFF2-40B4-BE49-F238E27FC236}">
                    <a16:creationId xmlns:a16="http://schemas.microsoft.com/office/drawing/2014/main" id="{73909C1C-B4A8-C646-BF91-3CE9AAEF5D42}"/>
                  </a:ext>
                </a:extLst>
              </p:cNvPr>
              <p:cNvPicPr/>
              <p:nvPr/>
            </p:nvPicPr>
            <p:blipFill>
              <a:blip r:embed="rId115"/>
              <a:stretch>
                <a:fillRect/>
              </a:stretch>
            </p:blipFill>
            <p:spPr>
              <a:xfrm>
                <a:off x="6616715" y="2984223"/>
                <a:ext cx="1086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1" name="Ink 224">
                <a:extLst>
                  <a:ext uri="{FF2B5EF4-FFF2-40B4-BE49-F238E27FC236}">
                    <a16:creationId xmlns:a16="http://schemas.microsoft.com/office/drawing/2014/main" id="{4278875E-AF13-894D-9C85-C5D12C2A6C9E}"/>
                  </a:ext>
                </a:extLst>
              </p14:cNvPr>
              <p14:cNvContentPartPr/>
              <p14:nvPr/>
            </p14:nvContentPartPr>
            <p14:xfrm>
              <a:off x="4255115" y="3043623"/>
              <a:ext cx="1616040" cy="250920"/>
            </p14:xfrm>
          </p:contentPart>
        </mc:Choice>
        <mc:Fallback xmlns="">
          <p:pic>
            <p:nvPicPr>
              <p:cNvPr id="221" name="Ink 224">
                <a:extLst>
                  <a:ext uri="{FF2B5EF4-FFF2-40B4-BE49-F238E27FC236}">
                    <a16:creationId xmlns:a16="http://schemas.microsoft.com/office/drawing/2014/main" id="{4278875E-AF13-894D-9C85-C5D12C2A6C9E}"/>
                  </a:ext>
                </a:extLst>
              </p:cNvPr>
              <p:cNvPicPr/>
              <p:nvPr/>
            </p:nvPicPr>
            <p:blipFill>
              <a:blip r:embed="rId117"/>
              <a:stretch>
                <a:fillRect/>
              </a:stretch>
            </p:blipFill>
            <p:spPr>
              <a:xfrm>
                <a:off x="4245755" y="3035355"/>
                <a:ext cx="1633680" cy="267456"/>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2" name="Ink 225">
                <a:extLst>
                  <a:ext uri="{FF2B5EF4-FFF2-40B4-BE49-F238E27FC236}">
                    <a16:creationId xmlns:a16="http://schemas.microsoft.com/office/drawing/2014/main" id="{F8F1A582-9ED6-E241-8602-6E449AD48FEC}"/>
                  </a:ext>
                </a:extLst>
              </p14:cNvPr>
              <p14:cNvContentPartPr/>
              <p14:nvPr/>
            </p14:nvContentPartPr>
            <p14:xfrm>
              <a:off x="3909515" y="3137223"/>
              <a:ext cx="188280" cy="154800"/>
            </p14:xfrm>
          </p:contentPart>
        </mc:Choice>
        <mc:Fallback xmlns="">
          <p:pic>
            <p:nvPicPr>
              <p:cNvPr id="222" name="Ink 225">
                <a:extLst>
                  <a:ext uri="{FF2B5EF4-FFF2-40B4-BE49-F238E27FC236}">
                    <a16:creationId xmlns:a16="http://schemas.microsoft.com/office/drawing/2014/main" id="{F8F1A582-9ED6-E241-8602-6E449AD48FEC}"/>
                  </a:ext>
                </a:extLst>
              </p:cNvPr>
              <p:cNvPicPr/>
              <p:nvPr/>
            </p:nvPicPr>
            <p:blipFill>
              <a:blip r:embed="rId119"/>
              <a:stretch>
                <a:fillRect/>
              </a:stretch>
            </p:blipFill>
            <p:spPr>
              <a:xfrm>
                <a:off x="3901595" y="3128943"/>
                <a:ext cx="204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44" name="Ink 244">
                <a:extLst>
                  <a:ext uri="{FF2B5EF4-FFF2-40B4-BE49-F238E27FC236}">
                    <a16:creationId xmlns:a16="http://schemas.microsoft.com/office/drawing/2014/main" id="{F3FB133B-BCB0-CD42-B447-135AB886ED72}"/>
                  </a:ext>
                </a:extLst>
              </p14:cNvPr>
              <p14:cNvContentPartPr/>
              <p14:nvPr/>
            </p14:nvContentPartPr>
            <p14:xfrm>
              <a:off x="2400395" y="3596223"/>
              <a:ext cx="1748520" cy="220320"/>
            </p14:xfrm>
          </p:contentPart>
        </mc:Choice>
        <mc:Fallback xmlns="">
          <p:pic>
            <p:nvPicPr>
              <p:cNvPr id="244" name="Ink 244">
                <a:extLst>
                  <a:ext uri="{FF2B5EF4-FFF2-40B4-BE49-F238E27FC236}">
                    <a16:creationId xmlns:a16="http://schemas.microsoft.com/office/drawing/2014/main" id="{F3FB133B-BCB0-CD42-B447-135AB886ED72}"/>
                  </a:ext>
                </a:extLst>
              </p:cNvPr>
              <p:cNvPicPr/>
              <p:nvPr/>
            </p:nvPicPr>
            <p:blipFill>
              <a:blip r:embed="rId121"/>
              <a:stretch>
                <a:fillRect/>
              </a:stretch>
            </p:blipFill>
            <p:spPr>
              <a:xfrm>
                <a:off x="2391393" y="3587583"/>
                <a:ext cx="1766164"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46" name="Ink 245">
                <a:extLst>
                  <a:ext uri="{FF2B5EF4-FFF2-40B4-BE49-F238E27FC236}">
                    <a16:creationId xmlns:a16="http://schemas.microsoft.com/office/drawing/2014/main" id="{462DBB7D-BA4D-B04B-9536-4D9015EFB0FE}"/>
                  </a:ext>
                </a:extLst>
              </p14:cNvPr>
              <p14:cNvContentPartPr/>
              <p14:nvPr/>
            </p14:nvContentPartPr>
            <p14:xfrm>
              <a:off x="4223795" y="3445023"/>
              <a:ext cx="31680" cy="56880"/>
            </p14:xfrm>
          </p:contentPart>
        </mc:Choice>
        <mc:Fallback xmlns="">
          <p:pic>
            <p:nvPicPr>
              <p:cNvPr id="246" name="Ink 245">
                <a:extLst>
                  <a:ext uri="{FF2B5EF4-FFF2-40B4-BE49-F238E27FC236}">
                    <a16:creationId xmlns:a16="http://schemas.microsoft.com/office/drawing/2014/main" id="{462DBB7D-BA4D-B04B-9536-4D9015EFB0FE}"/>
                  </a:ext>
                </a:extLst>
              </p:cNvPr>
              <p:cNvPicPr/>
              <p:nvPr/>
            </p:nvPicPr>
            <p:blipFill>
              <a:blip r:embed="rId123"/>
              <a:stretch>
                <a:fillRect/>
              </a:stretch>
            </p:blipFill>
            <p:spPr>
              <a:xfrm>
                <a:off x="4214540" y="3436383"/>
                <a:ext cx="49122"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47" name="Ink 246">
                <a:extLst>
                  <a:ext uri="{FF2B5EF4-FFF2-40B4-BE49-F238E27FC236}">
                    <a16:creationId xmlns:a16="http://schemas.microsoft.com/office/drawing/2014/main" id="{6AA9F82C-1C2E-1341-BAF0-725BDFEE4039}"/>
                  </a:ext>
                </a:extLst>
              </p14:cNvPr>
              <p14:cNvContentPartPr/>
              <p14:nvPr/>
            </p14:nvContentPartPr>
            <p14:xfrm>
              <a:off x="4701515" y="3564543"/>
              <a:ext cx="182160" cy="182520"/>
            </p14:xfrm>
          </p:contentPart>
        </mc:Choice>
        <mc:Fallback xmlns="">
          <p:pic>
            <p:nvPicPr>
              <p:cNvPr id="247" name="Ink 246">
                <a:extLst>
                  <a:ext uri="{FF2B5EF4-FFF2-40B4-BE49-F238E27FC236}">
                    <a16:creationId xmlns:a16="http://schemas.microsoft.com/office/drawing/2014/main" id="{6AA9F82C-1C2E-1341-BAF0-725BDFEE4039}"/>
                  </a:ext>
                </a:extLst>
              </p:cNvPr>
              <p:cNvPicPr/>
              <p:nvPr/>
            </p:nvPicPr>
            <p:blipFill>
              <a:blip r:embed="rId125"/>
              <a:stretch>
                <a:fillRect/>
              </a:stretch>
            </p:blipFill>
            <p:spPr>
              <a:xfrm>
                <a:off x="4692858" y="3555543"/>
                <a:ext cx="199474"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3" name="Ink 253">
                <a:extLst>
                  <a:ext uri="{FF2B5EF4-FFF2-40B4-BE49-F238E27FC236}">
                    <a16:creationId xmlns:a16="http://schemas.microsoft.com/office/drawing/2014/main" id="{18CCB260-7404-394E-A012-75BF9A546707}"/>
                  </a:ext>
                </a:extLst>
              </p14:cNvPr>
              <p14:cNvContentPartPr/>
              <p14:nvPr/>
            </p14:nvContentPartPr>
            <p14:xfrm>
              <a:off x="4990955" y="3501903"/>
              <a:ext cx="540720" cy="251640"/>
            </p14:xfrm>
          </p:contentPart>
        </mc:Choice>
        <mc:Fallback xmlns="">
          <p:pic>
            <p:nvPicPr>
              <p:cNvPr id="253" name="Ink 253">
                <a:extLst>
                  <a:ext uri="{FF2B5EF4-FFF2-40B4-BE49-F238E27FC236}">
                    <a16:creationId xmlns:a16="http://schemas.microsoft.com/office/drawing/2014/main" id="{18CCB260-7404-394E-A012-75BF9A546707}"/>
                  </a:ext>
                </a:extLst>
              </p:cNvPr>
              <p:cNvPicPr/>
              <p:nvPr/>
            </p:nvPicPr>
            <p:blipFill>
              <a:blip r:embed="rId127"/>
              <a:stretch>
                <a:fillRect/>
              </a:stretch>
            </p:blipFill>
            <p:spPr>
              <a:xfrm>
                <a:off x="4981961" y="3493275"/>
                <a:ext cx="558348" cy="269255"/>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61" name="Ink 260">
                <a:extLst>
                  <a:ext uri="{FF2B5EF4-FFF2-40B4-BE49-F238E27FC236}">
                    <a16:creationId xmlns:a16="http://schemas.microsoft.com/office/drawing/2014/main" id="{530D2D71-6B79-9742-AF0E-13394E871C50}"/>
                  </a:ext>
                </a:extLst>
              </p14:cNvPr>
              <p14:cNvContentPartPr/>
              <p14:nvPr/>
            </p14:nvContentPartPr>
            <p14:xfrm>
              <a:off x="7279475" y="3608463"/>
              <a:ext cx="189000" cy="358560"/>
            </p14:xfrm>
          </p:contentPart>
        </mc:Choice>
        <mc:Fallback xmlns="">
          <p:pic>
            <p:nvPicPr>
              <p:cNvPr id="261" name="Ink 260">
                <a:extLst>
                  <a:ext uri="{FF2B5EF4-FFF2-40B4-BE49-F238E27FC236}">
                    <a16:creationId xmlns:a16="http://schemas.microsoft.com/office/drawing/2014/main" id="{530D2D71-6B79-9742-AF0E-13394E871C50}"/>
                  </a:ext>
                </a:extLst>
              </p:cNvPr>
              <p:cNvPicPr/>
              <p:nvPr/>
            </p:nvPicPr>
            <p:blipFill>
              <a:blip r:embed="rId129"/>
              <a:stretch>
                <a:fillRect/>
              </a:stretch>
            </p:blipFill>
            <p:spPr>
              <a:xfrm>
                <a:off x="7270475" y="3600183"/>
                <a:ext cx="20592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62" name="Ink 263">
                <a:extLst>
                  <a:ext uri="{FF2B5EF4-FFF2-40B4-BE49-F238E27FC236}">
                    <a16:creationId xmlns:a16="http://schemas.microsoft.com/office/drawing/2014/main" id="{A8083BE3-B4C1-A849-B161-796050BF70F6}"/>
                  </a:ext>
                </a:extLst>
              </p14:cNvPr>
              <p14:cNvContentPartPr/>
              <p14:nvPr/>
            </p14:nvContentPartPr>
            <p14:xfrm>
              <a:off x="6329795" y="3577143"/>
              <a:ext cx="855720" cy="151200"/>
            </p14:xfrm>
          </p:contentPart>
        </mc:Choice>
        <mc:Fallback xmlns="">
          <p:pic>
            <p:nvPicPr>
              <p:cNvPr id="262" name="Ink 263">
                <a:extLst>
                  <a:ext uri="{FF2B5EF4-FFF2-40B4-BE49-F238E27FC236}">
                    <a16:creationId xmlns:a16="http://schemas.microsoft.com/office/drawing/2014/main" id="{A8083BE3-B4C1-A849-B161-796050BF70F6}"/>
                  </a:ext>
                </a:extLst>
              </p:cNvPr>
              <p:cNvPicPr/>
              <p:nvPr/>
            </p:nvPicPr>
            <p:blipFill>
              <a:blip r:embed="rId131"/>
              <a:stretch>
                <a:fillRect/>
              </a:stretch>
            </p:blipFill>
            <p:spPr>
              <a:xfrm>
                <a:off x="6321151" y="3569223"/>
                <a:ext cx="872287"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3" name="Ink 264">
                <a:extLst>
                  <a:ext uri="{FF2B5EF4-FFF2-40B4-BE49-F238E27FC236}">
                    <a16:creationId xmlns:a16="http://schemas.microsoft.com/office/drawing/2014/main" id="{D9551333-BE71-044F-A835-6A9E63ED6E97}"/>
                  </a:ext>
                </a:extLst>
              </p14:cNvPr>
              <p14:cNvContentPartPr/>
              <p14:nvPr/>
            </p14:nvContentPartPr>
            <p14:xfrm>
              <a:off x="6015515" y="3514503"/>
              <a:ext cx="214200" cy="207720"/>
            </p14:xfrm>
          </p:contentPart>
        </mc:Choice>
        <mc:Fallback xmlns="">
          <p:pic>
            <p:nvPicPr>
              <p:cNvPr id="263" name="Ink 264">
                <a:extLst>
                  <a:ext uri="{FF2B5EF4-FFF2-40B4-BE49-F238E27FC236}">
                    <a16:creationId xmlns:a16="http://schemas.microsoft.com/office/drawing/2014/main" id="{D9551333-BE71-044F-A835-6A9E63ED6E97}"/>
                  </a:ext>
                </a:extLst>
              </p:cNvPr>
              <p:cNvPicPr/>
              <p:nvPr/>
            </p:nvPicPr>
            <p:blipFill>
              <a:blip r:embed="rId133"/>
              <a:stretch>
                <a:fillRect/>
              </a:stretch>
            </p:blipFill>
            <p:spPr>
              <a:xfrm>
                <a:off x="6006875" y="3505143"/>
                <a:ext cx="231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6" name="Ink 265">
                <a:extLst>
                  <a:ext uri="{FF2B5EF4-FFF2-40B4-BE49-F238E27FC236}">
                    <a16:creationId xmlns:a16="http://schemas.microsoft.com/office/drawing/2014/main" id="{B5729ECC-F5AF-2D46-A766-CFAC7A0702B1}"/>
                  </a:ext>
                </a:extLst>
              </p14:cNvPr>
              <p14:cNvContentPartPr/>
              <p14:nvPr/>
            </p14:nvContentPartPr>
            <p14:xfrm>
              <a:off x="7775915" y="3614943"/>
              <a:ext cx="214200" cy="69480"/>
            </p14:xfrm>
          </p:contentPart>
        </mc:Choice>
        <mc:Fallback xmlns="">
          <p:pic>
            <p:nvPicPr>
              <p:cNvPr id="266" name="Ink 265">
                <a:extLst>
                  <a:ext uri="{FF2B5EF4-FFF2-40B4-BE49-F238E27FC236}">
                    <a16:creationId xmlns:a16="http://schemas.microsoft.com/office/drawing/2014/main" id="{B5729ECC-F5AF-2D46-A766-CFAC7A0702B1}"/>
                  </a:ext>
                </a:extLst>
              </p:cNvPr>
              <p:cNvPicPr/>
              <p:nvPr/>
            </p:nvPicPr>
            <p:blipFill>
              <a:blip r:embed="rId135"/>
              <a:stretch>
                <a:fillRect/>
              </a:stretch>
            </p:blipFill>
            <p:spPr>
              <a:xfrm>
                <a:off x="7767275" y="3606706"/>
                <a:ext cx="231120" cy="85955"/>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0" name="Ink 270">
                <a:extLst>
                  <a:ext uri="{FF2B5EF4-FFF2-40B4-BE49-F238E27FC236}">
                    <a16:creationId xmlns:a16="http://schemas.microsoft.com/office/drawing/2014/main" id="{3DACCCD6-5253-4942-8CA4-7092D2D3F8A1}"/>
                  </a:ext>
                </a:extLst>
              </p14:cNvPr>
              <p14:cNvContentPartPr/>
              <p14:nvPr/>
            </p14:nvContentPartPr>
            <p14:xfrm>
              <a:off x="8291435" y="3495423"/>
              <a:ext cx="874440" cy="276840"/>
            </p14:xfrm>
          </p:contentPart>
        </mc:Choice>
        <mc:Fallback xmlns="">
          <p:pic>
            <p:nvPicPr>
              <p:cNvPr id="270" name="Ink 270">
                <a:extLst>
                  <a:ext uri="{FF2B5EF4-FFF2-40B4-BE49-F238E27FC236}">
                    <a16:creationId xmlns:a16="http://schemas.microsoft.com/office/drawing/2014/main" id="{3DACCCD6-5253-4942-8CA4-7092D2D3F8A1}"/>
                  </a:ext>
                </a:extLst>
              </p:cNvPr>
              <p:cNvPicPr/>
              <p:nvPr/>
            </p:nvPicPr>
            <p:blipFill>
              <a:blip r:embed="rId137"/>
              <a:stretch>
                <a:fillRect/>
              </a:stretch>
            </p:blipFill>
            <p:spPr>
              <a:xfrm>
                <a:off x="8283152" y="3487143"/>
                <a:ext cx="891367"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7" name="Ink 277">
                <a:extLst>
                  <a:ext uri="{FF2B5EF4-FFF2-40B4-BE49-F238E27FC236}">
                    <a16:creationId xmlns:a16="http://schemas.microsoft.com/office/drawing/2014/main" id="{02B02D68-ED52-B146-92F2-A24282D1DF03}"/>
                  </a:ext>
                </a:extLst>
              </p14:cNvPr>
              <p14:cNvContentPartPr/>
              <p14:nvPr/>
            </p14:nvContentPartPr>
            <p14:xfrm>
              <a:off x="9441995" y="3457623"/>
              <a:ext cx="968760" cy="182880"/>
            </p14:xfrm>
          </p:contentPart>
        </mc:Choice>
        <mc:Fallback xmlns="">
          <p:pic>
            <p:nvPicPr>
              <p:cNvPr id="277" name="Ink 277">
                <a:extLst>
                  <a:ext uri="{FF2B5EF4-FFF2-40B4-BE49-F238E27FC236}">
                    <a16:creationId xmlns:a16="http://schemas.microsoft.com/office/drawing/2014/main" id="{02B02D68-ED52-B146-92F2-A24282D1DF03}"/>
                  </a:ext>
                </a:extLst>
              </p:cNvPr>
              <p:cNvPicPr/>
              <p:nvPr/>
            </p:nvPicPr>
            <p:blipFill>
              <a:blip r:embed="rId139"/>
              <a:stretch>
                <a:fillRect/>
              </a:stretch>
            </p:blipFill>
            <p:spPr>
              <a:xfrm>
                <a:off x="9433712" y="3449327"/>
                <a:ext cx="985686" cy="19947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9" name="Ink 278">
                <a:extLst>
                  <a:ext uri="{FF2B5EF4-FFF2-40B4-BE49-F238E27FC236}">
                    <a16:creationId xmlns:a16="http://schemas.microsoft.com/office/drawing/2014/main" id="{F22E08AD-CC05-974B-AC09-9F3D5BBBEF4F}"/>
                  </a:ext>
                </a:extLst>
              </p14:cNvPr>
              <p14:cNvContentPartPr/>
              <p14:nvPr/>
            </p14:nvContentPartPr>
            <p14:xfrm>
              <a:off x="2432075" y="4111743"/>
              <a:ext cx="232920" cy="88200"/>
            </p14:xfrm>
          </p:contentPart>
        </mc:Choice>
        <mc:Fallback xmlns="">
          <p:pic>
            <p:nvPicPr>
              <p:cNvPr id="279" name="Ink 278">
                <a:extLst>
                  <a:ext uri="{FF2B5EF4-FFF2-40B4-BE49-F238E27FC236}">
                    <a16:creationId xmlns:a16="http://schemas.microsoft.com/office/drawing/2014/main" id="{F22E08AD-CC05-974B-AC09-9F3D5BBBEF4F}"/>
                  </a:ext>
                </a:extLst>
              </p:cNvPr>
              <p:cNvPicPr/>
              <p:nvPr/>
            </p:nvPicPr>
            <p:blipFill>
              <a:blip r:embed="rId141"/>
              <a:stretch>
                <a:fillRect/>
              </a:stretch>
            </p:blipFill>
            <p:spPr>
              <a:xfrm>
                <a:off x="2423075" y="4103497"/>
                <a:ext cx="250560" cy="104693"/>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80" name="Ink 279">
                <a:extLst>
                  <a:ext uri="{FF2B5EF4-FFF2-40B4-BE49-F238E27FC236}">
                    <a16:creationId xmlns:a16="http://schemas.microsoft.com/office/drawing/2014/main" id="{58F702B4-D434-294B-B4EA-A72504B47359}"/>
                  </a:ext>
                </a:extLst>
              </p14:cNvPr>
              <p14:cNvContentPartPr/>
              <p14:nvPr/>
            </p14:nvContentPartPr>
            <p14:xfrm>
              <a:off x="2513795" y="4036143"/>
              <a:ext cx="12960" cy="360"/>
            </p14:xfrm>
          </p:contentPart>
        </mc:Choice>
        <mc:Fallback xmlns="">
          <p:pic>
            <p:nvPicPr>
              <p:cNvPr id="280" name="Ink 279">
                <a:extLst>
                  <a:ext uri="{FF2B5EF4-FFF2-40B4-BE49-F238E27FC236}">
                    <a16:creationId xmlns:a16="http://schemas.microsoft.com/office/drawing/2014/main" id="{58F702B4-D434-294B-B4EA-A72504B47359}"/>
                  </a:ext>
                </a:extLst>
              </p:cNvPr>
              <p:cNvPicPr/>
              <p:nvPr/>
            </p:nvPicPr>
            <p:blipFill>
              <a:blip r:embed="rId143"/>
              <a:stretch>
                <a:fillRect/>
              </a:stretch>
            </p:blipFill>
            <p:spPr>
              <a:xfrm>
                <a:off x="2505875" y="4027143"/>
                <a:ext cx="298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87" name="Ink 287">
                <a:extLst>
                  <a:ext uri="{FF2B5EF4-FFF2-40B4-BE49-F238E27FC236}">
                    <a16:creationId xmlns:a16="http://schemas.microsoft.com/office/drawing/2014/main" id="{E2F644AC-BE81-3146-99AB-1D31C4F8A521}"/>
                  </a:ext>
                </a:extLst>
              </p14:cNvPr>
              <p14:cNvContentPartPr/>
              <p14:nvPr/>
            </p14:nvContentPartPr>
            <p14:xfrm>
              <a:off x="2960195" y="4036863"/>
              <a:ext cx="804960" cy="219600"/>
            </p14:xfrm>
          </p:contentPart>
        </mc:Choice>
        <mc:Fallback xmlns="">
          <p:pic>
            <p:nvPicPr>
              <p:cNvPr id="287" name="Ink 287">
                <a:extLst>
                  <a:ext uri="{FF2B5EF4-FFF2-40B4-BE49-F238E27FC236}">
                    <a16:creationId xmlns:a16="http://schemas.microsoft.com/office/drawing/2014/main" id="{E2F644AC-BE81-3146-99AB-1D31C4F8A521}"/>
                  </a:ext>
                </a:extLst>
              </p:cNvPr>
              <p:cNvPicPr/>
              <p:nvPr/>
            </p:nvPicPr>
            <p:blipFill>
              <a:blip r:embed="rId145"/>
              <a:stretch>
                <a:fillRect/>
              </a:stretch>
            </p:blipFill>
            <p:spPr>
              <a:xfrm>
                <a:off x="2952279" y="4028956"/>
                <a:ext cx="821513" cy="235414"/>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98" name="Ink 300">
                <a:extLst>
                  <a:ext uri="{FF2B5EF4-FFF2-40B4-BE49-F238E27FC236}">
                    <a16:creationId xmlns:a16="http://schemas.microsoft.com/office/drawing/2014/main" id="{2B3E2C1C-A070-D34C-A533-FB03C429FF17}"/>
                  </a:ext>
                </a:extLst>
              </p14:cNvPr>
              <p14:cNvContentPartPr/>
              <p14:nvPr/>
            </p14:nvContentPartPr>
            <p14:xfrm>
              <a:off x="5958995" y="4042623"/>
              <a:ext cx="415440" cy="314640"/>
            </p14:xfrm>
          </p:contentPart>
        </mc:Choice>
        <mc:Fallback xmlns="">
          <p:pic>
            <p:nvPicPr>
              <p:cNvPr id="298" name="Ink 300">
                <a:extLst>
                  <a:ext uri="{FF2B5EF4-FFF2-40B4-BE49-F238E27FC236}">
                    <a16:creationId xmlns:a16="http://schemas.microsoft.com/office/drawing/2014/main" id="{2B3E2C1C-A070-D34C-A533-FB03C429FF17}"/>
                  </a:ext>
                </a:extLst>
              </p:cNvPr>
              <p:cNvPicPr/>
              <p:nvPr/>
            </p:nvPicPr>
            <p:blipFill>
              <a:blip r:embed="rId147"/>
              <a:stretch>
                <a:fillRect/>
              </a:stretch>
            </p:blipFill>
            <p:spPr>
              <a:xfrm>
                <a:off x="5950708" y="4033263"/>
                <a:ext cx="432014"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99" name="Ink 301">
                <a:extLst>
                  <a:ext uri="{FF2B5EF4-FFF2-40B4-BE49-F238E27FC236}">
                    <a16:creationId xmlns:a16="http://schemas.microsoft.com/office/drawing/2014/main" id="{CB7CEE74-F2BA-3641-8ABE-B17187ACCF7B}"/>
                  </a:ext>
                </a:extLst>
              </p14:cNvPr>
              <p14:cNvContentPartPr/>
              <p14:nvPr/>
            </p14:nvContentPartPr>
            <p14:xfrm>
              <a:off x="4657595" y="4111743"/>
              <a:ext cx="974880" cy="125640"/>
            </p14:xfrm>
          </p:contentPart>
        </mc:Choice>
        <mc:Fallback xmlns="">
          <p:pic>
            <p:nvPicPr>
              <p:cNvPr id="299" name="Ink 301">
                <a:extLst>
                  <a:ext uri="{FF2B5EF4-FFF2-40B4-BE49-F238E27FC236}">
                    <a16:creationId xmlns:a16="http://schemas.microsoft.com/office/drawing/2014/main" id="{CB7CEE74-F2BA-3641-8ABE-B17187ACCF7B}"/>
                  </a:ext>
                </a:extLst>
              </p:cNvPr>
              <p:cNvPicPr/>
              <p:nvPr/>
            </p:nvPicPr>
            <p:blipFill>
              <a:blip r:embed="rId149"/>
              <a:stretch>
                <a:fillRect/>
              </a:stretch>
            </p:blipFill>
            <p:spPr>
              <a:xfrm>
                <a:off x="4649675" y="4103487"/>
                <a:ext cx="991080" cy="14215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00" name="Ink 302">
                <a:extLst>
                  <a:ext uri="{FF2B5EF4-FFF2-40B4-BE49-F238E27FC236}">
                    <a16:creationId xmlns:a16="http://schemas.microsoft.com/office/drawing/2014/main" id="{B4988D85-B349-5043-810C-10633857C7C1}"/>
                  </a:ext>
                </a:extLst>
              </p14:cNvPr>
              <p14:cNvContentPartPr/>
              <p14:nvPr/>
            </p14:nvContentPartPr>
            <p14:xfrm>
              <a:off x="4066475" y="4187703"/>
              <a:ext cx="214200" cy="75240"/>
            </p14:xfrm>
          </p:contentPart>
        </mc:Choice>
        <mc:Fallback xmlns="">
          <p:pic>
            <p:nvPicPr>
              <p:cNvPr id="300" name="Ink 302">
                <a:extLst>
                  <a:ext uri="{FF2B5EF4-FFF2-40B4-BE49-F238E27FC236}">
                    <a16:creationId xmlns:a16="http://schemas.microsoft.com/office/drawing/2014/main" id="{B4988D85-B349-5043-810C-10633857C7C1}"/>
                  </a:ext>
                </a:extLst>
              </p:cNvPr>
              <p:cNvPicPr/>
              <p:nvPr/>
            </p:nvPicPr>
            <p:blipFill>
              <a:blip r:embed="rId151"/>
              <a:stretch>
                <a:fillRect/>
              </a:stretch>
            </p:blipFill>
            <p:spPr>
              <a:xfrm>
                <a:off x="4058195" y="4179021"/>
                <a:ext cx="230400" cy="92603"/>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04" name="Ink 303">
                <a:extLst>
                  <a:ext uri="{FF2B5EF4-FFF2-40B4-BE49-F238E27FC236}">
                    <a16:creationId xmlns:a16="http://schemas.microsoft.com/office/drawing/2014/main" id="{3999DDC2-5DAC-6C42-A97B-39542BB4E07F}"/>
                  </a:ext>
                </a:extLst>
              </p14:cNvPr>
              <p14:cNvContentPartPr/>
              <p14:nvPr/>
            </p14:nvContentPartPr>
            <p14:xfrm>
              <a:off x="6681875" y="4130463"/>
              <a:ext cx="189000" cy="113400"/>
            </p14:xfrm>
          </p:contentPart>
        </mc:Choice>
        <mc:Fallback xmlns="">
          <p:pic>
            <p:nvPicPr>
              <p:cNvPr id="304" name="Ink 303">
                <a:extLst>
                  <a:ext uri="{FF2B5EF4-FFF2-40B4-BE49-F238E27FC236}">
                    <a16:creationId xmlns:a16="http://schemas.microsoft.com/office/drawing/2014/main" id="{3999DDC2-5DAC-6C42-A97B-39542BB4E07F}"/>
                  </a:ext>
                </a:extLst>
              </p:cNvPr>
              <p:cNvPicPr/>
              <p:nvPr/>
            </p:nvPicPr>
            <p:blipFill>
              <a:blip r:embed="rId153"/>
              <a:stretch>
                <a:fillRect/>
              </a:stretch>
            </p:blipFill>
            <p:spPr>
              <a:xfrm>
                <a:off x="6673595" y="4122183"/>
                <a:ext cx="205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08" name="Ink 308">
                <a:extLst>
                  <a:ext uri="{FF2B5EF4-FFF2-40B4-BE49-F238E27FC236}">
                    <a16:creationId xmlns:a16="http://schemas.microsoft.com/office/drawing/2014/main" id="{01F84FE7-293C-8844-AD1F-369532F37024}"/>
                  </a:ext>
                </a:extLst>
              </p14:cNvPr>
              <p14:cNvContentPartPr/>
              <p14:nvPr/>
            </p14:nvContentPartPr>
            <p14:xfrm>
              <a:off x="6977435" y="4086543"/>
              <a:ext cx="377640" cy="144720"/>
            </p14:xfrm>
          </p:contentPart>
        </mc:Choice>
        <mc:Fallback xmlns="">
          <p:pic>
            <p:nvPicPr>
              <p:cNvPr id="308" name="Ink 308">
                <a:extLst>
                  <a:ext uri="{FF2B5EF4-FFF2-40B4-BE49-F238E27FC236}">
                    <a16:creationId xmlns:a16="http://schemas.microsoft.com/office/drawing/2014/main" id="{01F84FE7-293C-8844-AD1F-369532F37024}"/>
                  </a:ext>
                </a:extLst>
              </p:cNvPr>
              <p:cNvPicPr/>
              <p:nvPr/>
            </p:nvPicPr>
            <p:blipFill>
              <a:blip r:embed="rId155"/>
              <a:stretch>
                <a:fillRect/>
              </a:stretch>
            </p:blipFill>
            <p:spPr>
              <a:xfrm>
                <a:off x="6968075" y="4078643"/>
                <a:ext cx="395640" cy="161239"/>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15" name="Ink 314">
                <a:extLst>
                  <a:ext uri="{FF2B5EF4-FFF2-40B4-BE49-F238E27FC236}">
                    <a16:creationId xmlns:a16="http://schemas.microsoft.com/office/drawing/2014/main" id="{8AF346D9-6CDF-4A4D-A5BB-3A9E028BE368}"/>
                  </a:ext>
                </a:extLst>
              </p14:cNvPr>
              <p14:cNvContentPartPr/>
              <p14:nvPr/>
            </p14:nvContentPartPr>
            <p14:xfrm>
              <a:off x="8630915" y="4042623"/>
              <a:ext cx="232200" cy="94680"/>
            </p14:xfrm>
          </p:contentPart>
        </mc:Choice>
        <mc:Fallback xmlns="">
          <p:pic>
            <p:nvPicPr>
              <p:cNvPr id="315" name="Ink 314">
                <a:extLst>
                  <a:ext uri="{FF2B5EF4-FFF2-40B4-BE49-F238E27FC236}">
                    <a16:creationId xmlns:a16="http://schemas.microsoft.com/office/drawing/2014/main" id="{8AF346D9-6CDF-4A4D-A5BB-3A9E028BE368}"/>
                  </a:ext>
                </a:extLst>
              </p:cNvPr>
              <p:cNvPicPr/>
              <p:nvPr/>
            </p:nvPicPr>
            <p:blipFill>
              <a:blip r:embed="rId157"/>
              <a:stretch>
                <a:fillRect/>
              </a:stretch>
            </p:blipFill>
            <p:spPr>
              <a:xfrm>
                <a:off x="8622275" y="4033983"/>
                <a:ext cx="249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16" name="Ink 316">
                <a:extLst>
                  <a:ext uri="{FF2B5EF4-FFF2-40B4-BE49-F238E27FC236}">
                    <a16:creationId xmlns:a16="http://schemas.microsoft.com/office/drawing/2014/main" id="{5C37D0B5-118E-4841-8C6B-715991E1C7D0}"/>
                  </a:ext>
                </a:extLst>
              </p14:cNvPr>
              <p14:cNvContentPartPr/>
              <p14:nvPr/>
            </p14:nvContentPartPr>
            <p14:xfrm>
              <a:off x="7731995" y="4030023"/>
              <a:ext cx="648000" cy="150840"/>
            </p14:xfrm>
          </p:contentPart>
        </mc:Choice>
        <mc:Fallback xmlns="">
          <p:pic>
            <p:nvPicPr>
              <p:cNvPr id="316" name="Ink 316">
                <a:extLst>
                  <a:ext uri="{FF2B5EF4-FFF2-40B4-BE49-F238E27FC236}">
                    <a16:creationId xmlns:a16="http://schemas.microsoft.com/office/drawing/2014/main" id="{5C37D0B5-118E-4841-8C6B-715991E1C7D0}"/>
                  </a:ext>
                </a:extLst>
              </p:cNvPr>
              <p:cNvPicPr/>
              <p:nvPr/>
            </p:nvPicPr>
            <p:blipFill>
              <a:blip r:embed="rId159"/>
              <a:stretch>
                <a:fillRect/>
              </a:stretch>
            </p:blipFill>
            <p:spPr>
              <a:xfrm>
                <a:off x="7723715" y="4022122"/>
                <a:ext cx="664560" cy="167361"/>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18" name="Ink 317">
                <a:extLst>
                  <a:ext uri="{FF2B5EF4-FFF2-40B4-BE49-F238E27FC236}">
                    <a16:creationId xmlns:a16="http://schemas.microsoft.com/office/drawing/2014/main" id="{1C210FEA-181A-4940-BB26-D178840EEBCD}"/>
                  </a:ext>
                </a:extLst>
              </p14:cNvPr>
              <p14:cNvContentPartPr/>
              <p14:nvPr/>
            </p14:nvContentPartPr>
            <p14:xfrm>
              <a:off x="9133835" y="3967023"/>
              <a:ext cx="132480" cy="145080"/>
            </p14:xfrm>
          </p:contentPart>
        </mc:Choice>
        <mc:Fallback xmlns="">
          <p:pic>
            <p:nvPicPr>
              <p:cNvPr id="318" name="Ink 317">
                <a:extLst>
                  <a:ext uri="{FF2B5EF4-FFF2-40B4-BE49-F238E27FC236}">
                    <a16:creationId xmlns:a16="http://schemas.microsoft.com/office/drawing/2014/main" id="{1C210FEA-181A-4940-BB26-D178840EEBCD}"/>
                  </a:ext>
                </a:extLst>
              </p:cNvPr>
              <p:cNvPicPr/>
              <p:nvPr/>
            </p:nvPicPr>
            <p:blipFill>
              <a:blip r:embed="rId161"/>
              <a:stretch>
                <a:fillRect/>
              </a:stretch>
            </p:blipFill>
            <p:spPr>
              <a:xfrm>
                <a:off x="9125195" y="3958743"/>
                <a:ext cx="149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19" name="Ink 318">
                <a:extLst>
                  <a:ext uri="{FF2B5EF4-FFF2-40B4-BE49-F238E27FC236}">
                    <a16:creationId xmlns:a16="http://schemas.microsoft.com/office/drawing/2014/main" id="{A7BC8EEE-6479-3A47-B701-14E36D720FD7}"/>
                  </a:ext>
                </a:extLst>
              </p14:cNvPr>
              <p14:cNvContentPartPr/>
              <p14:nvPr/>
            </p14:nvContentPartPr>
            <p14:xfrm>
              <a:off x="9391955" y="4042623"/>
              <a:ext cx="6480" cy="12960"/>
            </p14:xfrm>
          </p:contentPart>
        </mc:Choice>
        <mc:Fallback xmlns="">
          <p:pic>
            <p:nvPicPr>
              <p:cNvPr id="319" name="Ink 318">
                <a:extLst>
                  <a:ext uri="{FF2B5EF4-FFF2-40B4-BE49-F238E27FC236}">
                    <a16:creationId xmlns:a16="http://schemas.microsoft.com/office/drawing/2014/main" id="{A7BC8EEE-6479-3A47-B701-14E36D720FD7}"/>
                  </a:ext>
                </a:extLst>
              </p:cNvPr>
              <p:cNvPicPr/>
              <p:nvPr/>
            </p:nvPicPr>
            <p:blipFill>
              <a:blip r:embed="rId163"/>
              <a:stretch>
                <a:fillRect/>
              </a:stretch>
            </p:blipFill>
            <p:spPr>
              <a:xfrm>
                <a:off x="9384035" y="4034703"/>
                <a:ext cx="234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20" name="Ink 319">
                <a:extLst>
                  <a:ext uri="{FF2B5EF4-FFF2-40B4-BE49-F238E27FC236}">
                    <a16:creationId xmlns:a16="http://schemas.microsoft.com/office/drawing/2014/main" id="{ED60BDE3-AF6D-4244-A25D-CE655A58EE80}"/>
                  </a:ext>
                </a:extLst>
              </p14:cNvPr>
              <p14:cNvContentPartPr/>
              <p14:nvPr/>
            </p14:nvContentPartPr>
            <p14:xfrm>
              <a:off x="9511115" y="3973143"/>
              <a:ext cx="189000" cy="145080"/>
            </p14:xfrm>
          </p:contentPart>
        </mc:Choice>
        <mc:Fallback xmlns="">
          <p:pic>
            <p:nvPicPr>
              <p:cNvPr id="320" name="Ink 319">
                <a:extLst>
                  <a:ext uri="{FF2B5EF4-FFF2-40B4-BE49-F238E27FC236}">
                    <a16:creationId xmlns:a16="http://schemas.microsoft.com/office/drawing/2014/main" id="{ED60BDE3-AF6D-4244-A25D-CE655A58EE80}"/>
                  </a:ext>
                </a:extLst>
              </p:cNvPr>
              <p:cNvPicPr/>
              <p:nvPr/>
            </p:nvPicPr>
            <p:blipFill>
              <a:blip r:embed="rId165"/>
              <a:stretch>
                <a:fillRect/>
              </a:stretch>
            </p:blipFill>
            <p:spPr>
              <a:xfrm>
                <a:off x="9502835" y="3964863"/>
                <a:ext cx="205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21" name="Ink 320">
                <a:extLst>
                  <a:ext uri="{FF2B5EF4-FFF2-40B4-BE49-F238E27FC236}">
                    <a16:creationId xmlns:a16="http://schemas.microsoft.com/office/drawing/2014/main" id="{D70C9ABC-F3F3-C848-81A3-B4E7E5B1A1B1}"/>
                  </a:ext>
                </a:extLst>
              </p14:cNvPr>
              <p14:cNvContentPartPr/>
              <p14:nvPr/>
            </p14:nvContentPartPr>
            <p14:xfrm>
              <a:off x="9932315" y="3910503"/>
              <a:ext cx="283320" cy="289440"/>
            </p14:xfrm>
          </p:contentPart>
        </mc:Choice>
        <mc:Fallback xmlns="">
          <p:pic>
            <p:nvPicPr>
              <p:cNvPr id="321" name="Ink 320">
                <a:extLst>
                  <a:ext uri="{FF2B5EF4-FFF2-40B4-BE49-F238E27FC236}">
                    <a16:creationId xmlns:a16="http://schemas.microsoft.com/office/drawing/2014/main" id="{D70C9ABC-F3F3-C848-81A3-B4E7E5B1A1B1}"/>
                  </a:ext>
                </a:extLst>
              </p:cNvPr>
              <p:cNvPicPr/>
              <p:nvPr/>
            </p:nvPicPr>
            <p:blipFill>
              <a:blip r:embed="rId167"/>
              <a:stretch>
                <a:fillRect/>
              </a:stretch>
            </p:blipFill>
            <p:spPr>
              <a:xfrm>
                <a:off x="9924035" y="3902233"/>
                <a:ext cx="300240" cy="306339"/>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22" name="Ink 321">
                <a:extLst>
                  <a:ext uri="{FF2B5EF4-FFF2-40B4-BE49-F238E27FC236}">
                    <a16:creationId xmlns:a16="http://schemas.microsoft.com/office/drawing/2014/main" id="{F7229903-DFB1-484C-AC87-3781F48208A4}"/>
                  </a:ext>
                </a:extLst>
              </p14:cNvPr>
              <p14:cNvContentPartPr/>
              <p14:nvPr/>
            </p14:nvContentPartPr>
            <p14:xfrm>
              <a:off x="2507315" y="4582983"/>
              <a:ext cx="12960" cy="107280"/>
            </p14:xfrm>
          </p:contentPart>
        </mc:Choice>
        <mc:Fallback xmlns="">
          <p:pic>
            <p:nvPicPr>
              <p:cNvPr id="322" name="Ink 321">
                <a:extLst>
                  <a:ext uri="{FF2B5EF4-FFF2-40B4-BE49-F238E27FC236}">
                    <a16:creationId xmlns:a16="http://schemas.microsoft.com/office/drawing/2014/main" id="{F7229903-DFB1-484C-AC87-3781F48208A4}"/>
                  </a:ext>
                </a:extLst>
              </p:cNvPr>
              <p:cNvPicPr/>
              <p:nvPr/>
            </p:nvPicPr>
            <p:blipFill>
              <a:blip r:embed="rId169"/>
              <a:stretch>
                <a:fillRect/>
              </a:stretch>
            </p:blipFill>
            <p:spPr>
              <a:xfrm>
                <a:off x="2498315" y="4574343"/>
                <a:ext cx="302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25" name="Ink 325">
                <a:extLst>
                  <a:ext uri="{FF2B5EF4-FFF2-40B4-BE49-F238E27FC236}">
                    <a16:creationId xmlns:a16="http://schemas.microsoft.com/office/drawing/2014/main" id="{48E039F6-CFB2-0040-AFA9-0E9357D0BAAC}"/>
                  </a:ext>
                </a:extLst>
              </p14:cNvPr>
              <p14:cNvContentPartPr/>
              <p14:nvPr/>
            </p14:nvContentPartPr>
            <p14:xfrm>
              <a:off x="2632955" y="4551663"/>
              <a:ext cx="189000" cy="163800"/>
            </p14:xfrm>
          </p:contentPart>
        </mc:Choice>
        <mc:Fallback xmlns="">
          <p:pic>
            <p:nvPicPr>
              <p:cNvPr id="325" name="Ink 325">
                <a:extLst>
                  <a:ext uri="{FF2B5EF4-FFF2-40B4-BE49-F238E27FC236}">
                    <a16:creationId xmlns:a16="http://schemas.microsoft.com/office/drawing/2014/main" id="{48E039F6-CFB2-0040-AFA9-0E9357D0BAAC}"/>
                  </a:ext>
                </a:extLst>
              </p:cNvPr>
              <p:cNvPicPr/>
              <p:nvPr/>
            </p:nvPicPr>
            <p:blipFill>
              <a:blip r:embed="rId171"/>
              <a:stretch>
                <a:fillRect/>
              </a:stretch>
            </p:blipFill>
            <p:spPr>
              <a:xfrm>
                <a:off x="2623955" y="4543023"/>
                <a:ext cx="2062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27" name="Ink 326">
                <a:extLst>
                  <a:ext uri="{FF2B5EF4-FFF2-40B4-BE49-F238E27FC236}">
                    <a16:creationId xmlns:a16="http://schemas.microsoft.com/office/drawing/2014/main" id="{B2DB4302-832D-9F47-95D2-E6B6D18852B4}"/>
                  </a:ext>
                </a:extLst>
              </p14:cNvPr>
              <p14:cNvContentPartPr/>
              <p14:nvPr/>
            </p14:nvContentPartPr>
            <p14:xfrm>
              <a:off x="2941115" y="4671183"/>
              <a:ext cx="12960" cy="6480"/>
            </p14:xfrm>
          </p:contentPart>
        </mc:Choice>
        <mc:Fallback xmlns="">
          <p:pic>
            <p:nvPicPr>
              <p:cNvPr id="327" name="Ink 326">
                <a:extLst>
                  <a:ext uri="{FF2B5EF4-FFF2-40B4-BE49-F238E27FC236}">
                    <a16:creationId xmlns:a16="http://schemas.microsoft.com/office/drawing/2014/main" id="{B2DB4302-832D-9F47-95D2-E6B6D18852B4}"/>
                  </a:ext>
                </a:extLst>
              </p:cNvPr>
              <p:cNvPicPr/>
              <p:nvPr/>
            </p:nvPicPr>
            <p:blipFill>
              <a:blip r:embed="rId173"/>
              <a:stretch>
                <a:fillRect/>
              </a:stretch>
            </p:blipFill>
            <p:spPr>
              <a:xfrm>
                <a:off x="2932475" y="4663339"/>
                <a:ext cx="2988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28" name="Ink 327">
                <a:extLst>
                  <a:ext uri="{FF2B5EF4-FFF2-40B4-BE49-F238E27FC236}">
                    <a16:creationId xmlns:a16="http://schemas.microsoft.com/office/drawing/2014/main" id="{FD7D26E2-7212-734E-9551-D8EA988A1FB5}"/>
                  </a:ext>
                </a:extLst>
              </p14:cNvPr>
              <p14:cNvContentPartPr/>
              <p14:nvPr/>
            </p14:nvContentPartPr>
            <p14:xfrm>
              <a:off x="3676955" y="5010663"/>
              <a:ext cx="289440" cy="145080"/>
            </p14:xfrm>
          </p:contentPart>
        </mc:Choice>
        <mc:Fallback xmlns="">
          <p:pic>
            <p:nvPicPr>
              <p:cNvPr id="328" name="Ink 327">
                <a:extLst>
                  <a:ext uri="{FF2B5EF4-FFF2-40B4-BE49-F238E27FC236}">
                    <a16:creationId xmlns:a16="http://schemas.microsoft.com/office/drawing/2014/main" id="{FD7D26E2-7212-734E-9551-D8EA988A1FB5}"/>
                  </a:ext>
                </a:extLst>
              </p:cNvPr>
              <p:cNvPicPr/>
              <p:nvPr/>
            </p:nvPicPr>
            <p:blipFill>
              <a:blip r:embed="rId175"/>
              <a:stretch>
                <a:fillRect/>
              </a:stretch>
            </p:blipFill>
            <p:spPr>
              <a:xfrm>
                <a:off x="3667595" y="5002023"/>
                <a:ext cx="308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35" name="Ink 334">
                <a:extLst>
                  <a:ext uri="{FF2B5EF4-FFF2-40B4-BE49-F238E27FC236}">
                    <a16:creationId xmlns:a16="http://schemas.microsoft.com/office/drawing/2014/main" id="{C39B0AD0-ACAA-2147-9D80-60EF952B7D39}"/>
                  </a:ext>
                </a:extLst>
              </p14:cNvPr>
              <p14:cNvContentPartPr/>
              <p14:nvPr/>
            </p14:nvContentPartPr>
            <p14:xfrm>
              <a:off x="5732555" y="4897623"/>
              <a:ext cx="252000" cy="201600"/>
            </p14:xfrm>
          </p:contentPart>
        </mc:Choice>
        <mc:Fallback xmlns="">
          <p:pic>
            <p:nvPicPr>
              <p:cNvPr id="335" name="Ink 334">
                <a:extLst>
                  <a:ext uri="{FF2B5EF4-FFF2-40B4-BE49-F238E27FC236}">
                    <a16:creationId xmlns:a16="http://schemas.microsoft.com/office/drawing/2014/main" id="{C39B0AD0-ACAA-2147-9D80-60EF952B7D39}"/>
                  </a:ext>
                </a:extLst>
              </p:cNvPr>
              <p:cNvPicPr/>
              <p:nvPr/>
            </p:nvPicPr>
            <p:blipFill>
              <a:blip r:embed="rId177"/>
              <a:stretch>
                <a:fillRect/>
              </a:stretch>
            </p:blipFill>
            <p:spPr>
              <a:xfrm>
                <a:off x="5723903" y="4888983"/>
                <a:ext cx="269305"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44" name="Ink 348">
                <a:extLst>
                  <a:ext uri="{FF2B5EF4-FFF2-40B4-BE49-F238E27FC236}">
                    <a16:creationId xmlns:a16="http://schemas.microsoft.com/office/drawing/2014/main" id="{81E383C9-AF70-3548-AD4C-58EDFF128BA2}"/>
                  </a:ext>
                </a:extLst>
              </p14:cNvPr>
              <p14:cNvContentPartPr/>
              <p14:nvPr/>
            </p14:nvContentPartPr>
            <p14:xfrm>
              <a:off x="7650275" y="4828503"/>
              <a:ext cx="170280" cy="201600"/>
            </p14:xfrm>
          </p:contentPart>
        </mc:Choice>
        <mc:Fallback xmlns="">
          <p:pic>
            <p:nvPicPr>
              <p:cNvPr id="344" name="Ink 348">
                <a:extLst>
                  <a:ext uri="{FF2B5EF4-FFF2-40B4-BE49-F238E27FC236}">
                    <a16:creationId xmlns:a16="http://schemas.microsoft.com/office/drawing/2014/main" id="{81E383C9-AF70-3548-AD4C-58EDFF128BA2}"/>
                  </a:ext>
                </a:extLst>
              </p:cNvPr>
              <p:cNvPicPr/>
              <p:nvPr/>
            </p:nvPicPr>
            <p:blipFill>
              <a:blip r:embed="rId179"/>
              <a:stretch>
                <a:fillRect/>
              </a:stretch>
            </p:blipFill>
            <p:spPr>
              <a:xfrm>
                <a:off x="7641995" y="4820223"/>
                <a:ext cx="186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45" name="Ink 349">
                <a:extLst>
                  <a:ext uri="{FF2B5EF4-FFF2-40B4-BE49-F238E27FC236}">
                    <a16:creationId xmlns:a16="http://schemas.microsoft.com/office/drawing/2014/main" id="{C7C0B191-99BF-AB40-8564-5E462FB095C1}"/>
                  </a:ext>
                </a:extLst>
              </p14:cNvPr>
              <p14:cNvContentPartPr/>
              <p14:nvPr/>
            </p14:nvContentPartPr>
            <p14:xfrm>
              <a:off x="6927395" y="4910223"/>
              <a:ext cx="597600" cy="107280"/>
            </p14:xfrm>
          </p:contentPart>
        </mc:Choice>
        <mc:Fallback xmlns="">
          <p:pic>
            <p:nvPicPr>
              <p:cNvPr id="345" name="Ink 349">
                <a:extLst>
                  <a:ext uri="{FF2B5EF4-FFF2-40B4-BE49-F238E27FC236}">
                    <a16:creationId xmlns:a16="http://schemas.microsoft.com/office/drawing/2014/main" id="{C7C0B191-99BF-AB40-8564-5E462FB095C1}"/>
                  </a:ext>
                </a:extLst>
              </p:cNvPr>
              <p:cNvPicPr/>
              <p:nvPr/>
            </p:nvPicPr>
            <p:blipFill>
              <a:blip r:embed="rId181"/>
              <a:stretch>
                <a:fillRect/>
              </a:stretch>
            </p:blipFill>
            <p:spPr>
              <a:xfrm>
                <a:off x="6918755" y="4901583"/>
                <a:ext cx="6145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46" name="Ink 350">
                <a:extLst>
                  <a:ext uri="{FF2B5EF4-FFF2-40B4-BE49-F238E27FC236}">
                    <a16:creationId xmlns:a16="http://schemas.microsoft.com/office/drawing/2014/main" id="{B6BB5CCC-65A7-E942-901B-113BA6B418B0}"/>
                  </a:ext>
                </a:extLst>
              </p14:cNvPr>
              <p14:cNvContentPartPr/>
              <p14:nvPr/>
            </p14:nvContentPartPr>
            <p14:xfrm>
              <a:off x="6078515" y="4973583"/>
              <a:ext cx="421560" cy="351720"/>
            </p14:xfrm>
          </p:contentPart>
        </mc:Choice>
        <mc:Fallback xmlns="">
          <p:pic>
            <p:nvPicPr>
              <p:cNvPr id="346" name="Ink 350">
                <a:extLst>
                  <a:ext uri="{FF2B5EF4-FFF2-40B4-BE49-F238E27FC236}">
                    <a16:creationId xmlns:a16="http://schemas.microsoft.com/office/drawing/2014/main" id="{B6BB5CCC-65A7-E942-901B-113BA6B418B0}"/>
                  </a:ext>
                </a:extLst>
              </p:cNvPr>
              <p:cNvPicPr/>
              <p:nvPr/>
            </p:nvPicPr>
            <p:blipFill>
              <a:blip r:embed="rId183"/>
              <a:stretch>
                <a:fillRect/>
              </a:stretch>
            </p:blipFill>
            <p:spPr>
              <a:xfrm>
                <a:off x="6069515" y="4964583"/>
                <a:ext cx="4392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47" name="Ink 351">
                <a:extLst>
                  <a:ext uri="{FF2B5EF4-FFF2-40B4-BE49-F238E27FC236}">
                    <a16:creationId xmlns:a16="http://schemas.microsoft.com/office/drawing/2014/main" id="{5345BC98-2153-B94A-ADD3-B02F7D4DF4F4}"/>
                  </a:ext>
                </a:extLst>
              </p14:cNvPr>
              <p14:cNvContentPartPr/>
              <p14:nvPr/>
            </p14:nvContentPartPr>
            <p14:xfrm>
              <a:off x="5085275" y="4866663"/>
              <a:ext cx="270360" cy="276480"/>
            </p14:xfrm>
          </p:contentPart>
        </mc:Choice>
        <mc:Fallback xmlns="">
          <p:pic>
            <p:nvPicPr>
              <p:cNvPr id="347" name="Ink 351">
                <a:extLst>
                  <a:ext uri="{FF2B5EF4-FFF2-40B4-BE49-F238E27FC236}">
                    <a16:creationId xmlns:a16="http://schemas.microsoft.com/office/drawing/2014/main" id="{5345BC98-2153-B94A-ADD3-B02F7D4DF4F4}"/>
                  </a:ext>
                </a:extLst>
              </p:cNvPr>
              <p:cNvPicPr/>
              <p:nvPr/>
            </p:nvPicPr>
            <p:blipFill>
              <a:blip r:embed="rId185"/>
              <a:stretch>
                <a:fillRect/>
              </a:stretch>
            </p:blipFill>
            <p:spPr>
              <a:xfrm>
                <a:off x="5075568" y="4857651"/>
                <a:ext cx="289415" cy="294503"/>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48" name="Ink 352">
                <a:extLst>
                  <a:ext uri="{FF2B5EF4-FFF2-40B4-BE49-F238E27FC236}">
                    <a16:creationId xmlns:a16="http://schemas.microsoft.com/office/drawing/2014/main" id="{F2A87D8C-4B01-0043-B3A2-1B76F5635184}"/>
                  </a:ext>
                </a:extLst>
              </p14:cNvPr>
              <p14:cNvContentPartPr/>
              <p14:nvPr/>
            </p14:nvContentPartPr>
            <p14:xfrm>
              <a:off x="4066475" y="4941543"/>
              <a:ext cx="572400" cy="198000"/>
            </p14:xfrm>
          </p:contentPart>
        </mc:Choice>
        <mc:Fallback xmlns="">
          <p:pic>
            <p:nvPicPr>
              <p:cNvPr id="348" name="Ink 352">
                <a:extLst>
                  <a:ext uri="{FF2B5EF4-FFF2-40B4-BE49-F238E27FC236}">
                    <a16:creationId xmlns:a16="http://schemas.microsoft.com/office/drawing/2014/main" id="{F2A87D8C-4B01-0043-B3A2-1B76F5635184}"/>
                  </a:ext>
                </a:extLst>
              </p:cNvPr>
              <p:cNvPicPr/>
              <p:nvPr/>
            </p:nvPicPr>
            <p:blipFill>
              <a:blip r:embed="rId187"/>
              <a:stretch>
                <a:fillRect/>
              </a:stretch>
            </p:blipFill>
            <p:spPr>
              <a:xfrm>
                <a:off x="4057475" y="4932919"/>
                <a:ext cx="589680" cy="21453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54" name="Ink 353">
                <a:extLst>
                  <a:ext uri="{FF2B5EF4-FFF2-40B4-BE49-F238E27FC236}">
                    <a16:creationId xmlns:a16="http://schemas.microsoft.com/office/drawing/2014/main" id="{83BCF28E-9DED-F04E-9CB6-E3FB9E08FB8A}"/>
                  </a:ext>
                </a:extLst>
              </p14:cNvPr>
              <p14:cNvContentPartPr/>
              <p14:nvPr/>
            </p14:nvContentPartPr>
            <p14:xfrm>
              <a:off x="8278835" y="4865943"/>
              <a:ext cx="44280" cy="126000"/>
            </p14:xfrm>
          </p:contentPart>
        </mc:Choice>
        <mc:Fallback xmlns="">
          <p:pic>
            <p:nvPicPr>
              <p:cNvPr id="354" name="Ink 353">
                <a:extLst>
                  <a:ext uri="{FF2B5EF4-FFF2-40B4-BE49-F238E27FC236}">
                    <a16:creationId xmlns:a16="http://schemas.microsoft.com/office/drawing/2014/main" id="{83BCF28E-9DED-F04E-9CB6-E3FB9E08FB8A}"/>
                  </a:ext>
                </a:extLst>
              </p:cNvPr>
              <p:cNvPicPr/>
              <p:nvPr/>
            </p:nvPicPr>
            <p:blipFill>
              <a:blip r:embed="rId189"/>
              <a:stretch>
                <a:fillRect/>
              </a:stretch>
            </p:blipFill>
            <p:spPr>
              <a:xfrm>
                <a:off x="8270195" y="4857303"/>
                <a:ext cx="61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63" name="Ink 364">
                <a:extLst>
                  <a:ext uri="{FF2B5EF4-FFF2-40B4-BE49-F238E27FC236}">
                    <a16:creationId xmlns:a16="http://schemas.microsoft.com/office/drawing/2014/main" id="{96302743-BD45-2741-A0D1-4E34FC380604}"/>
                  </a:ext>
                </a:extLst>
              </p14:cNvPr>
              <p14:cNvContentPartPr/>
              <p14:nvPr/>
            </p14:nvContentPartPr>
            <p14:xfrm>
              <a:off x="9108995" y="4752903"/>
              <a:ext cx="961200" cy="276840"/>
            </p14:xfrm>
          </p:contentPart>
        </mc:Choice>
        <mc:Fallback xmlns="">
          <p:pic>
            <p:nvPicPr>
              <p:cNvPr id="363" name="Ink 364">
                <a:extLst>
                  <a:ext uri="{FF2B5EF4-FFF2-40B4-BE49-F238E27FC236}">
                    <a16:creationId xmlns:a16="http://schemas.microsoft.com/office/drawing/2014/main" id="{96302743-BD45-2741-A0D1-4E34FC380604}"/>
                  </a:ext>
                </a:extLst>
              </p:cNvPr>
              <p:cNvPicPr/>
              <p:nvPr/>
            </p:nvPicPr>
            <p:blipFill>
              <a:blip r:embed="rId191"/>
              <a:stretch>
                <a:fillRect/>
              </a:stretch>
            </p:blipFill>
            <p:spPr>
              <a:xfrm>
                <a:off x="9099998" y="4744274"/>
                <a:ext cx="979193" cy="294098"/>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64" name="Ink 365">
                <a:extLst>
                  <a:ext uri="{FF2B5EF4-FFF2-40B4-BE49-F238E27FC236}">
                    <a16:creationId xmlns:a16="http://schemas.microsoft.com/office/drawing/2014/main" id="{6D900C63-8A28-A94B-BA4B-8EEC72EF4C6D}"/>
                  </a:ext>
                </a:extLst>
              </p14:cNvPr>
              <p14:cNvContentPartPr/>
              <p14:nvPr/>
            </p14:nvContentPartPr>
            <p14:xfrm>
              <a:off x="8448755" y="4834623"/>
              <a:ext cx="252000" cy="151200"/>
            </p14:xfrm>
          </p:contentPart>
        </mc:Choice>
        <mc:Fallback xmlns="">
          <p:pic>
            <p:nvPicPr>
              <p:cNvPr id="364" name="Ink 365">
                <a:extLst>
                  <a:ext uri="{FF2B5EF4-FFF2-40B4-BE49-F238E27FC236}">
                    <a16:creationId xmlns:a16="http://schemas.microsoft.com/office/drawing/2014/main" id="{6D900C63-8A28-A94B-BA4B-8EEC72EF4C6D}"/>
                  </a:ext>
                </a:extLst>
              </p:cNvPr>
              <p:cNvPicPr/>
              <p:nvPr/>
            </p:nvPicPr>
            <p:blipFill>
              <a:blip r:embed="rId193"/>
              <a:stretch>
                <a:fillRect/>
              </a:stretch>
            </p:blipFill>
            <p:spPr>
              <a:xfrm>
                <a:off x="8440115" y="4825644"/>
                <a:ext cx="26892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71" name="Ink 371">
                <a:extLst>
                  <a:ext uri="{FF2B5EF4-FFF2-40B4-BE49-F238E27FC236}">
                    <a16:creationId xmlns:a16="http://schemas.microsoft.com/office/drawing/2014/main" id="{15B045EE-6D1E-AB4D-A8D2-F1F45C8E631B}"/>
                  </a:ext>
                </a:extLst>
              </p14:cNvPr>
              <p14:cNvContentPartPr/>
              <p14:nvPr/>
            </p14:nvContentPartPr>
            <p14:xfrm>
              <a:off x="2488595" y="5482263"/>
              <a:ext cx="1037520" cy="251640"/>
            </p14:xfrm>
          </p:contentPart>
        </mc:Choice>
        <mc:Fallback xmlns="">
          <p:pic>
            <p:nvPicPr>
              <p:cNvPr id="371" name="Ink 371">
                <a:extLst>
                  <a:ext uri="{FF2B5EF4-FFF2-40B4-BE49-F238E27FC236}">
                    <a16:creationId xmlns:a16="http://schemas.microsoft.com/office/drawing/2014/main" id="{15B045EE-6D1E-AB4D-A8D2-F1F45C8E631B}"/>
                  </a:ext>
                </a:extLst>
              </p:cNvPr>
              <p:cNvPicPr/>
              <p:nvPr/>
            </p:nvPicPr>
            <p:blipFill>
              <a:blip r:embed="rId195"/>
              <a:stretch>
                <a:fillRect/>
              </a:stretch>
            </p:blipFill>
            <p:spPr>
              <a:xfrm>
                <a:off x="2480318" y="5473635"/>
                <a:ext cx="1054794" cy="269974"/>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73" name="Ink 372">
                <a:extLst>
                  <a:ext uri="{FF2B5EF4-FFF2-40B4-BE49-F238E27FC236}">
                    <a16:creationId xmlns:a16="http://schemas.microsoft.com/office/drawing/2014/main" id="{F2013D5C-E6F2-3448-A2C3-3846367B9308}"/>
                  </a:ext>
                </a:extLst>
              </p14:cNvPr>
              <p14:cNvContentPartPr/>
              <p14:nvPr/>
            </p14:nvContentPartPr>
            <p14:xfrm>
              <a:off x="3997355" y="5520783"/>
              <a:ext cx="163800" cy="188280"/>
            </p14:xfrm>
          </p:contentPart>
        </mc:Choice>
        <mc:Fallback xmlns="">
          <p:pic>
            <p:nvPicPr>
              <p:cNvPr id="373" name="Ink 372">
                <a:extLst>
                  <a:ext uri="{FF2B5EF4-FFF2-40B4-BE49-F238E27FC236}">
                    <a16:creationId xmlns:a16="http://schemas.microsoft.com/office/drawing/2014/main" id="{F2013D5C-E6F2-3448-A2C3-3846367B9308}"/>
                  </a:ext>
                </a:extLst>
              </p:cNvPr>
              <p:cNvPicPr/>
              <p:nvPr/>
            </p:nvPicPr>
            <p:blipFill>
              <a:blip r:embed="rId197"/>
              <a:stretch>
                <a:fillRect/>
              </a:stretch>
            </p:blipFill>
            <p:spPr>
              <a:xfrm>
                <a:off x="3988355" y="5512143"/>
                <a:ext cx="1818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74" name="Ink 373">
                <a:extLst>
                  <a:ext uri="{FF2B5EF4-FFF2-40B4-BE49-F238E27FC236}">
                    <a16:creationId xmlns:a16="http://schemas.microsoft.com/office/drawing/2014/main" id="{5AFEF65D-3318-7C44-B683-02B7ED5FBA18}"/>
                  </a:ext>
                </a:extLst>
              </p14:cNvPr>
              <p14:cNvContentPartPr/>
              <p14:nvPr/>
            </p14:nvContentPartPr>
            <p14:xfrm>
              <a:off x="4255115" y="5589183"/>
              <a:ext cx="175680" cy="358560"/>
            </p14:xfrm>
          </p:contentPart>
        </mc:Choice>
        <mc:Fallback xmlns="">
          <p:pic>
            <p:nvPicPr>
              <p:cNvPr id="374" name="Ink 373">
                <a:extLst>
                  <a:ext uri="{FF2B5EF4-FFF2-40B4-BE49-F238E27FC236}">
                    <a16:creationId xmlns:a16="http://schemas.microsoft.com/office/drawing/2014/main" id="{5AFEF65D-3318-7C44-B683-02B7ED5FBA18}"/>
                  </a:ext>
                </a:extLst>
              </p:cNvPr>
              <p:cNvPicPr/>
              <p:nvPr/>
            </p:nvPicPr>
            <p:blipFill>
              <a:blip r:embed="rId199"/>
              <a:stretch>
                <a:fillRect/>
              </a:stretch>
            </p:blipFill>
            <p:spPr>
              <a:xfrm>
                <a:off x="4245755" y="5580552"/>
                <a:ext cx="194040" cy="376542"/>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94" name="Ink 393">
                <a:extLst>
                  <a:ext uri="{FF2B5EF4-FFF2-40B4-BE49-F238E27FC236}">
                    <a16:creationId xmlns:a16="http://schemas.microsoft.com/office/drawing/2014/main" id="{9F4133AC-49AE-5C44-B22A-A2FE1F40B75E}"/>
                  </a:ext>
                </a:extLst>
              </p14:cNvPr>
              <p14:cNvContentPartPr/>
              <p14:nvPr/>
            </p14:nvContentPartPr>
            <p14:xfrm>
              <a:off x="9504995" y="5293623"/>
              <a:ext cx="100800" cy="182520"/>
            </p14:xfrm>
          </p:contentPart>
        </mc:Choice>
        <mc:Fallback xmlns="">
          <p:pic>
            <p:nvPicPr>
              <p:cNvPr id="394" name="Ink 393">
                <a:extLst>
                  <a:ext uri="{FF2B5EF4-FFF2-40B4-BE49-F238E27FC236}">
                    <a16:creationId xmlns:a16="http://schemas.microsoft.com/office/drawing/2014/main" id="{9F4133AC-49AE-5C44-B22A-A2FE1F40B75E}"/>
                  </a:ext>
                </a:extLst>
              </p:cNvPr>
              <p:cNvPicPr/>
              <p:nvPr/>
            </p:nvPicPr>
            <p:blipFill>
              <a:blip r:embed="rId201"/>
              <a:stretch>
                <a:fillRect/>
              </a:stretch>
            </p:blipFill>
            <p:spPr>
              <a:xfrm>
                <a:off x="9496744" y="5285000"/>
                <a:ext cx="117660" cy="199407"/>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95" name="Ink 394">
                <a:extLst>
                  <a:ext uri="{FF2B5EF4-FFF2-40B4-BE49-F238E27FC236}">
                    <a16:creationId xmlns:a16="http://schemas.microsoft.com/office/drawing/2014/main" id="{66E8783B-4826-6240-898F-5BE11310BDBE}"/>
                  </a:ext>
                </a:extLst>
              </p14:cNvPr>
              <p14:cNvContentPartPr/>
              <p14:nvPr/>
            </p14:nvContentPartPr>
            <p14:xfrm>
              <a:off x="9523715" y="5607903"/>
              <a:ext cx="56880" cy="38160"/>
            </p14:xfrm>
          </p:contentPart>
        </mc:Choice>
        <mc:Fallback xmlns="">
          <p:pic>
            <p:nvPicPr>
              <p:cNvPr id="395" name="Ink 394">
                <a:extLst>
                  <a:ext uri="{FF2B5EF4-FFF2-40B4-BE49-F238E27FC236}">
                    <a16:creationId xmlns:a16="http://schemas.microsoft.com/office/drawing/2014/main" id="{66E8783B-4826-6240-898F-5BE11310BDBE}"/>
                  </a:ext>
                </a:extLst>
              </p:cNvPr>
              <p:cNvPicPr/>
              <p:nvPr/>
            </p:nvPicPr>
            <p:blipFill>
              <a:blip r:embed="rId203"/>
              <a:stretch>
                <a:fillRect/>
              </a:stretch>
            </p:blipFill>
            <p:spPr>
              <a:xfrm>
                <a:off x="9515075" y="5598817"/>
                <a:ext cx="74520" cy="56331"/>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96" name="Ink 399">
                <a:extLst>
                  <a:ext uri="{FF2B5EF4-FFF2-40B4-BE49-F238E27FC236}">
                    <a16:creationId xmlns:a16="http://schemas.microsoft.com/office/drawing/2014/main" id="{4F36CA08-835A-4846-8B93-12076B36AE83}"/>
                  </a:ext>
                </a:extLst>
              </p14:cNvPr>
              <p14:cNvContentPartPr/>
              <p14:nvPr/>
            </p14:nvContentPartPr>
            <p14:xfrm>
              <a:off x="8700035" y="5269143"/>
              <a:ext cx="541440" cy="295200"/>
            </p14:xfrm>
          </p:contentPart>
        </mc:Choice>
        <mc:Fallback xmlns="">
          <p:pic>
            <p:nvPicPr>
              <p:cNvPr id="396" name="Ink 399">
                <a:extLst>
                  <a:ext uri="{FF2B5EF4-FFF2-40B4-BE49-F238E27FC236}">
                    <a16:creationId xmlns:a16="http://schemas.microsoft.com/office/drawing/2014/main" id="{4F36CA08-835A-4846-8B93-12076B36AE83}"/>
                  </a:ext>
                </a:extLst>
              </p:cNvPr>
              <p:cNvPicPr/>
              <p:nvPr/>
            </p:nvPicPr>
            <p:blipFill>
              <a:blip r:embed="rId205"/>
              <a:stretch>
                <a:fillRect/>
              </a:stretch>
            </p:blipFill>
            <p:spPr>
              <a:xfrm>
                <a:off x="8691029" y="5260143"/>
                <a:ext cx="558731"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97" name="Ink 400">
                <a:extLst>
                  <a:ext uri="{FF2B5EF4-FFF2-40B4-BE49-F238E27FC236}">
                    <a16:creationId xmlns:a16="http://schemas.microsoft.com/office/drawing/2014/main" id="{769E4371-8CD7-3548-8EEB-D5EC9BCE15A8}"/>
                  </a:ext>
                </a:extLst>
              </p14:cNvPr>
              <p14:cNvContentPartPr/>
              <p14:nvPr/>
            </p14:nvContentPartPr>
            <p14:xfrm>
              <a:off x="7681595" y="5400543"/>
              <a:ext cx="905760" cy="352440"/>
            </p14:xfrm>
          </p:contentPart>
        </mc:Choice>
        <mc:Fallback xmlns="">
          <p:pic>
            <p:nvPicPr>
              <p:cNvPr id="397" name="Ink 400">
                <a:extLst>
                  <a:ext uri="{FF2B5EF4-FFF2-40B4-BE49-F238E27FC236}">
                    <a16:creationId xmlns:a16="http://schemas.microsoft.com/office/drawing/2014/main" id="{769E4371-8CD7-3548-8EEB-D5EC9BCE15A8}"/>
                  </a:ext>
                </a:extLst>
              </p:cNvPr>
              <p:cNvPicPr/>
              <p:nvPr/>
            </p:nvPicPr>
            <p:blipFill>
              <a:blip r:embed="rId207"/>
              <a:stretch>
                <a:fillRect/>
              </a:stretch>
            </p:blipFill>
            <p:spPr>
              <a:xfrm>
                <a:off x="7672955" y="5392263"/>
                <a:ext cx="9237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98" name="Ink 401">
                <a:extLst>
                  <a:ext uri="{FF2B5EF4-FFF2-40B4-BE49-F238E27FC236}">
                    <a16:creationId xmlns:a16="http://schemas.microsoft.com/office/drawing/2014/main" id="{CEDE3D1F-F5E7-1E48-BF08-125C78A2D529}"/>
                  </a:ext>
                </a:extLst>
              </p14:cNvPr>
              <p14:cNvContentPartPr/>
              <p14:nvPr/>
            </p14:nvContentPartPr>
            <p14:xfrm>
              <a:off x="5839475" y="5450583"/>
              <a:ext cx="1326960" cy="195480"/>
            </p14:xfrm>
          </p:contentPart>
        </mc:Choice>
        <mc:Fallback xmlns="">
          <p:pic>
            <p:nvPicPr>
              <p:cNvPr id="398" name="Ink 401">
                <a:extLst>
                  <a:ext uri="{FF2B5EF4-FFF2-40B4-BE49-F238E27FC236}">
                    <a16:creationId xmlns:a16="http://schemas.microsoft.com/office/drawing/2014/main" id="{CEDE3D1F-F5E7-1E48-BF08-125C78A2D529}"/>
                  </a:ext>
                </a:extLst>
              </p:cNvPr>
              <p:cNvPicPr/>
              <p:nvPr/>
            </p:nvPicPr>
            <p:blipFill>
              <a:blip r:embed="rId209"/>
              <a:stretch>
                <a:fillRect/>
              </a:stretch>
            </p:blipFill>
            <p:spPr>
              <a:xfrm>
                <a:off x="5830115" y="5442648"/>
                <a:ext cx="1345680" cy="212792"/>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99" name="Ink 402">
                <a:extLst>
                  <a:ext uri="{FF2B5EF4-FFF2-40B4-BE49-F238E27FC236}">
                    <a16:creationId xmlns:a16="http://schemas.microsoft.com/office/drawing/2014/main" id="{62F02B92-C24B-1B46-9198-F23C38ECAC19}"/>
                  </a:ext>
                </a:extLst>
              </p14:cNvPr>
              <p14:cNvContentPartPr/>
              <p14:nvPr/>
            </p14:nvContentPartPr>
            <p14:xfrm>
              <a:off x="4827155" y="5520063"/>
              <a:ext cx="613800" cy="157320"/>
            </p14:xfrm>
          </p:contentPart>
        </mc:Choice>
        <mc:Fallback xmlns="">
          <p:pic>
            <p:nvPicPr>
              <p:cNvPr id="399" name="Ink 402">
                <a:extLst>
                  <a:ext uri="{FF2B5EF4-FFF2-40B4-BE49-F238E27FC236}">
                    <a16:creationId xmlns:a16="http://schemas.microsoft.com/office/drawing/2014/main" id="{62F02B92-C24B-1B46-9198-F23C38ECAC19}"/>
                  </a:ext>
                </a:extLst>
              </p:cNvPr>
              <p:cNvPicPr/>
              <p:nvPr/>
            </p:nvPicPr>
            <p:blipFill>
              <a:blip r:embed="rId211"/>
              <a:stretch>
                <a:fillRect/>
              </a:stretch>
            </p:blipFill>
            <p:spPr>
              <a:xfrm>
                <a:off x="4817795" y="5511443"/>
                <a:ext cx="631440" cy="175279"/>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15" name="Ink 414">
                <a:extLst>
                  <a:ext uri="{FF2B5EF4-FFF2-40B4-BE49-F238E27FC236}">
                    <a16:creationId xmlns:a16="http://schemas.microsoft.com/office/drawing/2014/main" id="{382906DE-CB78-6442-B88D-FA0D1346BB6B}"/>
                  </a:ext>
                </a:extLst>
              </p14:cNvPr>
              <p14:cNvContentPartPr/>
              <p14:nvPr/>
            </p14:nvContentPartPr>
            <p14:xfrm>
              <a:off x="5097515" y="666183"/>
              <a:ext cx="6480" cy="6480"/>
            </p14:xfrm>
          </p:contentPart>
        </mc:Choice>
        <mc:Fallback xmlns="">
          <p:pic>
            <p:nvPicPr>
              <p:cNvPr id="415" name="Ink 414">
                <a:extLst>
                  <a:ext uri="{FF2B5EF4-FFF2-40B4-BE49-F238E27FC236}">
                    <a16:creationId xmlns:a16="http://schemas.microsoft.com/office/drawing/2014/main" id="{382906DE-CB78-6442-B88D-FA0D1346BB6B}"/>
                  </a:ext>
                </a:extLst>
              </p:cNvPr>
              <p:cNvPicPr/>
              <p:nvPr/>
            </p:nvPicPr>
            <p:blipFill>
              <a:blip r:embed="rId213"/>
              <a:stretch>
                <a:fillRect/>
              </a:stretch>
            </p:blipFill>
            <p:spPr>
              <a:xfrm>
                <a:off x="5081675" y="650343"/>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16" name="Ink 415">
                <a:extLst>
                  <a:ext uri="{FF2B5EF4-FFF2-40B4-BE49-F238E27FC236}">
                    <a16:creationId xmlns:a16="http://schemas.microsoft.com/office/drawing/2014/main" id="{F1A19E27-9CAA-C842-ABAE-DD1197309C9E}"/>
                  </a:ext>
                </a:extLst>
              </p14:cNvPr>
              <p14:cNvContentPartPr/>
              <p14:nvPr/>
            </p14:nvContentPartPr>
            <p14:xfrm>
              <a:off x="5116595" y="747903"/>
              <a:ext cx="12960" cy="360"/>
            </p14:xfrm>
          </p:contentPart>
        </mc:Choice>
        <mc:Fallback xmlns="">
          <p:pic>
            <p:nvPicPr>
              <p:cNvPr id="416" name="Ink 415">
                <a:extLst>
                  <a:ext uri="{FF2B5EF4-FFF2-40B4-BE49-F238E27FC236}">
                    <a16:creationId xmlns:a16="http://schemas.microsoft.com/office/drawing/2014/main" id="{F1A19E27-9CAA-C842-ABAE-DD1197309C9E}"/>
                  </a:ext>
                </a:extLst>
              </p:cNvPr>
              <p:cNvPicPr/>
              <p:nvPr/>
            </p:nvPicPr>
            <p:blipFill>
              <a:blip r:embed="rId215"/>
              <a:stretch>
                <a:fillRect/>
              </a:stretch>
            </p:blipFill>
            <p:spPr>
              <a:xfrm>
                <a:off x="5100755" y="731703"/>
                <a:ext cx="45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17" name="Ink 416">
                <a:extLst>
                  <a:ext uri="{FF2B5EF4-FFF2-40B4-BE49-F238E27FC236}">
                    <a16:creationId xmlns:a16="http://schemas.microsoft.com/office/drawing/2014/main" id="{6212C5A6-4C27-2A46-8246-19391B28173F}"/>
                  </a:ext>
                </a:extLst>
              </p14:cNvPr>
              <p14:cNvContentPartPr/>
              <p14:nvPr/>
            </p14:nvContentPartPr>
            <p14:xfrm>
              <a:off x="5242235" y="703983"/>
              <a:ext cx="56880" cy="6480"/>
            </p14:xfrm>
          </p:contentPart>
        </mc:Choice>
        <mc:Fallback xmlns="">
          <p:pic>
            <p:nvPicPr>
              <p:cNvPr id="417" name="Ink 416">
                <a:extLst>
                  <a:ext uri="{FF2B5EF4-FFF2-40B4-BE49-F238E27FC236}">
                    <a16:creationId xmlns:a16="http://schemas.microsoft.com/office/drawing/2014/main" id="{6212C5A6-4C27-2A46-8246-19391B28173F}"/>
                  </a:ext>
                </a:extLst>
              </p:cNvPr>
              <p:cNvPicPr/>
              <p:nvPr/>
            </p:nvPicPr>
            <p:blipFill>
              <a:blip r:embed="rId217"/>
              <a:stretch>
                <a:fillRect/>
              </a:stretch>
            </p:blipFill>
            <p:spPr>
              <a:xfrm>
                <a:off x="5225675" y="688977"/>
                <a:ext cx="89280" cy="37175"/>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18" name="Ink 420">
                <a:extLst>
                  <a:ext uri="{FF2B5EF4-FFF2-40B4-BE49-F238E27FC236}">
                    <a16:creationId xmlns:a16="http://schemas.microsoft.com/office/drawing/2014/main" id="{5F9FB193-4342-5740-AA4E-7874F8E69E59}"/>
                  </a:ext>
                </a:extLst>
              </p14:cNvPr>
              <p14:cNvContentPartPr/>
              <p14:nvPr/>
            </p14:nvContentPartPr>
            <p14:xfrm>
              <a:off x="3564275" y="458823"/>
              <a:ext cx="1332360" cy="453600"/>
            </p14:xfrm>
          </p:contentPart>
        </mc:Choice>
        <mc:Fallback xmlns="">
          <p:pic>
            <p:nvPicPr>
              <p:cNvPr id="418" name="Ink 420">
                <a:extLst>
                  <a:ext uri="{FF2B5EF4-FFF2-40B4-BE49-F238E27FC236}">
                    <a16:creationId xmlns:a16="http://schemas.microsoft.com/office/drawing/2014/main" id="{5F9FB193-4342-5740-AA4E-7874F8E69E59}"/>
                  </a:ext>
                </a:extLst>
              </p:cNvPr>
              <p:cNvPicPr/>
              <p:nvPr/>
            </p:nvPicPr>
            <p:blipFill>
              <a:blip r:embed="rId219"/>
              <a:stretch>
                <a:fillRect/>
              </a:stretch>
            </p:blipFill>
            <p:spPr>
              <a:xfrm>
                <a:off x="3547355" y="441557"/>
                <a:ext cx="1365840" cy="487053"/>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19" name="Ink 421">
                <a:extLst>
                  <a:ext uri="{FF2B5EF4-FFF2-40B4-BE49-F238E27FC236}">
                    <a16:creationId xmlns:a16="http://schemas.microsoft.com/office/drawing/2014/main" id="{43752B33-C210-804C-B327-B92D66BDDC36}"/>
                  </a:ext>
                </a:extLst>
              </p14:cNvPr>
              <p14:cNvContentPartPr/>
              <p14:nvPr/>
            </p14:nvContentPartPr>
            <p14:xfrm>
              <a:off x="3267995" y="647463"/>
              <a:ext cx="195120" cy="163800"/>
            </p14:xfrm>
          </p:contentPart>
        </mc:Choice>
        <mc:Fallback xmlns="">
          <p:pic>
            <p:nvPicPr>
              <p:cNvPr id="419" name="Ink 421">
                <a:extLst>
                  <a:ext uri="{FF2B5EF4-FFF2-40B4-BE49-F238E27FC236}">
                    <a16:creationId xmlns:a16="http://schemas.microsoft.com/office/drawing/2014/main" id="{43752B33-C210-804C-B327-B92D66BDDC36}"/>
                  </a:ext>
                </a:extLst>
              </p:cNvPr>
              <p:cNvPicPr/>
              <p:nvPr/>
            </p:nvPicPr>
            <p:blipFill>
              <a:blip r:embed="rId221"/>
              <a:stretch>
                <a:fillRect/>
              </a:stretch>
            </p:blipFill>
            <p:spPr>
              <a:xfrm>
                <a:off x="3251795" y="630903"/>
                <a:ext cx="227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20" name="Ink 422">
                <a:extLst>
                  <a:ext uri="{FF2B5EF4-FFF2-40B4-BE49-F238E27FC236}">
                    <a16:creationId xmlns:a16="http://schemas.microsoft.com/office/drawing/2014/main" id="{C05CAE34-60B2-604D-80F9-840CA1CDFE5B}"/>
                  </a:ext>
                </a:extLst>
              </p14:cNvPr>
              <p14:cNvContentPartPr/>
              <p14:nvPr/>
            </p14:nvContentPartPr>
            <p14:xfrm>
              <a:off x="2903315" y="534063"/>
              <a:ext cx="239400" cy="264600"/>
            </p14:xfrm>
          </p:contentPart>
        </mc:Choice>
        <mc:Fallback xmlns="">
          <p:pic>
            <p:nvPicPr>
              <p:cNvPr id="420" name="Ink 422">
                <a:extLst>
                  <a:ext uri="{FF2B5EF4-FFF2-40B4-BE49-F238E27FC236}">
                    <a16:creationId xmlns:a16="http://schemas.microsoft.com/office/drawing/2014/main" id="{C05CAE34-60B2-604D-80F9-840CA1CDFE5B}"/>
                  </a:ext>
                </a:extLst>
              </p:cNvPr>
              <p:cNvPicPr/>
              <p:nvPr/>
            </p:nvPicPr>
            <p:blipFill>
              <a:blip r:embed="rId223"/>
              <a:stretch>
                <a:fillRect/>
              </a:stretch>
            </p:blipFill>
            <p:spPr>
              <a:xfrm>
                <a:off x="2886755" y="517480"/>
                <a:ext cx="272160" cy="298847"/>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 name="Ink 14">
                <a:extLst>
                  <a:ext uri="{FF2B5EF4-FFF2-40B4-BE49-F238E27FC236}">
                    <a16:creationId xmlns:a16="http://schemas.microsoft.com/office/drawing/2014/main" id="{4FF43E10-17D6-E047-8E7C-C757A6C07156}"/>
                  </a:ext>
                </a:extLst>
              </p14:cNvPr>
              <p14:cNvContentPartPr/>
              <p14:nvPr/>
            </p14:nvContentPartPr>
            <p14:xfrm>
              <a:off x="1734035" y="2338743"/>
              <a:ext cx="930600" cy="333360"/>
            </p14:xfrm>
          </p:contentPart>
        </mc:Choice>
        <mc:Fallback xmlns="">
          <p:pic>
            <p:nvPicPr>
              <p:cNvPr id="14" name="Ink 14">
                <a:extLst>
                  <a:ext uri="{FF2B5EF4-FFF2-40B4-BE49-F238E27FC236}">
                    <a16:creationId xmlns:a16="http://schemas.microsoft.com/office/drawing/2014/main" id="{4FF43E10-17D6-E047-8E7C-C757A6C07156}"/>
                  </a:ext>
                </a:extLst>
              </p:cNvPr>
              <p:cNvPicPr/>
              <p:nvPr/>
            </p:nvPicPr>
            <p:blipFill>
              <a:blip r:embed="rId227"/>
              <a:stretch>
                <a:fillRect/>
              </a:stretch>
            </p:blipFill>
            <p:spPr>
              <a:xfrm>
                <a:off x="1716035" y="2320762"/>
                <a:ext cx="964800" cy="369321"/>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 name="Ink 15">
                <a:extLst>
                  <a:ext uri="{FF2B5EF4-FFF2-40B4-BE49-F238E27FC236}">
                    <a16:creationId xmlns:a16="http://schemas.microsoft.com/office/drawing/2014/main" id="{AB931E0A-5156-6542-9094-B52654E185A4}"/>
                  </a:ext>
                </a:extLst>
              </p14:cNvPr>
              <p14:cNvContentPartPr/>
              <p14:nvPr/>
            </p14:nvContentPartPr>
            <p14:xfrm>
              <a:off x="7707515" y="2275743"/>
              <a:ext cx="2269440" cy="69480"/>
            </p14:xfrm>
          </p:contentPart>
        </mc:Choice>
        <mc:Fallback xmlns="">
          <p:pic>
            <p:nvPicPr>
              <p:cNvPr id="16" name="Ink 15">
                <a:extLst>
                  <a:ext uri="{FF2B5EF4-FFF2-40B4-BE49-F238E27FC236}">
                    <a16:creationId xmlns:a16="http://schemas.microsoft.com/office/drawing/2014/main" id="{AB931E0A-5156-6542-9094-B52654E185A4}"/>
                  </a:ext>
                </a:extLst>
              </p:cNvPr>
              <p:cNvPicPr/>
              <p:nvPr/>
            </p:nvPicPr>
            <p:blipFill>
              <a:blip r:embed="rId229"/>
              <a:stretch>
                <a:fillRect/>
              </a:stretch>
            </p:blipFill>
            <p:spPr>
              <a:xfrm>
                <a:off x="7691672" y="2259543"/>
                <a:ext cx="2301485"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 name="Ink 18">
                <a:extLst>
                  <a:ext uri="{FF2B5EF4-FFF2-40B4-BE49-F238E27FC236}">
                    <a16:creationId xmlns:a16="http://schemas.microsoft.com/office/drawing/2014/main" id="{4C08B1E2-4C1B-A241-B276-757971886A46}"/>
                  </a:ext>
                </a:extLst>
              </p14:cNvPr>
              <p14:cNvContentPartPr/>
              <p14:nvPr/>
            </p14:nvContentPartPr>
            <p14:xfrm>
              <a:off x="1797035" y="2722143"/>
              <a:ext cx="6865920" cy="308520"/>
            </p14:xfrm>
          </p:contentPart>
        </mc:Choice>
        <mc:Fallback xmlns="">
          <p:pic>
            <p:nvPicPr>
              <p:cNvPr id="18" name="Ink 18">
                <a:extLst>
                  <a:ext uri="{FF2B5EF4-FFF2-40B4-BE49-F238E27FC236}">
                    <a16:creationId xmlns:a16="http://schemas.microsoft.com/office/drawing/2014/main" id="{4C08B1E2-4C1B-A241-B276-757971886A46}"/>
                  </a:ext>
                </a:extLst>
              </p:cNvPr>
              <p:cNvPicPr/>
              <p:nvPr/>
            </p:nvPicPr>
            <p:blipFill>
              <a:blip r:embed="rId231"/>
              <a:stretch>
                <a:fillRect/>
              </a:stretch>
            </p:blipFill>
            <p:spPr>
              <a:xfrm>
                <a:off x="1778675" y="2705924"/>
                <a:ext cx="6900840" cy="343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 name="Ink 5">
                <a:extLst>
                  <a:ext uri="{FF2B5EF4-FFF2-40B4-BE49-F238E27FC236}">
                    <a16:creationId xmlns:a16="http://schemas.microsoft.com/office/drawing/2014/main" id="{FA3C13C8-0080-7447-ADE3-82ECD6307E17}"/>
                  </a:ext>
                </a:extLst>
              </p14:cNvPr>
              <p14:cNvContentPartPr/>
              <p14:nvPr/>
            </p14:nvContentPartPr>
            <p14:xfrm>
              <a:off x="8693915" y="3049023"/>
              <a:ext cx="465480" cy="157680"/>
            </p14:xfrm>
          </p:contentPart>
        </mc:Choice>
        <mc:Fallback xmlns="">
          <p:pic>
            <p:nvPicPr>
              <p:cNvPr id="5" name="Ink 5">
                <a:extLst>
                  <a:ext uri="{FF2B5EF4-FFF2-40B4-BE49-F238E27FC236}">
                    <a16:creationId xmlns:a16="http://schemas.microsoft.com/office/drawing/2014/main" id="{FA3C13C8-0080-7447-ADE3-82ECD6307E17}"/>
                  </a:ext>
                </a:extLst>
              </p:cNvPr>
              <p:cNvPicPr/>
              <p:nvPr/>
            </p:nvPicPr>
            <p:blipFill>
              <a:blip r:embed="rId233"/>
              <a:stretch>
                <a:fillRect/>
              </a:stretch>
            </p:blipFill>
            <p:spPr>
              <a:xfrm>
                <a:off x="8685282" y="3040363"/>
                <a:ext cx="482747" cy="175360"/>
              </a:xfrm>
              <a:prstGeom prst="rect">
                <a:avLst/>
              </a:prstGeom>
            </p:spPr>
          </p:pic>
        </mc:Fallback>
      </mc:AlternateContent>
    </p:spTree>
    <p:extLst>
      <p:ext uri="{BB962C8B-B14F-4D97-AF65-F5344CB8AC3E}">
        <p14:creationId xmlns:p14="http://schemas.microsoft.com/office/powerpoint/2010/main" val="2294715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6">
                <a:extLst>
                  <a:ext uri="{FF2B5EF4-FFF2-40B4-BE49-F238E27FC236}">
                    <a16:creationId xmlns:a16="http://schemas.microsoft.com/office/drawing/2014/main" id="{ED56ECF4-B2D5-0D41-AD14-76D409EB231E}"/>
                  </a:ext>
                </a:extLst>
              </p14:cNvPr>
              <p14:cNvContentPartPr/>
              <p14:nvPr/>
            </p14:nvContentPartPr>
            <p14:xfrm>
              <a:off x="3481835" y="411663"/>
              <a:ext cx="1264320" cy="415080"/>
            </p14:xfrm>
          </p:contentPart>
        </mc:Choice>
        <mc:Fallback xmlns="">
          <p:pic>
            <p:nvPicPr>
              <p:cNvPr id="15" name="Ink 16">
                <a:extLst>
                  <a:ext uri="{FF2B5EF4-FFF2-40B4-BE49-F238E27FC236}">
                    <a16:creationId xmlns:a16="http://schemas.microsoft.com/office/drawing/2014/main" id="{ED56ECF4-B2D5-0D41-AD14-76D409EB231E}"/>
                  </a:ext>
                </a:extLst>
              </p:cNvPr>
              <p:cNvPicPr/>
              <p:nvPr/>
            </p:nvPicPr>
            <p:blipFill>
              <a:blip r:embed="rId3"/>
              <a:stretch>
                <a:fillRect/>
              </a:stretch>
            </p:blipFill>
            <p:spPr>
              <a:xfrm>
                <a:off x="3464190" y="393319"/>
                <a:ext cx="1298890" cy="44961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7">
                <a:extLst>
                  <a:ext uri="{FF2B5EF4-FFF2-40B4-BE49-F238E27FC236}">
                    <a16:creationId xmlns:a16="http://schemas.microsoft.com/office/drawing/2014/main" id="{AB455517-1978-B342-AC21-EA0199DDABD4}"/>
                  </a:ext>
                </a:extLst>
              </p14:cNvPr>
              <p14:cNvContentPartPr/>
              <p14:nvPr/>
            </p14:nvContentPartPr>
            <p14:xfrm>
              <a:off x="2865875" y="493383"/>
              <a:ext cx="471960" cy="252000"/>
            </p14:xfrm>
          </p:contentPart>
        </mc:Choice>
        <mc:Fallback xmlns="">
          <p:pic>
            <p:nvPicPr>
              <p:cNvPr id="16" name="Ink 17">
                <a:extLst>
                  <a:ext uri="{FF2B5EF4-FFF2-40B4-BE49-F238E27FC236}">
                    <a16:creationId xmlns:a16="http://schemas.microsoft.com/office/drawing/2014/main" id="{AB455517-1978-B342-AC21-EA0199DDABD4}"/>
                  </a:ext>
                </a:extLst>
              </p:cNvPr>
              <p:cNvPicPr/>
              <p:nvPr/>
            </p:nvPicPr>
            <p:blipFill>
              <a:blip r:embed="rId5"/>
              <a:stretch>
                <a:fillRect/>
              </a:stretch>
            </p:blipFill>
            <p:spPr>
              <a:xfrm>
                <a:off x="2849675" y="477183"/>
                <a:ext cx="5061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3" name="Ink 42">
                <a:extLst>
                  <a:ext uri="{FF2B5EF4-FFF2-40B4-BE49-F238E27FC236}">
                    <a16:creationId xmlns:a16="http://schemas.microsoft.com/office/drawing/2014/main" id="{59CBA399-567F-7C44-9201-F2744A953266}"/>
                  </a:ext>
                </a:extLst>
              </p14:cNvPr>
              <p14:cNvContentPartPr/>
              <p14:nvPr/>
            </p14:nvContentPartPr>
            <p14:xfrm>
              <a:off x="7304315" y="1700463"/>
              <a:ext cx="25560" cy="69480"/>
            </p14:xfrm>
          </p:contentPart>
        </mc:Choice>
        <mc:Fallback xmlns="">
          <p:pic>
            <p:nvPicPr>
              <p:cNvPr id="43" name="Ink 42">
                <a:extLst>
                  <a:ext uri="{FF2B5EF4-FFF2-40B4-BE49-F238E27FC236}">
                    <a16:creationId xmlns:a16="http://schemas.microsoft.com/office/drawing/2014/main" id="{59CBA399-567F-7C44-9201-F2744A953266}"/>
                  </a:ext>
                </a:extLst>
              </p:cNvPr>
              <p:cNvPicPr/>
              <p:nvPr/>
            </p:nvPicPr>
            <p:blipFill>
              <a:blip r:embed="rId7"/>
              <a:stretch>
                <a:fillRect/>
              </a:stretch>
            </p:blipFill>
            <p:spPr>
              <a:xfrm>
                <a:off x="7295675" y="1691103"/>
                <a:ext cx="43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6E9FFD4E-8CA5-694E-A650-C987D2EEBDEB}"/>
                  </a:ext>
                </a:extLst>
              </p14:cNvPr>
              <p14:cNvContentPartPr/>
              <p14:nvPr/>
            </p14:nvContentPartPr>
            <p14:xfrm>
              <a:off x="8304035" y="1580943"/>
              <a:ext cx="176400" cy="82080"/>
            </p14:xfrm>
          </p:contentPart>
        </mc:Choice>
        <mc:Fallback xmlns="">
          <p:pic>
            <p:nvPicPr>
              <p:cNvPr id="48" name="Ink 47">
                <a:extLst>
                  <a:ext uri="{FF2B5EF4-FFF2-40B4-BE49-F238E27FC236}">
                    <a16:creationId xmlns:a16="http://schemas.microsoft.com/office/drawing/2014/main" id="{6E9FFD4E-8CA5-694E-A650-C987D2EEBDEB}"/>
                  </a:ext>
                </a:extLst>
              </p:cNvPr>
              <p:cNvPicPr/>
              <p:nvPr/>
            </p:nvPicPr>
            <p:blipFill>
              <a:blip r:embed="rId9"/>
              <a:stretch>
                <a:fillRect/>
              </a:stretch>
            </p:blipFill>
            <p:spPr>
              <a:xfrm>
                <a:off x="8295395" y="1571583"/>
                <a:ext cx="194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8B2E5D9D-7C7F-5F40-8C68-058C54E9C284}"/>
                  </a:ext>
                </a:extLst>
              </p14:cNvPr>
              <p14:cNvContentPartPr/>
              <p14:nvPr/>
            </p14:nvContentPartPr>
            <p14:xfrm>
              <a:off x="8379635" y="1492743"/>
              <a:ext cx="6480" cy="25560"/>
            </p14:xfrm>
          </p:contentPart>
        </mc:Choice>
        <mc:Fallback xmlns="">
          <p:pic>
            <p:nvPicPr>
              <p:cNvPr id="49" name="Ink 48">
                <a:extLst>
                  <a:ext uri="{FF2B5EF4-FFF2-40B4-BE49-F238E27FC236}">
                    <a16:creationId xmlns:a16="http://schemas.microsoft.com/office/drawing/2014/main" id="{8B2E5D9D-7C7F-5F40-8C68-058C54E9C284}"/>
                  </a:ext>
                </a:extLst>
              </p:cNvPr>
              <p:cNvPicPr/>
              <p:nvPr/>
            </p:nvPicPr>
            <p:blipFill>
              <a:blip r:embed="rId11"/>
              <a:stretch>
                <a:fillRect/>
              </a:stretch>
            </p:blipFill>
            <p:spPr>
              <a:xfrm>
                <a:off x="8370768" y="1484103"/>
                <a:ext cx="23533"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54">
                <a:extLst>
                  <a:ext uri="{FF2B5EF4-FFF2-40B4-BE49-F238E27FC236}">
                    <a16:creationId xmlns:a16="http://schemas.microsoft.com/office/drawing/2014/main" id="{E2A11F7D-98A5-524C-8BA7-D7950FE0C93D}"/>
                  </a:ext>
                </a:extLst>
              </p14:cNvPr>
              <p14:cNvContentPartPr/>
              <p14:nvPr/>
            </p14:nvContentPartPr>
            <p14:xfrm>
              <a:off x="7631555" y="1462143"/>
              <a:ext cx="314640" cy="207360"/>
            </p14:xfrm>
          </p:contentPart>
        </mc:Choice>
        <mc:Fallback xmlns="">
          <p:pic>
            <p:nvPicPr>
              <p:cNvPr id="50" name="Ink 54">
                <a:extLst>
                  <a:ext uri="{FF2B5EF4-FFF2-40B4-BE49-F238E27FC236}">
                    <a16:creationId xmlns:a16="http://schemas.microsoft.com/office/drawing/2014/main" id="{E2A11F7D-98A5-524C-8BA7-D7950FE0C93D}"/>
                  </a:ext>
                </a:extLst>
              </p:cNvPr>
              <p:cNvPicPr/>
              <p:nvPr/>
            </p:nvPicPr>
            <p:blipFill>
              <a:blip r:embed="rId13"/>
              <a:stretch>
                <a:fillRect/>
              </a:stretch>
            </p:blipFill>
            <p:spPr>
              <a:xfrm>
                <a:off x="7622555" y="1453488"/>
                <a:ext cx="331920" cy="22430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6">
                <a:extLst>
                  <a:ext uri="{FF2B5EF4-FFF2-40B4-BE49-F238E27FC236}">
                    <a16:creationId xmlns:a16="http://schemas.microsoft.com/office/drawing/2014/main" id="{57C8B422-D30C-E24F-A274-C2E75DC61FE9}"/>
                  </a:ext>
                </a:extLst>
              </p14:cNvPr>
              <p14:cNvContentPartPr/>
              <p14:nvPr/>
            </p14:nvContentPartPr>
            <p14:xfrm>
              <a:off x="4412435" y="1486623"/>
              <a:ext cx="710640" cy="258120"/>
            </p14:xfrm>
          </p:contentPart>
        </mc:Choice>
        <mc:Fallback xmlns="">
          <p:pic>
            <p:nvPicPr>
              <p:cNvPr id="52" name="Ink 56">
                <a:extLst>
                  <a:ext uri="{FF2B5EF4-FFF2-40B4-BE49-F238E27FC236}">
                    <a16:creationId xmlns:a16="http://schemas.microsoft.com/office/drawing/2014/main" id="{57C8B422-D30C-E24F-A274-C2E75DC61FE9}"/>
                  </a:ext>
                </a:extLst>
              </p:cNvPr>
              <p:cNvPicPr/>
              <p:nvPr/>
            </p:nvPicPr>
            <p:blipFill>
              <a:blip r:embed="rId15"/>
              <a:stretch>
                <a:fillRect/>
              </a:stretch>
            </p:blipFill>
            <p:spPr>
              <a:xfrm>
                <a:off x="4403080" y="1477623"/>
                <a:ext cx="729351"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7">
                <a:extLst>
                  <a:ext uri="{FF2B5EF4-FFF2-40B4-BE49-F238E27FC236}">
                    <a16:creationId xmlns:a16="http://schemas.microsoft.com/office/drawing/2014/main" id="{EBEA28C3-2D97-2043-85F0-4867F03B2F87}"/>
                  </a:ext>
                </a:extLst>
              </p14:cNvPr>
              <p14:cNvContentPartPr/>
              <p14:nvPr/>
            </p14:nvContentPartPr>
            <p14:xfrm>
              <a:off x="3494435" y="1587063"/>
              <a:ext cx="534600" cy="170280"/>
            </p14:xfrm>
          </p:contentPart>
        </mc:Choice>
        <mc:Fallback xmlns="">
          <p:pic>
            <p:nvPicPr>
              <p:cNvPr id="53" name="Ink 57">
                <a:extLst>
                  <a:ext uri="{FF2B5EF4-FFF2-40B4-BE49-F238E27FC236}">
                    <a16:creationId xmlns:a16="http://schemas.microsoft.com/office/drawing/2014/main" id="{EBEA28C3-2D97-2043-85F0-4867F03B2F87}"/>
                  </a:ext>
                </a:extLst>
              </p:cNvPr>
              <p:cNvPicPr/>
              <p:nvPr/>
            </p:nvPicPr>
            <p:blipFill>
              <a:blip r:embed="rId17"/>
              <a:stretch>
                <a:fillRect/>
              </a:stretch>
            </p:blipFill>
            <p:spPr>
              <a:xfrm>
                <a:off x="3485435" y="1578044"/>
                <a:ext cx="552600" cy="18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9" name="Ink 71">
                <a:extLst>
                  <a:ext uri="{FF2B5EF4-FFF2-40B4-BE49-F238E27FC236}">
                    <a16:creationId xmlns:a16="http://schemas.microsoft.com/office/drawing/2014/main" id="{2F56105E-1949-4747-B62E-480868E7E62B}"/>
                  </a:ext>
                </a:extLst>
              </p14:cNvPr>
              <p14:cNvContentPartPr/>
              <p14:nvPr/>
            </p14:nvContentPartPr>
            <p14:xfrm>
              <a:off x="5632115" y="1443423"/>
              <a:ext cx="1521720" cy="270000"/>
            </p14:xfrm>
          </p:contentPart>
        </mc:Choice>
        <mc:Fallback xmlns="">
          <p:pic>
            <p:nvPicPr>
              <p:cNvPr id="69" name="Ink 71">
                <a:extLst>
                  <a:ext uri="{FF2B5EF4-FFF2-40B4-BE49-F238E27FC236}">
                    <a16:creationId xmlns:a16="http://schemas.microsoft.com/office/drawing/2014/main" id="{2F56105E-1949-4747-B62E-480868E7E62B}"/>
                  </a:ext>
                </a:extLst>
              </p:cNvPr>
              <p:cNvPicPr/>
              <p:nvPr/>
            </p:nvPicPr>
            <p:blipFill>
              <a:blip r:embed="rId19"/>
              <a:stretch>
                <a:fillRect/>
              </a:stretch>
            </p:blipFill>
            <p:spPr>
              <a:xfrm>
                <a:off x="5623117" y="1434423"/>
                <a:ext cx="1539356"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4" name="Ink 153">
                <a:extLst>
                  <a:ext uri="{FF2B5EF4-FFF2-40B4-BE49-F238E27FC236}">
                    <a16:creationId xmlns:a16="http://schemas.microsoft.com/office/drawing/2014/main" id="{35B310C0-EA6B-7748-98EB-E0FBCD3FDFD7}"/>
                  </a:ext>
                </a:extLst>
              </p14:cNvPr>
              <p14:cNvContentPartPr/>
              <p14:nvPr/>
            </p14:nvContentPartPr>
            <p14:xfrm>
              <a:off x="2356475" y="1643943"/>
              <a:ext cx="44280" cy="138600"/>
            </p14:xfrm>
          </p:contentPart>
        </mc:Choice>
        <mc:Fallback xmlns="">
          <p:pic>
            <p:nvPicPr>
              <p:cNvPr id="154" name="Ink 153">
                <a:extLst>
                  <a:ext uri="{FF2B5EF4-FFF2-40B4-BE49-F238E27FC236}">
                    <a16:creationId xmlns:a16="http://schemas.microsoft.com/office/drawing/2014/main" id="{35B310C0-EA6B-7748-98EB-E0FBCD3FDFD7}"/>
                  </a:ext>
                </a:extLst>
              </p:cNvPr>
              <p:cNvPicPr/>
              <p:nvPr/>
            </p:nvPicPr>
            <p:blipFill>
              <a:blip r:embed="rId21"/>
              <a:stretch>
                <a:fillRect/>
              </a:stretch>
            </p:blipFill>
            <p:spPr>
              <a:xfrm>
                <a:off x="2347835" y="1635303"/>
                <a:ext cx="60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5" name="Ink 154">
                <a:extLst>
                  <a:ext uri="{FF2B5EF4-FFF2-40B4-BE49-F238E27FC236}">
                    <a16:creationId xmlns:a16="http://schemas.microsoft.com/office/drawing/2014/main" id="{FFA738CA-59AE-3A47-A63E-C56B71A4A97A}"/>
                  </a:ext>
                </a:extLst>
              </p14:cNvPr>
              <p14:cNvContentPartPr/>
              <p14:nvPr/>
            </p14:nvContentPartPr>
            <p14:xfrm>
              <a:off x="2343875" y="1618743"/>
              <a:ext cx="151200" cy="19080"/>
            </p14:xfrm>
          </p:contentPart>
        </mc:Choice>
        <mc:Fallback xmlns="">
          <p:pic>
            <p:nvPicPr>
              <p:cNvPr id="155" name="Ink 154">
                <a:extLst>
                  <a:ext uri="{FF2B5EF4-FFF2-40B4-BE49-F238E27FC236}">
                    <a16:creationId xmlns:a16="http://schemas.microsoft.com/office/drawing/2014/main" id="{FFA738CA-59AE-3A47-A63E-C56B71A4A97A}"/>
                  </a:ext>
                </a:extLst>
              </p:cNvPr>
              <p:cNvPicPr/>
              <p:nvPr/>
            </p:nvPicPr>
            <p:blipFill>
              <a:blip r:embed="rId23"/>
              <a:stretch>
                <a:fillRect/>
              </a:stretch>
            </p:blipFill>
            <p:spPr>
              <a:xfrm>
                <a:off x="2334875" y="1610263"/>
                <a:ext cx="16848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6" name="Ink 155">
                <a:extLst>
                  <a:ext uri="{FF2B5EF4-FFF2-40B4-BE49-F238E27FC236}">
                    <a16:creationId xmlns:a16="http://schemas.microsoft.com/office/drawing/2014/main" id="{86B29C0A-685A-D740-8A44-9F10AF390386}"/>
                  </a:ext>
                </a:extLst>
              </p14:cNvPr>
              <p14:cNvContentPartPr/>
              <p14:nvPr/>
            </p14:nvContentPartPr>
            <p14:xfrm>
              <a:off x="2337755" y="1693983"/>
              <a:ext cx="138600" cy="12960"/>
            </p14:xfrm>
          </p:contentPart>
        </mc:Choice>
        <mc:Fallback xmlns="">
          <p:pic>
            <p:nvPicPr>
              <p:cNvPr id="156" name="Ink 155">
                <a:extLst>
                  <a:ext uri="{FF2B5EF4-FFF2-40B4-BE49-F238E27FC236}">
                    <a16:creationId xmlns:a16="http://schemas.microsoft.com/office/drawing/2014/main" id="{86B29C0A-685A-D740-8A44-9F10AF390386}"/>
                  </a:ext>
                </a:extLst>
              </p:cNvPr>
              <p:cNvPicPr/>
              <p:nvPr/>
            </p:nvPicPr>
            <p:blipFill>
              <a:blip r:embed="rId25"/>
              <a:stretch>
                <a:fillRect/>
              </a:stretch>
            </p:blipFill>
            <p:spPr>
              <a:xfrm>
                <a:off x="2328755" y="1686063"/>
                <a:ext cx="155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5" name="Ink 165">
                <a:extLst>
                  <a:ext uri="{FF2B5EF4-FFF2-40B4-BE49-F238E27FC236}">
                    <a16:creationId xmlns:a16="http://schemas.microsoft.com/office/drawing/2014/main" id="{541FEC69-BC92-DD44-95EC-88AE746E52C2}"/>
                  </a:ext>
                </a:extLst>
              </p14:cNvPr>
              <p14:cNvContentPartPr/>
              <p14:nvPr/>
            </p14:nvContentPartPr>
            <p14:xfrm>
              <a:off x="2563835" y="1662663"/>
              <a:ext cx="805320" cy="138600"/>
            </p14:xfrm>
          </p:contentPart>
        </mc:Choice>
        <mc:Fallback xmlns="">
          <p:pic>
            <p:nvPicPr>
              <p:cNvPr id="165" name="Ink 165">
                <a:extLst>
                  <a:ext uri="{FF2B5EF4-FFF2-40B4-BE49-F238E27FC236}">
                    <a16:creationId xmlns:a16="http://schemas.microsoft.com/office/drawing/2014/main" id="{541FEC69-BC92-DD44-95EC-88AE746E52C2}"/>
                  </a:ext>
                </a:extLst>
              </p:cNvPr>
              <p:cNvPicPr/>
              <p:nvPr/>
            </p:nvPicPr>
            <p:blipFill>
              <a:blip r:embed="rId27"/>
              <a:stretch>
                <a:fillRect/>
              </a:stretch>
            </p:blipFill>
            <p:spPr>
              <a:xfrm>
                <a:off x="2555551" y="1654045"/>
                <a:ext cx="822968" cy="1554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8" name="Ink 207">
                <a:extLst>
                  <a:ext uri="{FF2B5EF4-FFF2-40B4-BE49-F238E27FC236}">
                    <a16:creationId xmlns:a16="http://schemas.microsoft.com/office/drawing/2014/main" id="{383155B6-62E0-FB49-8DE3-24C6522216EF}"/>
                  </a:ext>
                </a:extLst>
              </p14:cNvPr>
              <p14:cNvContentPartPr/>
              <p14:nvPr/>
            </p14:nvContentPartPr>
            <p14:xfrm>
              <a:off x="3356195" y="3357183"/>
              <a:ext cx="182520" cy="170280"/>
            </p14:xfrm>
          </p:contentPart>
        </mc:Choice>
        <mc:Fallback xmlns="">
          <p:pic>
            <p:nvPicPr>
              <p:cNvPr id="208" name="Ink 207">
                <a:extLst>
                  <a:ext uri="{FF2B5EF4-FFF2-40B4-BE49-F238E27FC236}">
                    <a16:creationId xmlns:a16="http://schemas.microsoft.com/office/drawing/2014/main" id="{383155B6-62E0-FB49-8DE3-24C6522216EF}"/>
                  </a:ext>
                </a:extLst>
              </p:cNvPr>
              <p:cNvPicPr/>
              <p:nvPr/>
            </p:nvPicPr>
            <p:blipFill>
              <a:blip r:embed="rId31"/>
              <a:stretch>
                <a:fillRect/>
              </a:stretch>
            </p:blipFill>
            <p:spPr>
              <a:xfrm>
                <a:off x="3346853" y="3348183"/>
                <a:ext cx="199766"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 name="Ink 208">
                <a:extLst>
                  <a:ext uri="{FF2B5EF4-FFF2-40B4-BE49-F238E27FC236}">
                    <a16:creationId xmlns:a16="http://schemas.microsoft.com/office/drawing/2014/main" id="{9110127F-8E3D-E145-A3E5-3D1CE2F82182}"/>
                  </a:ext>
                </a:extLst>
              </p14:cNvPr>
              <p14:cNvContentPartPr/>
              <p14:nvPr/>
            </p14:nvContentPartPr>
            <p14:xfrm>
              <a:off x="3613955" y="3438903"/>
              <a:ext cx="157680" cy="100800"/>
            </p14:xfrm>
          </p:contentPart>
        </mc:Choice>
        <mc:Fallback xmlns="">
          <p:pic>
            <p:nvPicPr>
              <p:cNvPr id="209" name="Ink 208">
                <a:extLst>
                  <a:ext uri="{FF2B5EF4-FFF2-40B4-BE49-F238E27FC236}">
                    <a16:creationId xmlns:a16="http://schemas.microsoft.com/office/drawing/2014/main" id="{9110127F-8E3D-E145-A3E5-3D1CE2F82182}"/>
                  </a:ext>
                </a:extLst>
              </p:cNvPr>
              <p:cNvPicPr/>
              <p:nvPr/>
            </p:nvPicPr>
            <p:blipFill>
              <a:blip r:embed="rId33"/>
              <a:stretch>
                <a:fillRect/>
              </a:stretch>
            </p:blipFill>
            <p:spPr>
              <a:xfrm>
                <a:off x="3604595" y="3429935"/>
                <a:ext cx="175320"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0" name="Ink 209">
                <a:extLst>
                  <a:ext uri="{FF2B5EF4-FFF2-40B4-BE49-F238E27FC236}">
                    <a16:creationId xmlns:a16="http://schemas.microsoft.com/office/drawing/2014/main" id="{6457BB26-781C-E044-B82A-0508792C241A}"/>
                  </a:ext>
                </a:extLst>
              </p14:cNvPr>
              <p14:cNvContentPartPr/>
              <p14:nvPr/>
            </p14:nvContentPartPr>
            <p14:xfrm>
              <a:off x="3815195" y="3445023"/>
              <a:ext cx="170280" cy="88200"/>
            </p14:xfrm>
          </p:contentPart>
        </mc:Choice>
        <mc:Fallback xmlns="">
          <p:pic>
            <p:nvPicPr>
              <p:cNvPr id="210" name="Ink 209">
                <a:extLst>
                  <a:ext uri="{FF2B5EF4-FFF2-40B4-BE49-F238E27FC236}">
                    <a16:creationId xmlns:a16="http://schemas.microsoft.com/office/drawing/2014/main" id="{6457BB26-781C-E044-B82A-0508792C241A}"/>
                  </a:ext>
                </a:extLst>
              </p:cNvPr>
              <p:cNvPicPr/>
              <p:nvPr/>
            </p:nvPicPr>
            <p:blipFill>
              <a:blip r:embed="rId35"/>
              <a:stretch>
                <a:fillRect/>
              </a:stretch>
            </p:blipFill>
            <p:spPr>
              <a:xfrm>
                <a:off x="3806195" y="3436023"/>
                <a:ext cx="1886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1" name="Ink 210">
                <a:extLst>
                  <a:ext uri="{FF2B5EF4-FFF2-40B4-BE49-F238E27FC236}">
                    <a16:creationId xmlns:a16="http://schemas.microsoft.com/office/drawing/2014/main" id="{E5E15F44-AD9C-FB47-9CFE-2535F1F496D7}"/>
                  </a:ext>
                </a:extLst>
              </p14:cNvPr>
              <p14:cNvContentPartPr/>
              <p14:nvPr/>
            </p14:nvContentPartPr>
            <p14:xfrm>
              <a:off x="4368515" y="3432423"/>
              <a:ext cx="226800" cy="100800"/>
            </p14:xfrm>
          </p:contentPart>
        </mc:Choice>
        <mc:Fallback xmlns="">
          <p:pic>
            <p:nvPicPr>
              <p:cNvPr id="211" name="Ink 210">
                <a:extLst>
                  <a:ext uri="{FF2B5EF4-FFF2-40B4-BE49-F238E27FC236}">
                    <a16:creationId xmlns:a16="http://schemas.microsoft.com/office/drawing/2014/main" id="{E5E15F44-AD9C-FB47-9CFE-2535F1F496D7}"/>
                  </a:ext>
                </a:extLst>
              </p:cNvPr>
              <p:cNvPicPr/>
              <p:nvPr/>
            </p:nvPicPr>
            <p:blipFill>
              <a:blip r:embed="rId37"/>
              <a:stretch>
                <a:fillRect/>
              </a:stretch>
            </p:blipFill>
            <p:spPr>
              <a:xfrm>
                <a:off x="4359875" y="3424503"/>
                <a:ext cx="2448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2" name="Ink 211">
                <a:extLst>
                  <a:ext uri="{FF2B5EF4-FFF2-40B4-BE49-F238E27FC236}">
                    <a16:creationId xmlns:a16="http://schemas.microsoft.com/office/drawing/2014/main" id="{6B7C8E61-22FD-D340-A681-CB5A14F69343}"/>
                  </a:ext>
                </a:extLst>
              </p14:cNvPr>
              <p14:cNvContentPartPr/>
              <p14:nvPr/>
            </p14:nvContentPartPr>
            <p14:xfrm>
              <a:off x="4663715" y="3420183"/>
              <a:ext cx="119880" cy="113400"/>
            </p14:xfrm>
          </p:contentPart>
        </mc:Choice>
        <mc:Fallback xmlns="">
          <p:pic>
            <p:nvPicPr>
              <p:cNvPr id="212" name="Ink 211">
                <a:extLst>
                  <a:ext uri="{FF2B5EF4-FFF2-40B4-BE49-F238E27FC236}">
                    <a16:creationId xmlns:a16="http://schemas.microsoft.com/office/drawing/2014/main" id="{6B7C8E61-22FD-D340-A681-CB5A14F69343}"/>
                  </a:ext>
                </a:extLst>
              </p:cNvPr>
              <p:cNvPicPr/>
              <p:nvPr/>
            </p:nvPicPr>
            <p:blipFill>
              <a:blip r:embed="rId39"/>
              <a:stretch>
                <a:fillRect/>
              </a:stretch>
            </p:blipFill>
            <p:spPr>
              <a:xfrm>
                <a:off x="4654715" y="3411183"/>
                <a:ext cx="137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3" name="Ink 212">
                <a:extLst>
                  <a:ext uri="{FF2B5EF4-FFF2-40B4-BE49-F238E27FC236}">
                    <a16:creationId xmlns:a16="http://schemas.microsoft.com/office/drawing/2014/main" id="{1A803936-E6FE-4B48-9BCE-8895D94EE323}"/>
                  </a:ext>
                </a:extLst>
              </p14:cNvPr>
              <p14:cNvContentPartPr/>
              <p14:nvPr/>
            </p14:nvContentPartPr>
            <p14:xfrm>
              <a:off x="5204435" y="3357183"/>
              <a:ext cx="176400" cy="119880"/>
            </p14:xfrm>
          </p:contentPart>
        </mc:Choice>
        <mc:Fallback xmlns="">
          <p:pic>
            <p:nvPicPr>
              <p:cNvPr id="213" name="Ink 212">
                <a:extLst>
                  <a:ext uri="{FF2B5EF4-FFF2-40B4-BE49-F238E27FC236}">
                    <a16:creationId xmlns:a16="http://schemas.microsoft.com/office/drawing/2014/main" id="{1A803936-E6FE-4B48-9BCE-8895D94EE323}"/>
                  </a:ext>
                </a:extLst>
              </p:cNvPr>
              <p:cNvPicPr/>
              <p:nvPr/>
            </p:nvPicPr>
            <p:blipFill>
              <a:blip r:embed="rId41"/>
              <a:stretch>
                <a:fillRect/>
              </a:stretch>
            </p:blipFill>
            <p:spPr>
              <a:xfrm>
                <a:off x="5196155" y="3348183"/>
                <a:ext cx="193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4" name="Ink 213">
                <a:extLst>
                  <a:ext uri="{FF2B5EF4-FFF2-40B4-BE49-F238E27FC236}">
                    <a16:creationId xmlns:a16="http://schemas.microsoft.com/office/drawing/2014/main" id="{7F1DBD55-DF84-214A-9A13-8F8472E5B55C}"/>
                  </a:ext>
                </a:extLst>
              </p14:cNvPr>
              <p14:cNvContentPartPr/>
              <p14:nvPr/>
            </p14:nvContentPartPr>
            <p14:xfrm>
              <a:off x="5462195" y="3369783"/>
              <a:ext cx="195120" cy="100800"/>
            </p14:xfrm>
          </p:contentPart>
        </mc:Choice>
        <mc:Fallback xmlns="">
          <p:pic>
            <p:nvPicPr>
              <p:cNvPr id="214" name="Ink 213">
                <a:extLst>
                  <a:ext uri="{FF2B5EF4-FFF2-40B4-BE49-F238E27FC236}">
                    <a16:creationId xmlns:a16="http://schemas.microsoft.com/office/drawing/2014/main" id="{7F1DBD55-DF84-214A-9A13-8F8472E5B55C}"/>
                  </a:ext>
                </a:extLst>
              </p:cNvPr>
              <p:cNvPicPr/>
              <p:nvPr/>
            </p:nvPicPr>
            <p:blipFill>
              <a:blip r:embed="rId43"/>
              <a:stretch>
                <a:fillRect/>
              </a:stretch>
            </p:blipFill>
            <p:spPr>
              <a:xfrm>
                <a:off x="5452475" y="3360456"/>
                <a:ext cx="213120"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5" name="Ink 214">
                <a:extLst>
                  <a:ext uri="{FF2B5EF4-FFF2-40B4-BE49-F238E27FC236}">
                    <a16:creationId xmlns:a16="http://schemas.microsoft.com/office/drawing/2014/main" id="{1E742834-47E6-2147-A8EC-A9A36267D224}"/>
                  </a:ext>
                </a:extLst>
              </p14:cNvPr>
              <p14:cNvContentPartPr/>
              <p14:nvPr/>
            </p14:nvContentPartPr>
            <p14:xfrm>
              <a:off x="5707355" y="3357183"/>
              <a:ext cx="157680" cy="365040"/>
            </p14:xfrm>
          </p:contentPart>
        </mc:Choice>
        <mc:Fallback xmlns="">
          <p:pic>
            <p:nvPicPr>
              <p:cNvPr id="215" name="Ink 214">
                <a:extLst>
                  <a:ext uri="{FF2B5EF4-FFF2-40B4-BE49-F238E27FC236}">
                    <a16:creationId xmlns:a16="http://schemas.microsoft.com/office/drawing/2014/main" id="{1E742834-47E6-2147-A8EC-A9A36267D224}"/>
                  </a:ext>
                </a:extLst>
              </p:cNvPr>
              <p:cNvPicPr/>
              <p:nvPr/>
            </p:nvPicPr>
            <p:blipFill>
              <a:blip r:embed="rId45"/>
              <a:stretch>
                <a:fillRect/>
              </a:stretch>
            </p:blipFill>
            <p:spPr>
              <a:xfrm>
                <a:off x="5697275" y="3348183"/>
                <a:ext cx="1767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6" name="Ink 215">
                <a:extLst>
                  <a:ext uri="{FF2B5EF4-FFF2-40B4-BE49-F238E27FC236}">
                    <a16:creationId xmlns:a16="http://schemas.microsoft.com/office/drawing/2014/main" id="{A80193FD-C4EB-E64C-9952-1DAB6C845105}"/>
                  </a:ext>
                </a:extLst>
              </p14:cNvPr>
              <p14:cNvContentPartPr/>
              <p14:nvPr/>
            </p14:nvContentPartPr>
            <p14:xfrm>
              <a:off x="6298475" y="3331983"/>
              <a:ext cx="44280" cy="138600"/>
            </p14:xfrm>
          </p:contentPart>
        </mc:Choice>
        <mc:Fallback xmlns="">
          <p:pic>
            <p:nvPicPr>
              <p:cNvPr id="216" name="Ink 215">
                <a:extLst>
                  <a:ext uri="{FF2B5EF4-FFF2-40B4-BE49-F238E27FC236}">
                    <a16:creationId xmlns:a16="http://schemas.microsoft.com/office/drawing/2014/main" id="{A80193FD-C4EB-E64C-9952-1DAB6C845105}"/>
                  </a:ext>
                </a:extLst>
              </p:cNvPr>
              <p:cNvPicPr/>
              <p:nvPr/>
            </p:nvPicPr>
            <p:blipFill>
              <a:blip r:embed="rId47"/>
              <a:stretch>
                <a:fillRect/>
              </a:stretch>
            </p:blipFill>
            <p:spPr>
              <a:xfrm>
                <a:off x="6289475" y="3322983"/>
                <a:ext cx="61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7" name="Ink 216">
                <a:extLst>
                  <a:ext uri="{FF2B5EF4-FFF2-40B4-BE49-F238E27FC236}">
                    <a16:creationId xmlns:a16="http://schemas.microsoft.com/office/drawing/2014/main" id="{C9830048-831E-8A49-B3ED-22BDC61E2C02}"/>
                  </a:ext>
                </a:extLst>
              </p14:cNvPr>
              <p14:cNvContentPartPr/>
              <p14:nvPr/>
            </p14:nvContentPartPr>
            <p14:xfrm>
              <a:off x="6217475" y="3331983"/>
              <a:ext cx="420840" cy="135360"/>
            </p14:xfrm>
          </p:contentPart>
        </mc:Choice>
        <mc:Fallback xmlns="">
          <p:pic>
            <p:nvPicPr>
              <p:cNvPr id="217" name="Ink 216">
                <a:extLst>
                  <a:ext uri="{FF2B5EF4-FFF2-40B4-BE49-F238E27FC236}">
                    <a16:creationId xmlns:a16="http://schemas.microsoft.com/office/drawing/2014/main" id="{C9830048-831E-8A49-B3ED-22BDC61E2C02}"/>
                  </a:ext>
                </a:extLst>
              </p:cNvPr>
              <p:cNvPicPr/>
              <p:nvPr/>
            </p:nvPicPr>
            <p:blipFill>
              <a:blip r:embed="rId49"/>
              <a:stretch>
                <a:fillRect/>
              </a:stretch>
            </p:blipFill>
            <p:spPr>
              <a:xfrm>
                <a:off x="6208835" y="3322959"/>
                <a:ext cx="437400" cy="15304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8" name="Ink 217">
                <a:extLst>
                  <a:ext uri="{FF2B5EF4-FFF2-40B4-BE49-F238E27FC236}">
                    <a16:creationId xmlns:a16="http://schemas.microsoft.com/office/drawing/2014/main" id="{10D3B25B-3FA9-E940-B80B-BF078953773A}"/>
                  </a:ext>
                </a:extLst>
              </p14:cNvPr>
              <p14:cNvContentPartPr/>
              <p14:nvPr/>
            </p14:nvContentPartPr>
            <p14:xfrm>
              <a:off x="6707075" y="3275463"/>
              <a:ext cx="283320" cy="170280"/>
            </p14:xfrm>
          </p:contentPart>
        </mc:Choice>
        <mc:Fallback xmlns="">
          <p:pic>
            <p:nvPicPr>
              <p:cNvPr id="218" name="Ink 217">
                <a:extLst>
                  <a:ext uri="{FF2B5EF4-FFF2-40B4-BE49-F238E27FC236}">
                    <a16:creationId xmlns:a16="http://schemas.microsoft.com/office/drawing/2014/main" id="{10D3B25B-3FA9-E940-B80B-BF078953773A}"/>
                  </a:ext>
                </a:extLst>
              </p:cNvPr>
              <p:cNvPicPr/>
              <p:nvPr/>
            </p:nvPicPr>
            <p:blipFill>
              <a:blip r:embed="rId51"/>
              <a:stretch>
                <a:fillRect/>
              </a:stretch>
            </p:blipFill>
            <p:spPr>
              <a:xfrm>
                <a:off x="6698075" y="3266103"/>
                <a:ext cx="3002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29" name="Ink 228">
                <a:extLst>
                  <a:ext uri="{FF2B5EF4-FFF2-40B4-BE49-F238E27FC236}">
                    <a16:creationId xmlns:a16="http://schemas.microsoft.com/office/drawing/2014/main" id="{41F98CC9-48F5-404A-B194-E6667DCFB0E6}"/>
                  </a:ext>
                </a:extLst>
              </p14:cNvPr>
              <p14:cNvContentPartPr/>
              <p14:nvPr/>
            </p14:nvContentPartPr>
            <p14:xfrm>
              <a:off x="6857915" y="3325863"/>
              <a:ext cx="145080" cy="6480"/>
            </p14:xfrm>
          </p:contentPart>
        </mc:Choice>
        <mc:Fallback xmlns="">
          <p:pic>
            <p:nvPicPr>
              <p:cNvPr id="229" name="Ink 228">
                <a:extLst>
                  <a:ext uri="{FF2B5EF4-FFF2-40B4-BE49-F238E27FC236}">
                    <a16:creationId xmlns:a16="http://schemas.microsoft.com/office/drawing/2014/main" id="{41F98CC9-48F5-404A-B194-E6667DCFB0E6}"/>
                  </a:ext>
                </a:extLst>
              </p:cNvPr>
              <p:cNvPicPr/>
              <p:nvPr/>
            </p:nvPicPr>
            <p:blipFill>
              <a:blip r:embed="rId53"/>
              <a:stretch>
                <a:fillRect/>
              </a:stretch>
            </p:blipFill>
            <p:spPr>
              <a:xfrm>
                <a:off x="6849635" y="3317337"/>
                <a:ext cx="16200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0" name="Ink 243">
                <a:extLst>
                  <a:ext uri="{FF2B5EF4-FFF2-40B4-BE49-F238E27FC236}">
                    <a16:creationId xmlns:a16="http://schemas.microsoft.com/office/drawing/2014/main" id="{F013FAB2-66F5-ED44-AA38-4FA9BBA492B5}"/>
                  </a:ext>
                </a:extLst>
              </p14:cNvPr>
              <p14:cNvContentPartPr/>
              <p14:nvPr/>
            </p14:nvContentPartPr>
            <p14:xfrm>
              <a:off x="9196835" y="3118143"/>
              <a:ext cx="572760" cy="182880"/>
            </p14:xfrm>
          </p:contentPart>
        </mc:Choice>
        <mc:Fallback xmlns="">
          <p:pic>
            <p:nvPicPr>
              <p:cNvPr id="240" name="Ink 243">
                <a:extLst>
                  <a:ext uri="{FF2B5EF4-FFF2-40B4-BE49-F238E27FC236}">
                    <a16:creationId xmlns:a16="http://schemas.microsoft.com/office/drawing/2014/main" id="{F013FAB2-66F5-ED44-AA38-4FA9BBA492B5}"/>
                  </a:ext>
                </a:extLst>
              </p:cNvPr>
              <p:cNvPicPr/>
              <p:nvPr/>
            </p:nvPicPr>
            <p:blipFill>
              <a:blip r:embed="rId55"/>
              <a:stretch>
                <a:fillRect/>
              </a:stretch>
            </p:blipFill>
            <p:spPr>
              <a:xfrm>
                <a:off x="9187829" y="3108765"/>
                <a:ext cx="591132" cy="20163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1" name="Ink 244">
                <a:extLst>
                  <a:ext uri="{FF2B5EF4-FFF2-40B4-BE49-F238E27FC236}">
                    <a16:creationId xmlns:a16="http://schemas.microsoft.com/office/drawing/2014/main" id="{6AC05DB9-FD58-7540-A964-33F1496E0908}"/>
                  </a:ext>
                </a:extLst>
              </p14:cNvPr>
              <p14:cNvContentPartPr/>
              <p14:nvPr/>
            </p14:nvContentPartPr>
            <p14:xfrm>
              <a:off x="8555675" y="3187263"/>
              <a:ext cx="258120" cy="327240"/>
            </p14:xfrm>
          </p:contentPart>
        </mc:Choice>
        <mc:Fallback xmlns="">
          <p:pic>
            <p:nvPicPr>
              <p:cNvPr id="241" name="Ink 244">
                <a:extLst>
                  <a:ext uri="{FF2B5EF4-FFF2-40B4-BE49-F238E27FC236}">
                    <a16:creationId xmlns:a16="http://schemas.microsoft.com/office/drawing/2014/main" id="{6AC05DB9-FD58-7540-A964-33F1496E0908}"/>
                  </a:ext>
                </a:extLst>
              </p:cNvPr>
              <p:cNvPicPr/>
              <p:nvPr/>
            </p:nvPicPr>
            <p:blipFill>
              <a:blip r:embed="rId57"/>
              <a:stretch>
                <a:fillRect/>
              </a:stretch>
            </p:blipFill>
            <p:spPr>
              <a:xfrm>
                <a:off x="8546675" y="3178263"/>
                <a:ext cx="2754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2" name="Ink 245">
                <a:extLst>
                  <a:ext uri="{FF2B5EF4-FFF2-40B4-BE49-F238E27FC236}">
                    <a16:creationId xmlns:a16="http://schemas.microsoft.com/office/drawing/2014/main" id="{F8730299-0A21-7F4B-B6EA-60B222A158C8}"/>
                  </a:ext>
                </a:extLst>
              </p14:cNvPr>
              <p14:cNvContentPartPr/>
              <p14:nvPr/>
            </p14:nvContentPartPr>
            <p14:xfrm>
              <a:off x="7958435" y="3300663"/>
              <a:ext cx="270720" cy="170280"/>
            </p14:xfrm>
          </p:contentPart>
        </mc:Choice>
        <mc:Fallback xmlns="">
          <p:pic>
            <p:nvPicPr>
              <p:cNvPr id="242" name="Ink 245">
                <a:extLst>
                  <a:ext uri="{FF2B5EF4-FFF2-40B4-BE49-F238E27FC236}">
                    <a16:creationId xmlns:a16="http://schemas.microsoft.com/office/drawing/2014/main" id="{F8730299-0A21-7F4B-B6EA-60B222A158C8}"/>
                  </a:ext>
                </a:extLst>
              </p:cNvPr>
              <p:cNvPicPr/>
              <p:nvPr/>
            </p:nvPicPr>
            <p:blipFill>
              <a:blip r:embed="rId59"/>
              <a:stretch>
                <a:fillRect/>
              </a:stretch>
            </p:blipFill>
            <p:spPr>
              <a:xfrm>
                <a:off x="7949435" y="3291663"/>
                <a:ext cx="288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3" name="Ink 246">
                <a:extLst>
                  <a:ext uri="{FF2B5EF4-FFF2-40B4-BE49-F238E27FC236}">
                    <a16:creationId xmlns:a16="http://schemas.microsoft.com/office/drawing/2014/main" id="{999319A2-4AA3-CB40-B36B-013367A2A8BF}"/>
                  </a:ext>
                </a:extLst>
              </p14:cNvPr>
              <p14:cNvContentPartPr/>
              <p14:nvPr/>
            </p14:nvContentPartPr>
            <p14:xfrm>
              <a:off x="7254275" y="3325863"/>
              <a:ext cx="603720" cy="100800"/>
            </p14:xfrm>
          </p:contentPart>
        </mc:Choice>
        <mc:Fallback xmlns="">
          <p:pic>
            <p:nvPicPr>
              <p:cNvPr id="243" name="Ink 246">
                <a:extLst>
                  <a:ext uri="{FF2B5EF4-FFF2-40B4-BE49-F238E27FC236}">
                    <a16:creationId xmlns:a16="http://schemas.microsoft.com/office/drawing/2014/main" id="{999319A2-4AA3-CB40-B36B-013367A2A8BF}"/>
                  </a:ext>
                </a:extLst>
              </p:cNvPr>
              <p:cNvPicPr/>
              <p:nvPr/>
            </p:nvPicPr>
            <p:blipFill>
              <a:blip r:embed="rId61"/>
              <a:stretch>
                <a:fillRect/>
              </a:stretch>
            </p:blipFill>
            <p:spPr>
              <a:xfrm>
                <a:off x="7245280" y="3317254"/>
                <a:ext cx="621349"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6" name="Ink 256">
                <a:extLst>
                  <a:ext uri="{FF2B5EF4-FFF2-40B4-BE49-F238E27FC236}">
                    <a16:creationId xmlns:a16="http://schemas.microsoft.com/office/drawing/2014/main" id="{B0864DBE-04E3-4D49-BC50-D6D0765BB29F}"/>
                  </a:ext>
                </a:extLst>
              </p14:cNvPr>
              <p14:cNvContentPartPr/>
              <p14:nvPr/>
            </p14:nvContentPartPr>
            <p14:xfrm>
              <a:off x="2545115" y="3917343"/>
              <a:ext cx="2043360" cy="213480"/>
            </p14:xfrm>
          </p:contentPart>
        </mc:Choice>
        <mc:Fallback xmlns="">
          <p:pic>
            <p:nvPicPr>
              <p:cNvPr id="256" name="Ink 256">
                <a:extLst>
                  <a:ext uri="{FF2B5EF4-FFF2-40B4-BE49-F238E27FC236}">
                    <a16:creationId xmlns:a16="http://schemas.microsoft.com/office/drawing/2014/main" id="{B0864DBE-04E3-4D49-BC50-D6D0765BB29F}"/>
                  </a:ext>
                </a:extLst>
              </p:cNvPr>
              <p:cNvPicPr/>
              <p:nvPr/>
            </p:nvPicPr>
            <p:blipFill>
              <a:blip r:embed="rId63"/>
              <a:stretch>
                <a:fillRect/>
              </a:stretch>
            </p:blipFill>
            <p:spPr>
              <a:xfrm>
                <a:off x="2536117" y="3908343"/>
                <a:ext cx="2060997"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3" name="Ink 262">
                <a:extLst>
                  <a:ext uri="{FF2B5EF4-FFF2-40B4-BE49-F238E27FC236}">
                    <a16:creationId xmlns:a16="http://schemas.microsoft.com/office/drawing/2014/main" id="{E0205ADE-3171-5C45-AD98-F527E5488971}"/>
                  </a:ext>
                </a:extLst>
              </p14:cNvPr>
              <p14:cNvContentPartPr/>
              <p14:nvPr/>
            </p14:nvContentPartPr>
            <p14:xfrm>
              <a:off x="6631835" y="3929223"/>
              <a:ext cx="31680" cy="69480"/>
            </p14:xfrm>
          </p:contentPart>
        </mc:Choice>
        <mc:Fallback xmlns="">
          <p:pic>
            <p:nvPicPr>
              <p:cNvPr id="263" name="Ink 262">
                <a:extLst>
                  <a:ext uri="{FF2B5EF4-FFF2-40B4-BE49-F238E27FC236}">
                    <a16:creationId xmlns:a16="http://schemas.microsoft.com/office/drawing/2014/main" id="{E0205ADE-3171-5C45-AD98-F527E5488971}"/>
                  </a:ext>
                </a:extLst>
              </p:cNvPr>
              <p:cNvPicPr/>
              <p:nvPr/>
            </p:nvPicPr>
            <p:blipFill>
              <a:blip r:embed="rId65"/>
              <a:stretch>
                <a:fillRect/>
              </a:stretch>
            </p:blipFill>
            <p:spPr>
              <a:xfrm>
                <a:off x="6622936" y="3920223"/>
                <a:ext cx="48766"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64" name="Ink 263">
                <a:extLst>
                  <a:ext uri="{FF2B5EF4-FFF2-40B4-BE49-F238E27FC236}">
                    <a16:creationId xmlns:a16="http://schemas.microsoft.com/office/drawing/2014/main" id="{0D5FA49B-A9C5-E048-BEFA-D98EDF225EBA}"/>
                  </a:ext>
                </a:extLst>
              </p14:cNvPr>
              <p14:cNvContentPartPr/>
              <p14:nvPr/>
            </p14:nvContentPartPr>
            <p14:xfrm>
              <a:off x="6619235" y="3853983"/>
              <a:ext cx="25560" cy="25560"/>
            </p14:xfrm>
          </p:contentPart>
        </mc:Choice>
        <mc:Fallback xmlns="">
          <p:pic>
            <p:nvPicPr>
              <p:cNvPr id="264" name="Ink 263">
                <a:extLst>
                  <a:ext uri="{FF2B5EF4-FFF2-40B4-BE49-F238E27FC236}">
                    <a16:creationId xmlns:a16="http://schemas.microsoft.com/office/drawing/2014/main" id="{0D5FA49B-A9C5-E048-BEFA-D98EDF225EBA}"/>
                  </a:ext>
                </a:extLst>
              </p:cNvPr>
              <p:cNvPicPr/>
              <p:nvPr/>
            </p:nvPicPr>
            <p:blipFill>
              <a:blip r:embed="rId67"/>
              <a:stretch>
                <a:fillRect/>
              </a:stretch>
            </p:blipFill>
            <p:spPr>
              <a:xfrm>
                <a:off x="6610235" y="3845343"/>
                <a:ext cx="42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9" name="Ink 268">
                <a:extLst>
                  <a:ext uri="{FF2B5EF4-FFF2-40B4-BE49-F238E27FC236}">
                    <a16:creationId xmlns:a16="http://schemas.microsoft.com/office/drawing/2014/main" id="{79AAB05D-279C-8543-81F3-8A079CC6C40E}"/>
                  </a:ext>
                </a:extLst>
              </p14:cNvPr>
              <p14:cNvContentPartPr/>
              <p14:nvPr/>
            </p14:nvContentPartPr>
            <p14:xfrm>
              <a:off x="8046275" y="3803583"/>
              <a:ext cx="232920" cy="107280"/>
            </p14:xfrm>
          </p:contentPart>
        </mc:Choice>
        <mc:Fallback xmlns="">
          <p:pic>
            <p:nvPicPr>
              <p:cNvPr id="269" name="Ink 268">
                <a:extLst>
                  <a:ext uri="{FF2B5EF4-FFF2-40B4-BE49-F238E27FC236}">
                    <a16:creationId xmlns:a16="http://schemas.microsoft.com/office/drawing/2014/main" id="{79AAB05D-279C-8543-81F3-8A079CC6C40E}"/>
                  </a:ext>
                </a:extLst>
              </p:cNvPr>
              <p:cNvPicPr/>
              <p:nvPr/>
            </p:nvPicPr>
            <p:blipFill>
              <a:blip r:embed="rId69"/>
              <a:stretch>
                <a:fillRect/>
              </a:stretch>
            </p:blipFill>
            <p:spPr>
              <a:xfrm>
                <a:off x="8037275" y="3795303"/>
                <a:ext cx="250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4" name="Ink 277">
                <a:extLst>
                  <a:ext uri="{FF2B5EF4-FFF2-40B4-BE49-F238E27FC236}">
                    <a16:creationId xmlns:a16="http://schemas.microsoft.com/office/drawing/2014/main" id="{6E3BE358-ED4F-754F-92F0-D9488A52299F}"/>
                  </a:ext>
                </a:extLst>
              </p14:cNvPr>
              <p14:cNvContentPartPr/>
              <p14:nvPr/>
            </p14:nvContentPartPr>
            <p14:xfrm>
              <a:off x="8385755" y="3655983"/>
              <a:ext cx="810720" cy="223560"/>
            </p14:xfrm>
          </p:contentPart>
        </mc:Choice>
        <mc:Fallback xmlns="">
          <p:pic>
            <p:nvPicPr>
              <p:cNvPr id="274" name="Ink 277">
                <a:extLst>
                  <a:ext uri="{FF2B5EF4-FFF2-40B4-BE49-F238E27FC236}">
                    <a16:creationId xmlns:a16="http://schemas.microsoft.com/office/drawing/2014/main" id="{6E3BE358-ED4F-754F-92F0-D9488A52299F}"/>
                  </a:ext>
                </a:extLst>
              </p:cNvPr>
              <p:cNvPicPr/>
              <p:nvPr/>
            </p:nvPicPr>
            <p:blipFill>
              <a:blip r:embed="rId71"/>
              <a:stretch>
                <a:fillRect/>
              </a:stretch>
            </p:blipFill>
            <p:spPr>
              <a:xfrm>
                <a:off x="8377115" y="3646608"/>
                <a:ext cx="828000" cy="24195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5" name="Ink 278">
                <a:extLst>
                  <a:ext uri="{FF2B5EF4-FFF2-40B4-BE49-F238E27FC236}">
                    <a16:creationId xmlns:a16="http://schemas.microsoft.com/office/drawing/2014/main" id="{87386C06-4CB0-0749-9FFE-829D7FA0DBB7}"/>
                  </a:ext>
                </a:extLst>
              </p14:cNvPr>
              <p14:cNvContentPartPr/>
              <p14:nvPr/>
            </p14:nvContentPartPr>
            <p14:xfrm>
              <a:off x="7543355" y="3822303"/>
              <a:ext cx="408960" cy="151200"/>
            </p14:xfrm>
          </p:contentPart>
        </mc:Choice>
        <mc:Fallback xmlns="">
          <p:pic>
            <p:nvPicPr>
              <p:cNvPr id="275" name="Ink 278">
                <a:extLst>
                  <a:ext uri="{FF2B5EF4-FFF2-40B4-BE49-F238E27FC236}">
                    <a16:creationId xmlns:a16="http://schemas.microsoft.com/office/drawing/2014/main" id="{87386C06-4CB0-0749-9FFE-829D7FA0DBB7}"/>
                  </a:ext>
                </a:extLst>
              </p:cNvPr>
              <p:cNvPicPr/>
              <p:nvPr/>
            </p:nvPicPr>
            <p:blipFill>
              <a:blip r:embed="rId73"/>
              <a:stretch>
                <a:fillRect/>
              </a:stretch>
            </p:blipFill>
            <p:spPr>
              <a:xfrm>
                <a:off x="7533995" y="3813303"/>
                <a:ext cx="426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76" name="Ink 279">
                <a:extLst>
                  <a:ext uri="{FF2B5EF4-FFF2-40B4-BE49-F238E27FC236}">
                    <a16:creationId xmlns:a16="http://schemas.microsoft.com/office/drawing/2014/main" id="{76A0C2B4-F756-E140-AB7A-08369DDF6B36}"/>
                  </a:ext>
                </a:extLst>
              </p14:cNvPr>
              <p14:cNvContentPartPr/>
              <p14:nvPr/>
            </p14:nvContentPartPr>
            <p14:xfrm>
              <a:off x="6776195" y="3916623"/>
              <a:ext cx="509760" cy="327240"/>
            </p14:xfrm>
          </p:contentPart>
        </mc:Choice>
        <mc:Fallback xmlns="">
          <p:pic>
            <p:nvPicPr>
              <p:cNvPr id="276" name="Ink 279">
                <a:extLst>
                  <a:ext uri="{FF2B5EF4-FFF2-40B4-BE49-F238E27FC236}">
                    <a16:creationId xmlns:a16="http://schemas.microsoft.com/office/drawing/2014/main" id="{76A0C2B4-F756-E140-AB7A-08369DDF6B36}"/>
                  </a:ext>
                </a:extLst>
              </p:cNvPr>
              <p:cNvPicPr/>
              <p:nvPr/>
            </p:nvPicPr>
            <p:blipFill>
              <a:blip r:embed="rId75"/>
              <a:stretch>
                <a:fillRect/>
              </a:stretch>
            </p:blipFill>
            <p:spPr>
              <a:xfrm>
                <a:off x="6767195" y="3907623"/>
                <a:ext cx="5274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7" name="Ink 280">
                <a:extLst>
                  <a:ext uri="{FF2B5EF4-FFF2-40B4-BE49-F238E27FC236}">
                    <a16:creationId xmlns:a16="http://schemas.microsoft.com/office/drawing/2014/main" id="{15DCDE1D-54B9-8549-874A-EB1B9BE7FCB0}"/>
                  </a:ext>
                </a:extLst>
              </p14:cNvPr>
              <p14:cNvContentPartPr/>
              <p14:nvPr/>
            </p14:nvContentPartPr>
            <p14:xfrm>
              <a:off x="5682515" y="3910503"/>
              <a:ext cx="836640" cy="113400"/>
            </p14:xfrm>
          </p:contentPart>
        </mc:Choice>
        <mc:Fallback xmlns="">
          <p:pic>
            <p:nvPicPr>
              <p:cNvPr id="277" name="Ink 280">
                <a:extLst>
                  <a:ext uri="{FF2B5EF4-FFF2-40B4-BE49-F238E27FC236}">
                    <a16:creationId xmlns:a16="http://schemas.microsoft.com/office/drawing/2014/main" id="{15DCDE1D-54B9-8549-874A-EB1B9BE7FCB0}"/>
                  </a:ext>
                </a:extLst>
              </p:cNvPr>
              <p:cNvPicPr/>
              <p:nvPr/>
            </p:nvPicPr>
            <p:blipFill>
              <a:blip r:embed="rId77"/>
              <a:stretch>
                <a:fillRect/>
              </a:stretch>
            </p:blipFill>
            <p:spPr>
              <a:xfrm>
                <a:off x="5673155" y="3902608"/>
                <a:ext cx="853920" cy="12990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90" name="Ink 289">
                <a:extLst>
                  <a:ext uri="{FF2B5EF4-FFF2-40B4-BE49-F238E27FC236}">
                    <a16:creationId xmlns:a16="http://schemas.microsoft.com/office/drawing/2014/main" id="{6FFA6655-732B-1C47-9F5F-857A015443D5}"/>
                  </a:ext>
                </a:extLst>
              </p14:cNvPr>
              <p14:cNvContentPartPr/>
              <p14:nvPr/>
            </p14:nvContentPartPr>
            <p14:xfrm>
              <a:off x="4965755" y="4539063"/>
              <a:ext cx="100800" cy="63360"/>
            </p14:xfrm>
          </p:contentPart>
        </mc:Choice>
        <mc:Fallback xmlns="">
          <p:pic>
            <p:nvPicPr>
              <p:cNvPr id="290" name="Ink 289">
                <a:extLst>
                  <a:ext uri="{FF2B5EF4-FFF2-40B4-BE49-F238E27FC236}">
                    <a16:creationId xmlns:a16="http://schemas.microsoft.com/office/drawing/2014/main" id="{6FFA6655-732B-1C47-9F5F-857A015443D5}"/>
                  </a:ext>
                </a:extLst>
              </p:cNvPr>
              <p:cNvPicPr/>
              <p:nvPr/>
            </p:nvPicPr>
            <p:blipFill>
              <a:blip r:embed="rId79"/>
              <a:stretch>
                <a:fillRect/>
              </a:stretch>
            </p:blipFill>
            <p:spPr>
              <a:xfrm>
                <a:off x="4957504" y="4530374"/>
                <a:ext cx="117660" cy="8073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9" name="Ink 303">
                <a:extLst>
                  <a:ext uri="{FF2B5EF4-FFF2-40B4-BE49-F238E27FC236}">
                    <a16:creationId xmlns:a16="http://schemas.microsoft.com/office/drawing/2014/main" id="{F98D0AE4-9278-B84E-82C6-EDD0F6AB81D6}"/>
                  </a:ext>
                </a:extLst>
              </p14:cNvPr>
              <p14:cNvContentPartPr/>
              <p14:nvPr/>
            </p14:nvContentPartPr>
            <p14:xfrm>
              <a:off x="5726435" y="4488663"/>
              <a:ext cx="550800" cy="396360"/>
            </p14:xfrm>
          </p:contentPart>
        </mc:Choice>
        <mc:Fallback xmlns="">
          <p:pic>
            <p:nvPicPr>
              <p:cNvPr id="299" name="Ink 303">
                <a:extLst>
                  <a:ext uri="{FF2B5EF4-FFF2-40B4-BE49-F238E27FC236}">
                    <a16:creationId xmlns:a16="http://schemas.microsoft.com/office/drawing/2014/main" id="{F98D0AE4-9278-B84E-82C6-EDD0F6AB81D6}"/>
                  </a:ext>
                </a:extLst>
              </p:cNvPr>
              <p:cNvPicPr/>
              <p:nvPr/>
            </p:nvPicPr>
            <p:blipFill>
              <a:blip r:embed="rId81"/>
              <a:stretch>
                <a:fillRect/>
              </a:stretch>
            </p:blipFill>
            <p:spPr>
              <a:xfrm>
                <a:off x="5717435" y="4480023"/>
                <a:ext cx="5688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00" name="Ink 304">
                <a:extLst>
                  <a:ext uri="{FF2B5EF4-FFF2-40B4-BE49-F238E27FC236}">
                    <a16:creationId xmlns:a16="http://schemas.microsoft.com/office/drawing/2014/main" id="{02F231AD-9125-F445-AF1B-12146C58C696}"/>
                  </a:ext>
                </a:extLst>
              </p14:cNvPr>
              <p14:cNvContentPartPr/>
              <p14:nvPr/>
            </p14:nvContentPartPr>
            <p14:xfrm>
              <a:off x="5166995" y="4457343"/>
              <a:ext cx="452880" cy="339840"/>
            </p14:xfrm>
          </p:contentPart>
        </mc:Choice>
        <mc:Fallback xmlns="">
          <p:pic>
            <p:nvPicPr>
              <p:cNvPr id="300" name="Ink 304">
                <a:extLst>
                  <a:ext uri="{FF2B5EF4-FFF2-40B4-BE49-F238E27FC236}">
                    <a16:creationId xmlns:a16="http://schemas.microsoft.com/office/drawing/2014/main" id="{02F231AD-9125-F445-AF1B-12146C58C696}"/>
                  </a:ext>
                </a:extLst>
              </p:cNvPr>
              <p:cNvPicPr/>
              <p:nvPr/>
            </p:nvPicPr>
            <p:blipFill>
              <a:blip r:embed="rId83"/>
              <a:stretch>
                <a:fillRect/>
              </a:stretch>
            </p:blipFill>
            <p:spPr>
              <a:xfrm>
                <a:off x="5157635" y="4449423"/>
                <a:ext cx="47160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01" name="Ink 305">
                <a:extLst>
                  <a:ext uri="{FF2B5EF4-FFF2-40B4-BE49-F238E27FC236}">
                    <a16:creationId xmlns:a16="http://schemas.microsoft.com/office/drawing/2014/main" id="{BAE953C4-8204-F04C-8C0E-EEF9A297CA1B}"/>
                  </a:ext>
                </a:extLst>
              </p14:cNvPr>
              <p14:cNvContentPartPr/>
              <p14:nvPr/>
            </p14:nvContentPartPr>
            <p14:xfrm>
              <a:off x="4368515" y="4438623"/>
              <a:ext cx="496800" cy="176400"/>
            </p14:xfrm>
          </p:contentPart>
        </mc:Choice>
        <mc:Fallback xmlns="">
          <p:pic>
            <p:nvPicPr>
              <p:cNvPr id="301" name="Ink 305">
                <a:extLst>
                  <a:ext uri="{FF2B5EF4-FFF2-40B4-BE49-F238E27FC236}">
                    <a16:creationId xmlns:a16="http://schemas.microsoft.com/office/drawing/2014/main" id="{BAE953C4-8204-F04C-8C0E-EEF9A297CA1B}"/>
                  </a:ext>
                </a:extLst>
              </p:cNvPr>
              <p:cNvPicPr/>
              <p:nvPr/>
            </p:nvPicPr>
            <p:blipFill>
              <a:blip r:embed="rId85"/>
              <a:stretch>
                <a:fillRect/>
              </a:stretch>
            </p:blipFill>
            <p:spPr>
              <a:xfrm>
                <a:off x="4359522" y="4429623"/>
                <a:ext cx="513708"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02" name="Ink 306">
                <a:extLst>
                  <a:ext uri="{FF2B5EF4-FFF2-40B4-BE49-F238E27FC236}">
                    <a16:creationId xmlns:a16="http://schemas.microsoft.com/office/drawing/2014/main" id="{AB4F18A3-6EC8-114D-A1FB-EE4DBA462336}"/>
                  </a:ext>
                </a:extLst>
              </p14:cNvPr>
              <p14:cNvContentPartPr/>
              <p14:nvPr/>
            </p14:nvContentPartPr>
            <p14:xfrm>
              <a:off x="3576155" y="4570743"/>
              <a:ext cx="358560" cy="88560"/>
            </p14:xfrm>
          </p:contentPart>
        </mc:Choice>
        <mc:Fallback xmlns="">
          <p:pic>
            <p:nvPicPr>
              <p:cNvPr id="302" name="Ink 306">
                <a:extLst>
                  <a:ext uri="{FF2B5EF4-FFF2-40B4-BE49-F238E27FC236}">
                    <a16:creationId xmlns:a16="http://schemas.microsoft.com/office/drawing/2014/main" id="{AB4F18A3-6EC8-114D-A1FB-EE4DBA462336}"/>
                  </a:ext>
                </a:extLst>
              </p:cNvPr>
              <p:cNvPicPr/>
              <p:nvPr/>
            </p:nvPicPr>
            <p:blipFill>
              <a:blip r:embed="rId87"/>
              <a:stretch>
                <a:fillRect/>
              </a:stretch>
            </p:blipFill>
            <p:spPr>
              <a:xfrm>
                <a:off x="3567155" y="4561743"/>
                <a:ext cx="376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03" name="Ink 307">
                <a:extLst>
                  <a:ext uri="{FF2B5EF4-FFF2-40B4-BE49-F238E27FC236}">
                    <a16:creationId xmlns:a16="http://schemas.microsoft.com/office/drawing/2014/main" id="{7999F0AD-282C-FB40-B627-53B550FC05B9}"/>
                  </a:ext>
                </a:extLst>
              </p14:cNvPr>
              <p14:cNvContentPartPr/>
              <p14:nvPr/>
            </p14:nvContentPartPr>
            <p14:xfrm>
              <a:off x="2758955" y="4382823"/>
              <a:ext cx="716760" cy="270000"/>
            </p14:xfrm>
          </p:contentPart>
        </mc:Choice>
        <mc:Fallback xmlns="">
          <p:pic>
            <p:nvPicPr>
              <p:cNvPr id="303" name="Ink 307">
                <a:extLst>
                  <a:ext uri="{FF2B5EF4-FFF2-40B4-BE49-F238E27FC236}">
                    <a16:creationId xmlns:a16="http://schemas.microsoft.com/office/drawing/2014/main" id="{7999F0AD-282C-FB40-B627-53B550FC05B9}"/>
                  </a:ext>
                </a:extLst>
              </p:cNvPr>
              <p:cNvPicPr/>
              <p:nvPr/>
            </p:nvPicPr>
            <p:blipFill>
              <a:blip r:embed="rId89"/>
              <a:stretch>
                <a:fillRect/>
              </a:stretch>
            </p:blipFill>
            <p:spPr>
              <a:xfrm>
                <a:off x="2750319" y="4373823"/>
                <a:ext cx="734391"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16" name="Ink 317">
                <a:extLst>
                  <a:ext uri="{FF2B5EF4-FFF2-40B4-BE49-F238E27FC236}">
                    <a16:creationId xmlns:a16="http://schemas.microsoft.com/office/drawing/2014/main" id="{2EA0A034-974A-2644-9F2E-B5662201CE24}"/>
                  </a:ext>
                </a:extLst>
              </p14:cNvPr>
              <p14:cNvContentPartPr/>
              <p14:nvPr/>
            </p14:nvContentPartPr>
            <p14:xfrm>
              <a:off x="7826315" y="4206063"/>
              <a:ext cx="673200" cy="302040"/>
            </p14:xfrm>
          </p:contentPart>
        </mc:Choice>
        <mc:Fallback xmlns="">
          <p:pic>
            <p:nvPicPr>
              <p:cNvPr id="316" name="Ink 317">
                <a:extLst>
                  <a:ext uri="{FF2B5EF4-FFF2-40B4-BE49-F238E27FC236}">
                    <a16:creationId xmlns:a16="http://schemas.microsoft.com/office/drawing/2014/main" id="{2EA0A034-974A-2644-9F2E-B5662201CE24}"/>
                  </a:ext>
                </a:extLst>
              </p:cNvPr>
              <p:cNvPicPr/>
              <p:nvPr/>
            </p:nvPicPr>
            <p:blipFill>
              <a:blip r:embed="rId91"/>
              <a:stretch>
                <a:fillRect/>
              </a:stretch>
            </p:blipFill>
            <p:spPr>
              <a:xfrm>
                <a:off x="7816955" y="4197783"/>
                <a:ext cx="6912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17" name="Ink 318">
                <a:extLst>
                  <a:ext uri="{FF2B5EF4-FFF2-40B4-BE49-F238E27FC236}">
                    <a16:creationId xmlns:a16="http://schemas.microsoft.com/office/drawing/2014/main" id="{88D1D935-DFE9-2F48-B261-476217F7F36D}"/>
                  </a:ext>
                </a:extLst>
              </p14:cNvPr>
              <p14:cNvContentPartPr/>
              <p14:nvPr/>
            </p14:nvContentPartPr>
            <p14:xfrm>
              <a:off x="6612755" y="4413423"/>
              <a:ext cx="905760" cy="151200"/>
            </p14:xfrm>
          </p:contentPart>
        </mc:Choice>
        <mc:Fallback xmlns="">
          <p:pic>
            <p:nvPicPr>
              <p:cNvPr id="317" name="Ink 318">
                <a:extLst>
                  <a:ext uri="{FF2B5EF4-FFF2-40B4-BE49-F238E27FC236}">
                    <a16:creationId xmlns:a16="http://schemas.microsoft.com/office/drawing/2014/main" id="{88D1D935-DFE9-2F48-B261-476217F7F36D}"/>
                  </a:ext>
                </a:extLst>
              </p:cNvPr>
              <p:cNvPicPr/>
              <p:nvPr/>
            </p:nvPicPr>
            <p:blipFill>
              <a:blip r:embed="rId93"/>
              <a:stretch>
                <a:fillRect/>
              </a:stretch>
            </p:blipFill>
            <p:spPr>
              <a:xfrm>
                <a:off x="6603755" y="4404444"/>
                <a:ext cx="923760" cy="16843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26" name="Ink 325">
                <a:extLst>
                  <a:ext uri="{FF2B5EF4-FFF2-40B4-BE49-F238E27FC236}">
                    <a16:creationId xmlns:a16="http://schemas.microsoft.com/office/drawing/2014/main" id="{87948A5E-17F5-F944-9234-C8F96CCF5718}"/>
                  </a:ext>
                </a:extLst>
              </p14:cNvPr>
              <p14:cNvContentPartPr/>
              <p14:nvPr/>
            </p14:nvContentPartPr>
            <p14:xfrm>
              <a:off x="5323955" y="4960263"/>
              <a:ext cx="326520" cy="151200"/>
            </p14:xfrm>
          </p:contentPart>
        </mc:Choice>
        <mc:Fallback xmlns="">
          <p:pic>
            <p:nvPicPr>
              <p:cNvPr id="326" name="Ink 325">
                <a:extLst>
                  <a:ext uri="{FF2B5EF4-FFF2-40B4-BE49-F238E27FC236}">
                    <a16:creationId xmlns:a16="http://schemas.microsoft.com/office/drawing/2014/main" id="{87948A5E-17F5-F944-9234-C8F96CCF5718}"/>
                  </a:ext>
                </a:extLst>
              </p:cNvPr>
              <p:cNvPicPr/>
              <p:nvPr/>
            </p:nvPicPr>
            <p:blipFill>
              <a:blip r:embed="rId95"/>
              <a:stretch>
                <a:fillRect/>
              </a:stretch>
            </p:blipFill>
            <p:spPr>
              <a:xfrm>
                <a:off x="5314595" y="4951263"/>
                <a:ext cx="344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27" name="Ink 326">
                <a:extLst>
                  <a:ext uri="{FF2B5EF4-FFF2-40B4-BE49-F238E27FC236}">
                    <a16:creationId xmlns:a16="http://schemas.microsoft.com/office/drawing/2014/main" id="{A2E260E1-8B62-F646-96BF-3D10C76C4A50}"/>
                  </a:ext>
                </a:extLst>
              </p14:cNvPr>
              <p14:cNvContentPartPr/>
              <p14:nvPr/>
            </p14:nvContentPartPr>
            <p14:xfrm>
              <a:off x="5833355" y="4935063"/>
              <a:ext cx="69480" cy="119880"/>
            </p14:xfrm>
          </p:contentPart>
        </mc:Choice>
        <mc:Fallback xmlns="">
          <p:pic>
            <p:nvPicPr>
              <p:cNvPr id="327" name="Ink 326">
                <a:extLst>
                  <a:ext uri="{FF2B5EF4-FFF2-40B4-BE49-F238E27FC236}">
                    <a16:creationId xmlns:a16="http://schemas.microsoft.com/office/drawing/2014/main" id="{A2E260E1-8B62-F646-96BF-3D10C76C4A50}"/>
                  </a:ext>
                </a:extLst>
              </p:cNvPr>
              <p:cNvPicPr/>
              <p:nvPr/>
            </p:nvPicPr>
            <p:blipFill>
              <a:blip r:embed="rId97"/>
              <a:stretch>
                <a:fillRect/>
              </a:stretch>
            </p:blipFill>
            <p:spPr>
              <a:xfrm>
                <a:off x="5825075" y="4926783"/>
                <a:ext cx="86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28" name="Ink 327">
                <a:extLst>
                  <a:ext uri="{FF2B5EF4-FFF2-40B4-BE49-F238E27FC236}">
                    <a16:creationId xmlns:a16="http://schemas.microsoft.com/office/drawing/2014/main" id="{8A119350-23C0-104B-887C-15CB1A1F1B99}"/>
                  </a:ext>
                </a:extLst>
              </p14:cNvPr>
              <p14:cNvContentPartPr/>
              <p14:nvPr/>
            </p14:nvContentPartPr>
            <p14:xfrm>
              <a:off x="5895995" y="5111103"/>
              <a:ext cx="12960" cy="19080"/>
            </p14:xfrm>
          </p:contentPart>
        </mc:Choice>
        <mc:Fallback xmlns="">
          <p:pic>
            <p:nvPicPr>
              <p:cNvPr id="328" name="Ink 327">
                <a:extLst>
                  <a:ext uri="{FF2B5EF4-FFF2-40B4-BE49-F238E27FC236}">
                    <a16:creationId xmlns:a16="http://schemas.microsoft.com/office/drawing/2014/main" id="{8A119350-23C0-104B-887C-15CB1A1F1B99}"/>
                  </a:ext>
                </a:extLst>
              </p:cNvPr>
              <p:cNvPicPr/>
              <p:nvPr/>
            </p:nvPicPr>
            <p:blipFill>
              <a:blip r:embed="rId99"/>
              <a:stretch>
                <a:fillRect/>
              </a:stretch>
            </p:blipFill>
            <p:spPr>
              <a:xfrm>
                <a:off x="5887715" y="5102823"/>
                <a:ext cx="29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9" name="Ink 330">
                <a:extLst>
                  <a:ext uri="{FF2B5EF4-FFF2-40B4-BE49-F238E27FC236}">
                    <a16:creationId xmlns:a16="http://schemas.microsoft.com/office/drawing/2014/main" id="{A1485920-4694-DD46-A556-1564F45C254A}"/>
                  </a:ext>
                </a:extLst>
              </p14:cNvPr>
              <p14:cNvContentPartPr/>
              <p14:nvPr/>
            </p14:nvContentPartPr>
            <p14:xfrm>
              <a:off x="4506755" y="4941543"/>
              <a:ext cx="710640" cy="169920"/>
            </p14:xfrm>
          </p:contentPart>
        </mc:Choice>
        <mc:Fallback xmlns="">
          <p:pic>
            <p:nvPicPr>
              <p:cNvPr id="329" name="Ink 330">
                <a:extLst>
                  <a:ext uri="{FF2B5EF4-FFF2-40B4-BE49-F238E27FC236}">
                    <a16:creationId xmlns:a16="http://schemas.microsoft.com/office/drawing/2014/main" id="{A1485920-4694-DD46-A556-1564F45C254A}"/>
                  </a:ext>
                </a:extLst>
              </p:cNvPr>
              <p:cNvPicPr/>
              <p:nvPr/>
            </p:nvPicPr>
            <p:blipFill>
              <a:blip r:embed="rId101"/>
              <a:stretch>
                <a:fillRect/>
              </a:stretch>
            </p:blipFill>
            <p:spPr>
              <a:xfrm>
                <a:off x="4497400" y="4933640"/>
                <a:ext cx="728991" cy="18680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30" name="Ink 331">
                <a:extLst>
                  <a:ext uri="{FF2B5EF4-FFF2-40B4-BE49-F238E27FC236}">
                    <a16:creationId xmlns:a16="http://schemas.microsoft.com/office/drawing/2014/main" id="{E549D6B3-7104-7D45-912D-D73D8FEDD459}"/>
                  </a:ext>
                </a:extLst>
              </p14:cNvPr>
              <p14:cNvContentPartPr/>
              <p14:nvPr/>
            </p14:nvContentPartPr>
            <p14:xfrm>
              <a:off x="3796115" y="4928943"/>
              <a:ext cx="610560" cy="252000"/>
            </p14:xfrm>
          </p:contentPart>
        </mc:Choice>
        <mc:Fallback xmlns="">
          <p:pic>
            <p:nvPicPr>
              <p:cNvPr id="330" name="Ink 331">
                <a:extLst>
                  <a:ext uri="{FF2B5EF4-FFF2-40B4-BE49-F238E27FC236}">
                    <a16:creationId xmlns:a16="http://schemas.microsoft.com/office/drawing/2014/main" id="{E549D6B3-7104-7D45-912D-D73D8FEDD459}"/>
                  </a:ext>
                </a:extLst>
              </p:cNvPr>
              <p:cNvPicPr/>
              <p:nvPr/>
            </p:nvPicPr>
            <p:blipFill>
              <a:blip r:embed="rId103"/>
              <a:stretch>
                <a:fillRect/>
              </a:stretch>
            </p:blipFill>
            <p:spPr>
              <a:xfrm>
                <a:off x="3787110" y="4919943"/>
                <a:ext cx="62821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34" name="Ink 334">
                <a:extLst>
                  <a:ext uri="{FF2B5EF4-FFF2-40B4-BE49-F238E27FC236}">
                    <a16:creationId xmlns:a16="http://schemas.microsoft.com/office/drawing/2014/main" id="{636EF5A3-6B77-FB45-9346-B589A6DCA075}"/>
                  </a:ext>
                </a:extLst>
              </p14:cNvPr>
              <p14:cNvContentPartPr/>
              <p14:nvPr/>
            </p14:nvContentPartPr>
            <p14:xfrm>
              <a:off x="2356475" y="2014023"/>
              <a:ext cx="7746120" cy="1041840"/>
            </p14:xfrm>
          </p:contentPart>
        </mc:Choice>
        <mc:Fallback xmlns="">
          <p:pic>
            <p:nvPicPr>
              <p:cNvPr id="334" name="Ink 334">
                <a:extLst>
                  <a:ext uri="{FF2B5EF4-FFF2-40B4-BE49-F238E27FC236}">
                    <a16:creationId xmlns:a16="http://schemas.microsoft.com/office/drawing/2014/main" id="{636EF5A3-6B77-FB45-9346-B589A6DCA075}"/>
                  </a:ext>
                </a:extLst>
              </p:cNvPr>
              <p:cNvPicPr/>
              <p:nvPr/>
            </p:nvPicPr>
            <p:blipFill>
              <a:blip r:embed="rId105"/>
              <a:stretch>
                <a:fillRect/>
              </a:stretch>
            </p:blipFill>
            <p:spPr>
              <a:xfrm>
                <a:off x="2347115" y="2005023"/>
                <a:ext cx="7764481" cy="105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40" name="Ink 340">
                <a:extLst>
                  <a:ext uri="{FF2B5EF4-FFF2-40B4-BE49-F238E27FC236}">
                    <a16:creationId xmlns:a16="http://schemas.microsoft.com/office/drawing/2014/main" id="{A48B0B74-6FF0-2D48-904F-216E06BFBE9A}"/>
                  </a:ext>
                </a:extLst>
              </p14:cNvPr>
              <p14:cNvContentPartPr/>
              <p14:nvPr/>
            </p14:nvContentPartPr>
            <p14:xfrm>
              <a:off x="4858835" y="3960543"/>
              <a:ext cx="635040" cy="126000"/>
            </p14:xfrm>
          </p:contentPart>
        </mc:Choice>
        <mc:Fallback xmlns="">
          <p:pic>
            <p:nvPicPr>
              <p:cNvPr id="340" name="Ink 340">
                <a:extLst>
                  <a:ext uri="{FF2B5EF4-FFF2-40B4-BE49-F238E27FC236}">
                    <a16:creationId xmlns:a16="http://schemas.microsoft.com/office/drawing/2014/main" id="{A48B0B74-6FF0-2D48-904F-216E06BFBE9A}"/>
                  </a:ext>
                </a:extLst>
              </p:cNvPr>
              <p:cNvPicPr/>
              <p:nvPr/>
            </p:nvPicPr>
            <p:blipFill>
              <a:blip r:embed="rId107"/>
              <a:stretch>
                <a:fillRect/>
              </a:stretch>
            </p:blipFill>
            <p:spPr>
              <a:xfrm>
                <a:off x="4850200" y="3951903"/>
                <a:ext cx="651950" cy="143280"/>
              </a:xfrm>
              <a:prstGeom prst="rect">
                <a:avLst/>
              </a:prstGeom>
            </p:spPr>
          </p:pic>
        </mc:Fallback>
      </mc:AlternateContent>
    </p:spTree>
    <p:extLst>
      <p:ext uri="{BB962C8B-B14F-4D97-AF65-F5344CB8AC3E}">
        <p14:creationId xmlns:p14="http://schemas.microsoft.com/office/powerpoint/2010/main" val="233094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379303" y="4612943"/>
            <a:ext cx="8304697" cy="1635458"/>
          </a:xfrm>
        </p:spPr>
        <p:txBody>
          <a:bodyPr/>
          <a:lstStyle/>
          <a:p>
            <a:endParaRPr lang="en-IN" sz="5195" dirty="0"/>
          </a:p>
          <a:p>
            <a:r>
              <a:rPr lang="en-IN" sz="5195" dirty="0"/>
              <a:t>Random Sampling</a:t>
            </a:r>
          </a:p>
        </p:txBody>
      </p:sp>
    </p:spTree>
    <p:extLst>
      <p:ext uri="{BB962C8B-B14F-4D97-AF65-F5344CB8AC3E}">
        <p14:creationId xmlns:p14="http://schemas.microsoft.com/office/powerpoint/2010/main" val="3441806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1008397C-A6E1-B746-B224-38BF2CC79077}"/>
                  </a:ext>
                </a:extLst>
              </p14:cNvPr>
              <p14:cNvContentPartPr/>
              <p14:nvPr/>
            </p14:nvContentPartPr>
            <p14:xfrm>
              <a:off x="2626835" y="901983"/>
              <a:ext cx="1546920" cy="31680"/>
            </p14:xfrm>
          </p:contentPart>
        </mc:Choice>
        <mc:Fallback xmlns="">
          <p:pic>
            <p:nvPicPr>
              <p:cNvPr id="24" name="Ink 23">
                <a:extLst>
                  <a:ext uri="{FF2B5EF4-FFF2-40B4-BE49-F238E27FC236}">
                    <a16:creationId xmlns:a16="http://schemas.microsoft.com/office/drawing/2014/main" id="{1008397C-A6E1-B746-B224-38BF2CC79077}"/>
                  </a:ext>
                </a:extLst>
              </p:cNvPr>
              <p:cNvPicPr/>
              <p:nvPr/>
            </p:nvPicPr>
            <p:blipFill>
              <a:blip r:embed="rId3"/>
              <a:stretch>
                <a:fillRect/>
              </a:stretch>
            </p:blipFill>
            <p:spPr>
              <a:xfrm>
                <a:off x="2618557" y="893440"/>
                <a:ext cx="1564556" cy="4947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5">
                <a:extLst>
                  <a:ext uri="{FF2B5EF4-FFF2-40B4-BE49-F238E27FC236}">
                    <a16:creationId xmlns:a16="http://schemas.microsoft.com/office/drawing/2014/main" id="{50AF7CA8-DC55-4B41-9164-69E116CAEA9F}"/>
                  </a:ext>
                </a:extLst>
              </p14:cNvPr>
              <p14:cNvContentPartPr/>
              <p14:nvPr/>
            </p14:nvContentPartPr>
            <p14:xfrm>
              <a:off x="2589035" y="468183"/>
              <a:ext cx="1855080" cy="371160"/>
            </p14:xfrm>
          </p:contentPart>
        </mc:Choice>
        <mc:Fallback xmlns="">
          <p:pic>
            <p:nvPicPr>
              <p:cNvPr id="25" name="Ink 25">
                <a:extLst>
                  <a:ext uri="{FF2B5EF4-FFF2-40B4-BE49-F238E27FC236}">
                    <a16:creationId xmlns:a16="http://schemas.microsoft.com/office/drawing/2014/main" id="{50AF7CA8-DC55-4B41-9164-69E116CAEA9F}"/>
                  </a:ext>
                </a:extLst>
              </p:cNvPr>
              <p:cNvPicPr/>
              <p:nvPr/>
            </p:nvPicPr>
            <p:blipFill>
              <a:blip r:embed="rId5"/>
              <a:stretch>
                <a:fillRect/>
              </a:stretch>
            </p:blipFill>
            <p:spPr>
              <a:xfrm>
                <a:off x="2579675" y="459551"/>
                <a:ext cx="1873080" cy="3877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3" name="Ink 92">
                <a:extLst>
                  <a:ext uri="{FF2B5EF4-FFF2-40B4-BE49-F238E27FC236}">
                    <a16:creationId xmlns:a16="http://schemas.microsoft.com/office/drawing/2014/main" id="{354446AD-F851-F949-B54B-E167C3BE4C55}"/>
                  </a:ext>
                </a:extLst>
              </p14:cNvPr>
              <p14:cNvContentPartPr/>
              <p14:nvPr/>
            </p14:nvContentPartPr>
            <p14:xfrm>
              <a:off x="2796755" y="1637463"/>
              <a:ext cx="170280" cy="75960"/>
            </p14:xfrm>
          </p:contentPart>
        </mc:Choice>
        <mc:Fallback xmlns="">
          <p:pic>
            <p:nvPicPr>
              <p:cNvPr id="93" name="Ink 92">
                <a:extLst>
                  <a:ext uri="{FF2B5EF4-FFF2-40B4-BE49-F238E27FC236}">
                    <a16:creationId xmlns:a16="http://schemas.microsoft.com/office/drawing/2014/main" id="{354446AD-F851-F949-B54B-E167C3BE4C55}"/>
                  </a:ext>
                </a:extLst>
              </p:cNvPr>
              <p:cNvPicPr/>
              <p:nvPr/>
            </p:nvPicPr>
            <p:blipFill>
              <a:blip r:embed="rId7"/>
              <a:stretch>
                <a:fillRect/>
              </a:stretch>
            </p:blipFill>
            <p:spPr>
              <a:xfrm>
                <a:off x="2788115" y="1628420"/>
                <a:ext cx="187920"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4" name="Ink 93">
                <a:extLst>
                  <a:ext uri="{FF2B5EF4-FFF2-40B4-BE49-F238E27FC236}">
                    <a16:creationId xmlns:a16="http://schemas.microsoft.com/office/drawing/2014/main" id="{D6905C9D-A9E2-444E-804D-359153B454AC}"/>
                  </a:ext>
                </a:extLst>
              </p14:cNvPr>
              <p14:cNvContentPartPr/>
              <p14:nvPr/>
            </p14:nvContentPartPr>
            <p14:xfrm>
              <a:off x="2796755" y="1580943"/>
              <a:ext cx="44280" cy="19080"/>
            </p14:xfrm>
          </p:contentPart>
        </mc:Choice>
        <mc:Fallback xmlns="">
          <p:pic>
            <p:nvPicPr>
              <p:cNvPr id="94" name="Ink 93">
                <a:extLst>
                  <a:ext uri="{FF2B5EF4-FFF2-40B4-BE49-F238E27FC236}">
                    <a16:creationId xmlns:a16="http://schemas.microsoft.com/office/drawing/2014/main" id="{D6905C9D-A9E2-444E-804D-359153B454AC}"/>
                  </a:ext>
                </a:extLst>
              </p:cNvPr>
              <p:cNvPicPr/>
              <p:nvPr/>
            </p:nvPicPr>
            <p:blipFill>
              <a:blip r:embed="rId9"/>
              <a:stretch>
                <a:fillRect/>
              </a:stretch>
            </p:blipFill>
            <p:spPr>
              <a:xfrm>
                <a:off x="2787395" y="1572110"/>
                <a:ext cx="6228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5" name="Ink 95">
                <a:extLst>
                  <a:ext uri="{FF2B5EF4-FFF2-40B4-BE49-F238E27FC236}">
                    <a16:creationId xmlns:a16="http://schemas.microsoft.com/office/drawing/2014/main" id="{4B7FB616-2398-C34E-AAA9-DF375DCD7FC1}"/>
                  </a:ext>
                </a:extLst>
              </p14:cNvPr>
              <p14:cNvContentPartPr/>
              <p14:nvPr/>
            </p14:nvContentPartPr>
            <p14:xfrm>
              <a:off x="2155235" y="1562223"/>
              <a:ext cx="352440" cy="188640"/>
            </p14:xfrm>
          </p:contentPart>
        </mc:Choice>
        <mc:Fallback xmlns="">
          <p:pic>
            <p:nvPicPr>
              <p:cNvPr id="95" name="Ink 95">
                <a:extLst>
                  <a:ext uri="{FF2B5EF4-FFF2-40B4-BE49-F238E27FC236}">
                    <a16:creationId xmlns:a16="http://schemas.microsoft.com/office/drawing/2014/main" id="{4B7FB616-2398-C34E-AAA9-DF375DCD7FC1}"/>
                  </a:ext>
                </a:extLst>
              </p:cNvPr>
              <p:cNvPicPr/>
              <p:nvPr/>
            </p:nvPicPr>
            <p:blipFill>
              <a:blip r:embed="rId11"/>
              <a:stretch>
                <a:fillRect/>
              </a:stretch>
            </p:blipFill>
            <p:spPr>
              <a:xfrm>
                <a:off x="2145875" y="1552881"/>
                <a:ext cx="370440" cy="20732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7" name="Ink 96">
                <a:extLst>
                  <a:ext uri="{FF2B5EF4-FFF2-40B4-BE49-F238E27FC236}">
                    <a16:creationId xmlns:a16="http://schemas.microsoft.com/office/drawing/2014/main" id="{4D578E52-4555-9741-ACCF-E8FC442F18CC}"/>
                  </a:ext>
                </a:extLst>
              </p14:cNvPr>
              <p14:cNvContentPartPr/>
              <p14:nvPr/>
            </p14:nvContentPartPr>
            <p14:xfrm>
              <a:off x="3456635" y="1517943"/>
              <a:ext cx="63360" cy="232920"/>
            </p14:xfrm>
          </p:contentPart>
        </mc:Choice>
        <mc:Fallback xmlns="">
          <p:pic>
            <p:nvPicPr>
              <p:cNvPr id="97" name="Ink 96">
                <a:extLst>
                  <a:ext uri="{FF2B5EF4-FFF2-40B4-BE49-F238E27FC236}">
                    <a16:creationId xmlns:a16="http://schemas.microsoft.com/office/drawing/2014/main" id="{4D578E52-4555-9741-ACCF-E8FC442F18CC}"/>
                  </a:ext>
                </a:extLst>
              </p:cNvPr>
              <p:cNvPicPr/>
              <p:nvPr/>
            </p:nvPicPr>
            <p:blipFill>
              <a:blip r:embed="rId13"/>
              <a:stretch>
                <a:fillRect/>
              </a:stretch>
            </p:blipFill>
            <p:spPr>
              <a:xfrm>
                <a:off x="3447946" y="1509303"/>
                <a:ext cx="80739"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8" name="Ink 97">
                <a:extLst>
                  <a:ext uri="{FF2B5EF4-FFF2-40B4-BE49-F238E27FC236}">
                    <a16:creationId xmlns:a16="http://schemas.microsoft.com/office/drawing/2014/main" id="{187E09DD-3440-9C46-B31C-E3150AE457F3}"/>
                  </a:ext>
                </a:extLst>
              </p14:cNvPr>
              <p14:cNvContentPartPr/>
              <p14:nvPr/>
            </p14:nvContentPartPr>
            <p14:xfrm>
              <a:off x="3356195" y="1650063"/>
              <a:ext cx="232920" cy="19080"/>
            </p14:xfrm>
          </p:contentPart>
        </mc:Choice>
        <mc:Fallback xmlns="">
          <p:pic>
            <p:nvPicPr>
              <p:cNvPr id="98" name="Ink 97">
                <a:extLst>
                  <a:ext uri="{FF2B5EF4-FFF2-40B4-BE49-F238E27FC236}">
                    <a16:creationId xmlns:a16="http://schemas.microsoft.com/office/drawing/2014/main" id="{187E09DD-3440-9C46-B31C-E3150AE457F3}"/>
                  </a:ext>
                </a:extLst>
              </p:cNvPr>
              <p:cNvPicPr/>
              <p:nvPr/>
            </p:nvPicPr>
            <p:blipFill>
              <a:blip r:embed="rId15"/>
              <a:stretch>
                <a:fillRect/>
              </a:stretch>
            </p:blipFill>
            <p:spPr>
              <a:xfrm>
                <a:off x="3347928" y="1641783"/>
                <a:ext cx="249454"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9" name="Ink 98">
                <a:extLst>
                  <a:ext uri="{FF2B5EF4-FFF2-40B4-BE49-F238E27FC236}">
                    <a16:creationId xmlns:a16="http://schemas.microsoft.com/office/drawing/2014/main" id="{77DDB679-B3A0-7D47-926E-B572827C9FA0}"/>
                  </a:ext>
                </a:extLst>
              </p14:cNvPr>
              <p14:cNvContentPartPr/>
              <p14:nvPr/>
            </p14:nvContentPartPr>
            <p14:xfrm>
              <a:off x="3645275" y="1618743"/>
              <a:ext cx="132480" cy="82080"/>
            </p14:xfrm>
          </p:contentPart>
        </mc:Choice>
        <mc:Fallback xmlns="">
          <p:pic>
            <p:nvPicPr>
              <p:cNvPr id="99" name="Ink 98">
                <a:extLst>
                  <a:ext uri="{FF2B5EF4-FFF2-40B4-BE49-F238E27FC236}">
                    <a16:creationId xmlns:a16="http://schemas.microsoft.com/office/drawing/2014/main" id="{77DDB679-B3A0-7D47-926E-B572827C9FA0}"/>
                  </a:ext>
                </a:extLst>
              </p:cNvPr>
              <p:cNvPicPr/>
              <p:nvPr/>
            </p:nvPicPr>
            <p:blipFill>
              <a:blip r:embed="rId17"/>
              <a:stretch>
                <a:fillRect/>
              </a:stretch>
            </p:blipFill>
            <p:spPr>
              <a:xfrm>
                <a:off x="3636611" y="1610103"/>
                <a:ext cx="149807"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0" name="Ink 99">
                <a:extLst>
                  <a:ext uri="{FF2B5EF4-FFF2-40B4-BE49-F238E27FC236}">
                    <a16:creationId xmlns:a16="http://schemas.microsoft.com/office/drawing/2014/main" id="{B62B4FBE-1655-754F-A8A9-C6D61FFDC8B8}"/>
                  </a:ext>
                </a:extLst>
              </p14:cNvPr>
              <p14:cNvContentPartPr/>
              <p14:nvPr/>
            </p14:nvContentPartPr>
            <p14:xfrm>
              <a:off x="3852995" y="1637463"/>
              <a:ext cx="151200" cy="56880"/>
            </p14:xfrm>
          </p:contentPart>
        </mc:Choice>
        <mc:Fallback xmlns="">
          <p:pic>
            <p:nvPicPr>
              <p:cNvPr id="100" name="Ink 99">
                <a:extLst>
                  <a:ext uri="{FF2B5EF4-FFF2-40B4-BE49-F238E27FC236}">
                    <a16:creationId xmlns:a16="http://schemas.microsoft.com/office/drawing/2014/main" id="{B62B4FBE-1655-754F-A8A9-C6D61FFDC8B8}"/>
                  </a:ext>
                </a:extLst>
              </p:cNvPr>
              <p:cNvPicPr/>
              <p:nvPr/>
            </p:nvPicPr>
            <p:blipFill>
              <a:blip r:embed="rId19"/>
              <a:stretch>
                <a:fillRect/>
              </a:stretch>
            </p:blipFill>
            <p:spPr>
              <a:xfrm>
                <a:off x="3843995" y="1628463"/>
                <a:ext cx="1681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1" name="Ink 100">
                <a:extLst>
                  <a:ext uri="{FF2B5EF4-FFF2-40B4-BE49-F238E27FC236}">
                    <a16:creationId xmlns:a16="http://schemas.microsoft.com/office/drawing/2014/main" id="{44A62420-9426-5443-872A-71171858990A}"/>
                  </a:ext>
                </a:extLst>
              </p14:cNvPr>
              <p14:cNvContentPartPr/>
              <p14:nvPr/>
            </p14:nvContentPartPr>
            <p14:xfrm>
              <a:off x="4079075" y="1643943"/>
              <a:ext cx="189000" cy="82080"/>
            </p14:xfrm>
          </p:contentPart>
        </mc:Choice>
        <mc:Fallback xmlns="">
          <p:pic>
            <p:nvPicPr>
              <p:cNvPr id="101" name="Ink 100">
                <a:extLst>
                  <a:ext uri="{FF2B5EF4-FFF2-40B4-BE49-F238E27FC236}">
                    <a16:creationId xmlns:a16="http://schemas.microsoft.com/office/drawing/2014/main" id="{44A62420-9426-5443-872A-71171858990A}"/>
                  </a:ext>
                </a:extLst>
              </p:cNvPr>
              <p:cNvPicPr/>
              <p:nvPr/>
            </p:nvPicPr>
            <p:blipFill>
              <a:blip r:embed="rId21"/>
              <a:stretch>
                <a:fillRect/>
              </a:stretch>
            </p:blipFill>
            <p:spPr>
              <a:xfrm>
                <a:off x="4070795" y="1635303"/>
                <a:ext cx="2052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2" name="Ink 101">
                <a:extLst>
                  <a:ext uri="{FF2B5EF4-FFF2-40B4-BE49-F238E27FC236}">
                    <a16:creationId xmlns:a16="http://schemas.microsoft.com/office/drawing/2014/main" id="{6005869D-8C1B-434C-96EB-4650DD9D5FCF}"/>
                  </a:ext>
                </a:extLst>
              </p14:cNvPr>
              <p14:cNvContentPartPr/>
              <p14:nvPr/>
            </p14:nvContentPartPr>
            <p14:xfrm>
              <a:off x="4330715" y="1492743"/>
              <a:ext cx="157680" cy="239400"/>
            </p14:xfrm>
          </p:contentPart>
        </mc:Choice>
        <mc:Fallback xmlns="">
          <p:pic>
            <p:nvPicPr>
              <p:cNvPr id="102" name="Ink 101">
                <a:extLst>
                  <a:ext uri="{FF2B5EF4-FFF2-40B4-BE49-F238E27FC236}">
                    <a16:creationId xmlns:a16="http://schemas.microsoft.com/office/drawing/2014/main" id="{6005869D-8C1B-434C-96EB-4650DD9D5FCF}"/>
                  </a:ext>
                </a:extLst>
              </p:cNvPr>
              <p:cNvPicPr/>
              <p:nvPr/>
            </p:nvPicPr>
            <p:blipFill>
              <a:blip r:embed="rId23"/>
              <a:stretch>
                <a:fillRect/>
              </a:stretch>
            </p:blipFill>
            <p:spPr>
              <a:xfrm>
                <a:off x="4322075" y="1484103"/>
                <a:ext cx="1749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3" name="Ink 102">
                <a:extLst>
                  <a:ext uri="{FF2B5EF4-FFF2-40B4-BE49-F238E27FC236}">
                    <a16:creationId xmlns:a16="http://schemas.microsoft.com/office/drawing/2014/main" id="{731ED68F-F9AC-1D48-8B52-06533E534057}"/>
                  </a:ext>
                </a:extLst>
              </p14:cNvPr>
              <p14:cNvContentPartPr/>
              <p14:nvPr/>
            </p14:nvContentPartPr>
            <p14:xfrm>
              <a:off x="4956035" y="1580943"/>
              <a:ext cx="186120" cy="100800"/>
            </p14:xfrm>
          </p:contentPart>
        </mc:Choice>
        <mc:Fallback xmlns="">
          <p:pic>
            <p:nvPicPr>
              <p:cNvPr id="103" name="Ink 102">
                <a:extLst>
                  <a:ext uri="{FF2B5EF4-FFF2-40B4-BE49-F238E27FC236}">
                    <a16:creationId xmlns:a16="http://schemas.microsoft.com/office/drawing/2014/main" id="{731ED68F-F9AC-1D48-8B52-06533E534057}"/>
                  </a:ext>
                </a:extLst>
              </p:cNvPr>
              <p:cNvPicPr/>
              <p:nvPr/>
            </p:nvPicPr>
            <p:blipFill>
              <a:blip r:embed="rId25"/>
              <a:stretch>
                <a:fillRect/>
              </a:stretch>
            </p:blipFill>
            <p:spPr>
              <a:xfrm>
                <a:off x="4947395" y="1572334"/>
                <a:ext cx="202680"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4" name="Ink 103">
                <a:extLst>
                  <a:ext uri="{FF2B5EF4-FFF2-40B4-BE49-F238E27FC236}">
                    <a16:creationId xmlns:a16="http://schemas.microsoft.com/office/drawing/2014/main" id="{EA6EFEB6-027F-134D-9A36-71DD8B5B0F61}"/>
                  </a:ext>
                </a:extLst>
              </p14:cNvPr>
              <p14:cNvContentPartPr/>
              <p14:nvPr/>
            </p14:nvContentPartPr>
            <p14:xfrm>
              <a:off x="5210915" y="1562223"/>
              <a:ext cx="132480" cy="126000"/>
            </p14:xfrm>
          </p:contentPart>
        </mc:Choice>
        <mc:Fallback xmlns="">
          <p:pic>
            <p:nvPicPr>
              <p:cNvPr id="104" name="Ink 103">
                <a:extLst>
                  <a:ext uri="{FF2B5EF4-FFF2-40B4-BE49-F238E27FC236}">
                    <a16:creationId xmlns:a16="http://schemas.microsoft.com/office/drawing/2014/main" id="{EA6EFEB6-027F-134D-9A36-71DD8B5B0F61}"/>
                  </a:ext>
                </a:extLst>
              </p:cNvPr>
              <p:cNvPicPr/>
              <p:nvPr/>
            </p:nvPicPr>
            <p:blipFill>
              <a:blip r:embed="rId27"/>
              <a:stretch>
                <a:fillRect/>
              </a:stretch>
            </p:blipFill>
            <p:spPr>
              <a:xfrm>
                <a:off x="5201555" y="1553223"/>
                <a:ext cx="150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5" name="Ink 104">
                <a:extLst>
                  <a:ext uri="{FF2B5EF4-FFF2-40B4-BE49-F238E27FC236}">
                    <a16:creationId xmlns:a16="http://schemas.microsoft.com/office/drawing/2014/main" id="{341E8301-E985-884B-8B94-D3C3CCBE4394}"/>
                  </a:ext>
                </a:extLst>
              </p14:cNvPr>
              <p14:cNvContentPartPr/>
              <p14:nvPr/>
            </p14:nvContentPartPr>
            <p14:xfrm>
              <a:off x="5210915" y="1537023"/>
              <a:ext cx="113400" cy="31680"/>
            </p14:xfrm>
          </p:contentPart>
        </mc:Choice>
        <mc:Fallback xmlns="">
          <p:pic>
            <p:nvPicPr>
              <p:cNvPr id="105" name="Ink 104">
                <a:extLst>
                  <a:ext uri="{FF2B5EF4-FFF2-40B4-BE49-F238E27FC236}">
                    <a16:creationId xmlns:a16="http://schemas.microsoft.com/office/drawing/2014/main" id="{341E8301-E985-884B-8B94-D3C3CCBE4394}"/>
                  </a:ext>
                </a:extLst>
              </p:cNvPr>
              <p:cNvPicPr/>
              <p:nvPr/>
            </p:nvPicPr>
            <p:blipFill>
              <a:blip r:embed="rId29"/>
              <a:stretch>
                <a:fillRect/>
              </a:stretch>
            </p:blipFill>
            <p:spPr>
              <a:xfrm>
                <a:off x="5201943" y="1528743"/>
                <a:ext cx="130625"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6" name="Ink 105">
                <a:extLst>
                  <a:ext uri="{FF2B5EF4-FFF2-40B4-BE49-F238E27FC236}">
                    <a16:creationId xmlns:a16="http://schemas.microsoft.com/office/drawing/2014/main" id="{5D960EBC-1976-BC4F-8286-EEB20280DF72}"/>
                  </a:ext>
                </a:extLst>
              </p14:cNvPr>
              <p14:cNvContentPartPr/>
              <p14:nvPr/>
            </p14:nvContentPartPr>
            <p14:xfrm>
              <a:off x="5374355" y="1555743"/>
              <a:ext cx="138600" cy="107280"/>
            </p14:xfrm>
          </p:contentPart>
        </mc:Choice>
        <mc:Fallback xmlns="">
          <p:pic>
            <p:nvPicPr>
              <p:cNvPr id="106" name="Ink 105">
                <a:extLst>
                  <a:ext uri="{FF2B5EF4-FFF2-40B4-BE49-F238E27FC236}">
                    <a16:creationId xmlns:a16="http://schemas.microsoft.com/office/drawing/2014/main" id="{5D960EBC-1976-BC4F-8286-EEB20280DF72}"/>
                  </a:ext>
                </a:extLst>
              </p:cNvPr>
              <p:cNvPicPr/>
              <p:nvPr/>
            </p:nvPicPr>
            <p:blipFill>
              <a:blip r:embed="rId31"/>
              <a:stretch>
                <a:fillRect/>
              </a:stretch>
            </p:blipFill>
            <p:spPr>
              <a:xfrm>
                <a:off x="5365378" y="1547074"/>
                <a:ext cx="156912" cy="12497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4" name="Ink 124">
                <a:extLst>
                  <a:ext uri="{FF2B5EF4-FFF2-40B4-BE49-F238E27FC236}">
                    <a16:creationId xmlns:a16="http://schemas.microsoft.com/office/drawing/2014/main" id="{33498DD3-1837-4840-AA35-D4E524D8347C}"/>
                  </a:ext>
                </a:extLst>
              </p14:cNvPr>
              <p14:cNvContentPartPr/>
              <p14:nvPr/>
            </p14:nvContentPartPr>
            <p14:xfrm>
              <a:off x="5776835" y="1530543"/>
              <a:ext cx="1118520" cy="195120"/>
            </p14:xfrm>
          </p:contentPart>
        </mc:Choice>
        <mc:Fallback xmlns="">
          <p:pic>
            <p:nvPicPr>
              <p:cNvPr id="124" name="Ink 124">
                <a:extLst>
                  <a:ext uri="{FF2B5EF4-FFF2-40B4-BE49-F238E27FC236}">
                    <a16:creationId xmlns:a16="http://schemas.microsoft.com/office/drawing/2014/main" id="{33498DD3-1837-4840-AA35-D4E524D8347C}"/>
                  </a:ext>
                </a:extLst>
              </p:cNvPr>
              <p:cNvPicPr/>
              <p:nvPr/>
            </p:nvPicPr>
            <p:blipFill>
              <a:blip r:embed="rId33"/>
              <a:stretch>
                <a:fillRect/>
              </a:stretch>
            </p:blipFill>
            <p:spPr>
              <a:xfrm>
                <a:off x="5767478" y="1521183"/>
                <a:ext cx="1136874"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6" name="Ink 125">
                <a:extLst>
                  <a:ext uri="{FF2B5EF4-FFF2-40B4-BE49-F238E27FC236}">
                    <a16:creationId xmlns:a16="http://schemas.microsoft.com/office/drawing/2014/main" id="{A9057B0C-0737-D648-80EC-B00FE20500CF}"/>
                  </a:ext>
                </a:extLst>
              </p14:cNvPr>
              <p14:cNvContentPartPr/>
              <p14:nvPr/>
            </p14:nvContentPartPr>
            <p14:xfrm>
              <a:off x="7203875" y="1543143"/>
              <a:ext cx="276840" cy="81360"/>
            </p14:xfrm>
          </p:contentPart>
        </mc:Choice>
        <mc:Fallback xmlns="">
          <p:pic>
            <p:nvPicPr>
              <p:cNvPr id="126" name="Ink 125">
                <a:extLst>
                  <a:ext uri="{FF2B5EF4-FFF2-40B4-BE49-F238E27FC236}">
                    <a16:creationId xmlns:a16="http://schemas.microsoft.com/office/drawing/2014/main" id="{A9057B0C-0737-D648-80EC-B00FE20500CF}"/>
                  </a:ext>
                </a:extLst>
              </p:cNvPr>
              <p:cNvPicPr/>
              <p:nvPr/>
            </p:nvPicPr>
            <p:blipFill>
              <a:blip r:embed="rId35"/>
              <a:stretch>
                <a:fillRect/>
              </a:stretch>
            </p:blipFill>
            <p:spPr>
              <a:xfrm>
                <a:off x="7195246" y="1534503"/>
                <a:ext cx="294098"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7" name="Ink 126">
                <a:extLst>
                  <a:ext uri="{FF2B5EF4-FFF2-40B4-BE49-F238E27FC236}">
                    <a16:creationId xmlns:a16="http://schemas.microsoft.com/office/drawing/2014/main" id="{2EC478C6-3D0E-AB48-9F1D-F4CACAB1AB9A}"/>
                  </a:ext>
                </a:extLst>
              </p14:cNvPr>
              <p14:cNvContentPartPr/>
              <p14:nvPr/>
            </p14:nvContentPartPr>
            <p14:xfrm>
              <a:off x="7272995" y="1474023"/>
              <a:ext cx="50760" cy="19080"/>
            </p14:xfrm>
          </p:contentPart>
        </mc:Choice>
        <mc:Fallback xmlns="">
          <p:pic>
            <p:nvPicPr>
              <p:cNvPr id="127" name="Ink 126">
                <a:extLst>
                  <a:ext uri="{FF2B5EF4-FFF2-40B4-BE49-F238E27FC236}">
                    <a16:creationId xmlns:a16="http://schemas.microsoft.com/office/drawing/2014/main" id="{2EC478C6-3D0E-AB48-9F1D-F4CACAB1AB9A}"/>
                  </a:ext>
                </a:extLst>
              </p:cNvPr>
              <p:cNvPicPr/>
              <p:nvPr/>
            </p:nvPicPr>
            <p:blipFill>
              <a:blip r:embed="rId37"/>
              <a:stretch>
                <a:fillRect/>
              </a:stretch>
            </p:blipFill>
            <p:spPr>
              <a:xfrm>
                <a:off x="7263931" y="1465743"/>
                <a:ext cx="67801"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8" name="Ink 139">
                <a:extLst>
                  <a:ext uri="{FF2B5EF4-FFF2-40B4-BE49-F238E27FC236}">
                    <a16:creationId xmlns:a16="http://schemas.microsoft.com/office/drawing/2014/main" id="{35C8373B-81A3-5544-8C85-B5294CEC5C7D}"/>
                  </a:ext>
                </a:extLst>
              </p14:cNvPr>
              <p14:cNvContentPartPr/>
              <p14:nvPr/>
            </p14:nvContentPartPr>
            <p14:xfrm>
              <a:off x="8492675" y="1314183"/>
              <a:ext cx="1918080" cy="556560"/>
            </p14:xfrm>
          </p:contentPart>
        </mc:Choice>
        <mc:Fallback xmlns="">
          <p:pic>
            <p:nvPicPr>
              <p:cNvPr id="138" name="Ink 139">
                <a:extLst>
                  <a:ext uri="{FF2B5EF4-FFF2-40B4-BE49-F238E27FC236}">
                    <a16:creationId xmlns:a16="http://schemas.microsoft.com/office/drawing/2014/main" id="{35C8373B-81A3-5544-8C85-B5294CEC5C7D}"/>
                  </a:ext>
                </a:extLst>
              </p:cNvPr>
              <p:cNvPicPr/>
              <p:nvPr/>
            </p:nvPicPr>
            <p:blipFill>
              <a:blip r:embed="rId39"/>
              <a:stretch>
                <a:fillRect/>
              </a:stretch>
            </p:blipFill>
            <p:spPr>
              <a:xfrm>
                <a:off x="8484033" y="1305543"/>
                <a:ext cx="1935363"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9" name="Ink 140">
                <a:extLst>
                  <a:ext uri="{FF2B5EF4-FFF2-40B4-BE49-F238E27FC236}">
                    <a16:creationId xmlns:a16="http://schemas.microsoft.com/office/drawing/2014/main" id="{32110873-F0B0-E545-8C3C-1F876C621AF7}"/>
                  </a:ext>
                </a:extLst>
              </p14:cNvPr>
              <p14:cNvContentPartPr/>
              <p14:nvPr/>
            </p14:nvContentPartPr>
            <p14:xfrm>
              <a:off x="7738115" y="1461423"/>
              <a:ext cx="471960" cy="157680"/>
            </p14:xfrm>
          </p:contentPart>
        </mc:Choice>
        <mc:Fallback xmlns="">
          <p:pic>
            <p:nvPicPr>
              <p:cNvPr id="139" name="Ink 140">
                <a:extLst>
                  <a:ext uri="{FF2B5EF4-FFF2-40B4-BE49-F238E27FC236}">
                    <a16:creationId xmlns:a16="http://schemas.microsoft.com/office/drawing/2014/main" id="{32110873-F0B0-E545-8C3C-1F876C621AF7}"/>
                  </a:ext>
                </a:extLst>
              </p:cNvPr>
              <p:cNvPicPr/>
              <p:nvPr/>
            </p:nvPicPr>
            <p:blipFill>
              <a:blip r:embed="rId41"/>
              <a:stretch>
                <a:fillRect/>
              </a:stretch>
            </p:blipFill>
            <p:spPr>
              <a:xfrm>
                <a:off x="7728755" y="1452402"/>
                <a:ext cx="48924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6" name="Ink 145">
                <a:extLst>
                  <a:ext uri="{FF2B5EF4-FFF2-40B4-BE49-F238E27FC236}">
                    <a16:creationId xmlns:a16="http://schemas.microsoft.com/office/drawing/2014/main" id="{D46B86F1-7917-E048-9255-187365DFCF3B}"/>
                  </a:ext>
                </a:extLst>
              </p14:cNvPr>
              <p14:cNvContentPartPr/>
              <p14:nvPr/>
            </p14:nvContentPartPr>
            <p14:xfrm>
              <a:off x="2784155" y="2184303"/>
              <a:ext cx="94680" cy="94680"/>
            </p14:xfrm>
          </p:contentPart>
        </mc:Choice>
        <mc:Fallback xmlns="">
          <p:pic>
            <p:nvPicPr>
              <p:cNvPr id="146" name="Ink 145">
                <a:extLst>
                  <a:ext uri="{FF2B5EF4-FFF2-40B4-BE49-F238E27FC236}">
                    <a16:creationId xmlns:a16="http://schemas.microsoft.com/office/drawing/2014/main" id="{D46B86F1-7917-E048-9255-187365DFCF3B}"/>
                  </a:ext>
                </a:extLst>
              </p:cNvPr>
              <p:cNvPicPr/>
              <p:nvPr/>
            </p:nvPicPr>
            <p:blipFill>
              <a:blip r:embed="rId43"/>
              <a:stretch>
                <a:fillRect/>
              </a:stretch>
            </p:blipFill>
            <p:spPr>
              <a:xfrm>
                <a:off x="2774795" y="2175303"/>
                <a:ext cx="111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0" name="Ink 149">
                <a:extLst>
                  <a:ext uri="{FF2B5EF4-FFF2-40B4-BE49-F238E27FC236}">
                    <a16:creationId xmlns:a16="http://schemas.microsoft.com/office/drawing/2014/main" id="{80985EEE-D26C-6742-A001-DDA95BEFECDA}"/>
                  </a:ext>
                </a:extLst>
              </p14:cNvPr>
              <p14:cNvContentPartPr/>
              <p14:nvPr/>
            </p14:nvContentPartPr>
            <p14:xfrm>
              <a:off x="3550955" y="2027343"/>
              <a:ext cx="180000" cy="270720"/>
            </p14:xfrm>
          </p:contentPart>
        </mc:Choice>
        <mc:Fallback xmlns="">
          <p:pic>
            <p:nvPicPr>
              <p:cNvPr id="150" name="Ink 149">
                <a:extLst>
                  <a:ext uri="{FF2B5EF4-FFF2-40B4-BE49-F238E27FC236}">
                    <a16:creationId xmlns:a16="http://schemas.microsoft.com/office/drawing/2014/main" id="{80985EEE-D26C-6742-A001-DDA95BEFECDA}"/>
                  </a:ext>
                </a:extLst>
              </p:cNvPr>
              <p:cNvPicPr/>
              <p:nvPr/>
            </p:nvPicPr>
            <p:blipFill>
              <a:blip r:embed="rId45"/>
              <a:stretch>
                <a:fillRect/>
              </a:stretch>
            </p:blipFill>
            <p:spPr>
              <a:xfrm>
                <a:off x="3542298" y="2018703"/>
                <a:ext cx="197675"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1" name="Ink 153">
                <a:extLst>
                  <a:ext uri="{FF2B5EF4-FFF2-40B4-BE49-F238E27FC236}">
                    <a16:creationId xmlns:a16="http://schemas.microsoft.com/office/drawing/2014/main" id="{F764EDEF-4818-2A4F-A998-8AEAE44B4D8D}"/>
                  </a:ext>
                </a:extLst>
              </p14:cNvPr>
              <p14:cNvContentPartPr/>
              <p14:nvPr/>
            </p14:nvContentPartPr>
            <p14:xfrm>
              <a:off x="2997635" y="2090343"/>
              <a:ext cx="434520" cy="207720"/>
            </p14:xfrm>
          </p:contentPart>
        </mc:Choice>
        <mc:Fallback xmlns="">
          <p:pic>
            <p:nvPicPr>
              <p:cNvPr id="151" name="Ink 153">
                <a:extLst>
                  <a:ext uri="{FF2B5EF4-FFF2-40B4-BE49-F238E27FC236}">
                    <a16:creationId xmlns:a16="http://schemas.microsoft.com/office/drawing/2014/main" id="{F764EDEF-4818-2A4F-A998-8AEAE44B4D8D}"/>
                  </a:ext>
                </a:extLst>
              </p:cNvPr>
              <p:cNvPicPr/>
              <p:nvPr/>
            </p:nvPicPr>
            <p:blipFill>
              <a:blip r:embed="rId47"/>
              <a:stretch>
                <a:fillRect/>
              </a:stretch>
            </p:blipFill>
            <p:spPr>
              <a:xfrm>
                <a:off x="2988267" y="2080983"/>
                <a:ext cx="452535"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2" name="Ink 154">
                <a:extLst>
                  <a:ext uri="{FF2B5EF4-FFF2-40B4-BE49-F238E27FC236}">
                    <a16:creationId xmlns:a16="http://schemas.microsoft.com/office/drawing/2014/main" id="{B565B5C4-0F1C-034A-8D50-C73FFA1D4A6B}"/>
                  </a:ext>
                </a:extLst>
              </p14:cNvPr>
              <p14:cNvContentPartPr/>
              <p14:nvPr/>
            </p14:nvContentPartPr>
            <p14:xfrm>
              <a:off x="2475995" y="2058663"/>
              <a:ext cx="195480" cy="232920"/>
            </p14:xfrm>
          </p:contentPart>
        </mc:Choice>
        <mc:Fallback xmlns="">
          <p:pic>
            <p:nvPicPr>
              <p:cNvPr id="152" name="Ink 154">
                <a:extLst>
                  <a:ext uri="{FF2B5EF4-FFF2-40B4-BE49-F238E27FC236}">
                    <a16:creationId xmlns:a16="http://schemas.microsoft.com/office/drawing/2014/main" id="{B565B5C4-0F1C-034A-8D50-C73FFA1D4A6B}"/>
                  </a:ext>
                </a:extLst>
              </p:cNvPr>
              <p:cNvPicPr/>
              <p:nvPr/>
            </p:nvPicPr>
            <p:blipFill>
              <a:blip r:embed="rId49"/>
              <a:stretch>
                <a:fillRect/>
              </a:stretch>
            </p:blipFill>
            <p:spPr>
              <a:xfrm>
                <a:off x="2466635" y="2049663"/>
                <a:ext cx="2131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3" name="Ink 155">
                <a:extLst>
                  <a:ext uri="{FF2B5EF4-FFF2-40B4-BE49-F238E27FC236}">
                    <a16:creationId xmlns:a16="http://schemas.microsoft.com/office/drawing/2014/main" id="{F2E008EE-3F07-4E41-8F0E-4E0CE6ECF37A}"/>
                  </a:ext>
                </a:extLst>
              </p14:cNvPr>
              <p14:cNvContentPartPr/>
              <p14:nvPr/>
            </p14:nvContentPartPr>
            <p14:xfrm>
              <a:off x="2161715" y="2152983"/>
              <a:ext cx="200520" cy="176400"/>
            </p14:xfrm>
          </p:contentPart>
        </mc:Choice>
        <mc:Fallback xmlns="">
          <p:pic>
            <p:nvPicPr>
              <p:cNvPr id="153" name="Ink 155">
                <a:extLst>
                  <a:ext uri="{FF2B5EF4-FFF2-40B4-BE49-F238E27FC236}">
                    <a16:creationId xmlns:a16="http://schemas.microsoft.com/office/drawing/2014/main" id="{F2E008EE-3F07-4E41-8F0E-4E0CE6ECF37A}"/>
                  </a:ext>
                </a:extLst>
              </p:cNvPr>
              <p:cNvPicPr/>
              <p:nvPr/>
            </p:nvPicPr>
            <p:blipFill>
              <a:blip r:embed="rId51"/>
              <a:stretch>
                <a:fillRect/>
              </a:stretch>
            </p:blipFill>
            <p:spPr>
              <a:xfrm>
                <a:off x="2153450" y="2144343"/>
                <a:ext cx="21741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6" name="Ink 179">
                <a:extLst>
                  <a:ext uri="{FF2B5EF4-FFF2-40B4-BE49-F238E27FC236}">
                    <a16:creationId xmlns:a16="http://schemas.microsoft.com/office/drawing/2014/main" id="{A6BB8862-028D-1E45-B596-ABFB99651D41}"/>
                  </a:ext>
                </a:extLst>
              </p14:cNvPr>
              <p14:cNvContentPartPr/>
              <p14:nvPr/>
            </p14:nvContentPartPr>
            <p14:xfrm>
              <a:off x="6047195" y="1996023"/>
              <a:ext cx="282960" cy="264240"/>
            </p14:xfrm>
          </p:contentPart>
        </mc:Choice>
        <mc:Fallback xmlns="">
          <p:pic>
            <p:nvPicPr>
              <p:cNvPr id="176" name="Ink 179">
                <a:extLst>
                  <a:ext uri="{FF2B5EF4-FFF2-40B4-BE49-F238E27FC236}">
                    <a16:creationId xmlns:a16="http://schemas.microsoft.com/office/drawing/2014/main" id="{A6BB8862-028D-1E45-B596-ABFB99651D41}"/>
                  </a:ext>
                </a:extLst>
              </p:cNvPr>
              <p:cNvPicPr/>
              <p:nvPr/>
            </p:nvPicPr>
            <p:blipFill>
              <a:blip r:embed="rId53"/>
              <a:stretch>
                <a:fillRect/>
              </a:stretch>
            </p:blipFill>
            <p:spPr>
              <a:xfrm>
                <a:off x="6038206" y="1987035"/>
                <a:ext cx="300578" cy="28221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7" name="Ink 180">
                <a:extLst>
                  <a:ext uri="{FF2B5EF4-FFF2-40B4-BE49-F238E27FC236}">
                    <a16:creationId xmlns:a16="http://schemas.microsoft.com/office/drawing/2014/main" id="{2D8ADA18-CFC4-F346-8B60-1C83C850606C}"/>
                  </a:ext>
                </a:extLst>
              </p14:cNvPr>
              <p14:cNvContentPartPr/>
              <p14:nvPr/>
            </p14:nvContentPartPr>
            <p14:xfrm>
              <a:off x="4915355" y="1970823"/>
              <a:ext cx="861480" cy="245520"/>
            </p14:xfrm>
          </p:contentPart>
        </mc:Choice>
        <mc:Fallback xmlns="">
          <p:pic>
            <p:nvPicPr>
              <p:cNvPr id="177" name="Ink 180">
                <a:extLst>
                  <a:ext uri="{FF2B5EF4-FFF2-40B4-BE49-F238E27FC236}">
                    <a16:creationId xmlns:a16="http://schemas.microsoft.com/office/drawing/2014/main" id="{2D8ADA18-CFC4-F346-8B60-1C83C850606C}"/>
                  </a:ext>
                </a:extLst>
              </p:cNvPr>
              <p:cNvPicPr/>
              <p:nvPr/>
            </p:nvPicPr>
            <p:blipFill>
              <a:blip r:embed="rId55"/>
              <a:stretch>
                <a:fillRect/>
              </a:stretch>
            </p:blipFill>
            <p:spPr>
              <a:xfrm>
                <a:off x="4906359" y="1961823"/>
                <a:ext cx="879832"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8" name="Ink 181">
                <a:extLst>
                  <a:ext uri="{FF2B5EF4-FFF2-40B4-BE49-F238E27FC236}">
                    <a16:creationId xmlns:a16="http://schemas.microsoft.com/office/drawing/2014/main" id="{97C09583-6AE6-CE4A-A6C7-A57836749B8E}"/>
                  </a:ext>
                </a:extLst>
              </p14:cNvPr>
              <p14:cNvContentPartPr/>
              <p14:nvPr/>
            </p14:nvContentPartPr>
            <p14:xfrm>
              <a:off x="4029035" y="2115183"/>
              <a:ext cx="641520" cy="119880"/>
            </p14:xfrm>
          </p:contentPart>
        </mc:Choice>
        <mc:Fallback xmlns="">
          <p:pic>
            <p:nvPicPr>
              <p:cNvPr id="178" name="Ink 181">
                <a:extLst>
                  <a:ext uri="{FF2B5EF4-FFF2-40B4-BE49-F238E27FC236}">
                    <a16:creationId xmlns:a16="http://schemas.microsoft.com/office/drawing/2014/main" id="{97C09583-6AE6-CE4A-A6C7-A57836749B8E}"/>
                  </a:ext>
                </a:extLst>
              </p:cNvPr>
              <p:cNvPicPr/>
              <p:nvPr/>
            </p:nvPicPr>
            <p:blipFill>
              <a:blip r:embed="rId57"/>
              <a:stretch>
                <a:fillRect/>
              </a:stretch>
            </p:blipFill>
            <p:spPr>
              <a:xfrm>
                <a:off x="4019315" y="2106183"/>
                <a:ext cx="660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3" name="Ink 183">
                <a:extLst>
                  <a:ext uri="{FF2B5EF4-FFF2-40B4-BE49-F238E27FC236}">
                    <a16:creationId xmlns:a16="http://schemas.microsoft.com/office/drawing/2014/main" id="{C7091115-CB80-944B-9BB7-B64CA30027FA}"/>
                  </a:ext>
                </a:extLst>
              </p14:cNvPr>
              <p14:cNvContentPartPr/>
              <p14:nvPr/>
            </p14:nvContentPartPr>
            <p14:xfrm>
              <a:off x="6594035" y="1926543"/>
              <a:ext cx="767520" cy="239760"/>
            </p14:xfrm>
          </p:contentPart>
        </mc:Choice>
        <mc:Fallback xmlns="">
          <p:pic>
            <p:nvPicPr>
              <p:cNvPr id="183" name="Ink 183">
                <a:extLst>
                  <a:ext uri="{FF2B5EF4-FFF2-40B4-BE49-F238E27FC236}">
                    <a16:creationId xmlns:a16="http://schemas.microsoft.com/office/drawing/2014/main" id="{C7091115-CB80-944B-9BB7-B64CA30027FA}"/>
                  </a:ext>
                </a:extLst>
              </p:cNvPr>
              <p:cNvPicPr/>
              <p:nvPr/>
            </p:nvPicPr>
            <p:blipFill>
              <a:blip r:embed="rId59"/>
              <a:stretch>
                <a:fillRect/>
              </a:stretch>
            </p:blipFill>
            <p:spPr>
              <a:xfrm>
                <a:off x="6585035" y="1917529"/>
                <a:ext cx="785160" cy="25742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4" name="Ink 194">
                <a:extLst>
                  <a:ext uri="{FF2B5EF4-FFF2-40B4-BE49-F238E27FC236}">
                    <a16:creationId xmlns:a16="http://schemas.microsoft.com/office/drawing/2014/main" id="{14228A21-6B7B-D34F-A74C-1F9F4A1FDB87}"/>
                  </a:ext>
                </a:extLst>
              </p14:cNvPr>
              <p14:cNvContentPartPr/>
              <p14:nvPr/>
            </p14:nvContentPartPr>
            <p14:xfrm>
              <a:off x="7650275" y="1926543"/>
              <a:ext cx="930240" cy="239400"/>
            </p14:xfrm>
          </p:contentPart>
        </mc:Choice>
        <mc:Fallback xmlns="">
          <p:pic>
            <p:nvPicPr>
              <p:cNvPr id="194" name="Ink 194">
                <a:extLst>
                  <a:ext uri="{FF2B5EF4-FFF2-40B4-BE49-F238E27FC236}">
                    <a16:creationId xmlns:a16="http://schemas.microsoft.com/office/drawing/2014/main" id="{14228A21-6B7B-D34F-A74C-1F9F4A1FDB87}"/>
                  </a:ext>
                </a:extLst>
              </p:cNvPr>
              <p:cNvPicPr/>
              <p:nvPr/>
            </p:nvPicPr>
            <p:blipFill>
              <a:blip r:embed="rId61"/>
              <a:stretch>
                <a:fillRect/>
              </a:stretch>
            </p:blipFill>
            <p:spPr>
              <a:xfrm>
                <a:off x="7641275" y="1917543"/>
                <a:ext cx="9478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4" name="Ink 204">
                <a:extLst>
                  <a:ext uri="{FF2B5EF4-FFF2-40B4-BE49-F238E27FC236}">
                    <a16:creationId xmlns:a16="http://schemas.microsoft.com/office/drawing/2014/main" id="{26DBEC2C-BC91-714B-B937-17B5190082F0}"/>
                  </a:ext>
                </a:extLst>
              </p14:cNvPr>
              <p14:cNvContentPartPr/>
              <p14:nvPr/>
            </p14:nvContentPartPr>
            <p14:xfrm>
              <a:off x="8775635" y="1920423"/>
              <a:ext cx="1156680" cy="195120"/>
            </p14:xfrm>
          </p:contentPart>
        </mc:Choice>
        <mc:Fallback xmlns="">
          <p:pic>
            <p:nvPicPr>
              <p:cNvPr id="204" name="Ink 204">
                <a:extLst>
                  <a:ext uri="{FF2B5EF4-FFF2-40B4-BE49-F238E27FC236}">
                    <a16:creationId xmlns:a16="http://schemas.microsoft.com/office/drawing/2014/main" id="{26DBEC2C-BC91-714B-B937-17B5190082F0}"/>
                  </a:ext>
                </a:extLst>
              </p:cNvPr>
              <p:cNvPicPr/>
              <p:nvPr/>
            </p:nvPicPr>
            <p:blipFill>
              <a:blip r:embed="rId63"/>
              <a:stretch>
                <a:fillRect/>
              </a:stretch>
            </p:blipFill>
            <p:spPr>
              <a:xfrm>
                <a:off x="8766992" y="1910721"/>
                <a:ext cx="1173605"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7" name="Ink 207">
                <a:extLst>
                  <a:ext uri="{FF2B5EF4-FFF2-40B4-BE49-F238E27FC236}">
                    <a16:creationId xmlns:a16="http://schemas.microsoft.com/office/drawing/2014/main" id="{25D49D43-C300-FA4D-8956-19B79C0DCD1E}"/>
                  </a:ext>
                </a:extLst>
              </p14:cNvPr>
              <p14:cNvContentPartPr/>
              <p14:nvPr/>
            </p14:nvContentPartPr>
            <p14:xfrm>
              <a:off x="10051835" y="2027343"/>
              <a:ext cx="50760" cy="113400"/>
            </p14:xfrm>
          </p:contentPart>
        </mc:Choice>
        <mc:Fallback xmlns="">
          <p:pic>
            <p:nvPicPr>
              <p:cNvPr id="207" name="Ink 207">
                <a:extLst>
                  <a:ext uri="{FF2B5EF4-FFF2-40B4-BE49-F238E27FC236}">
                    <a16:creationId xmlns:a16="http://schemas.microsoft.com/office/drawing/2014/main" id="{25D49D43-C300-FA4D-8956-19B79C0DCD1E}"/>
                  </a:ext>
                </a:extLst>
              </p:cNvPr>
              <p:cNvPicPr/>
              <p:nvPr/>
            </p:nvPicPr>
            <p:blipFill>
              <a:blip r:embed="rId65"/>
              <a:stretch>
                <a:fillRect/>
              </a:stretch>
            </p:blipFill>
            <p:spPr>
              <a:xfrm>
                <a:off x="10043133" y="2017654"/>
                <a:ext cx="68163" cy="13170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2" name="Ink 212">
                <a:extLst>
                  <a:ext uri="{FF2B5EF4-FFF2-40B4-BE49-F238E27FC236}">
                    <a16:creationId xmlns:a16="http://schemas.microsoft.com/office/drawing/2014/main" id="{42F349ED-9EE3-9147-B1C1-CE81249CA524}"/>
                  </a:ext>
                </a:extLst>
              </p14:cNvPr>
              <p14:cNvContentPartPr/>
              <p14:nvPr/>
            </p14:nvContentPartPr>
            <p14:xfrm>
              <a:off x="2350355" y="2599383"/>
              <a:ext cx="572400" cy="226800"/>
            </p14:xfrm>
          </p:contentPart>
        </mc:Choice>
        <mc:Fallback xmlns="">
          <p:pic>
            <p:nvPicPr>
              <p:cNvPr id="212" name="Ink 212">
                <a:extLst>
                  <a:ext uri="{FF2B5EF4-FFF2-40B4-BE49-F238E27FC236}">
                    <a16:creationId xmlns:a16="http://schemas.microsoft.com/office/drawing/2014/main" id="{42F349ED-9EE3-9147-B1C1-CE81249CA524}"/>
                  </a:ext>
                </a:extLst>
              </p:cNvPr>
              <p:cNvPicPr/>
              <p:nvPr/>
            </p:nvPicPr>
            <p:blipFill>
              <a:blip r:embed="rId67"/>
              <a:stretch>
                <a:fillRect/>
              </a:stretch>
            </p:blipFill>
            <p:spPr>
              <a:xfrm>
                <a:off x="2341715" y="2590729"/>
                <a:ext cx="589680" cy="24410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0" name="Ink 260">
                <a:extLst>
                  <a:ext uri="{FF2B5EF4-FFF2-40B4-BE49-F238E27FC236}">
                    <a16:creationId xmlns:a16="http://schemas.microsoft.com/office/drawing/2014/main" id="{8E2CC389-2C87-0D48-817F-1A6230D86402}"/>
                  </a:ext>
                </a:extLst>
              </p14:cNvPr>
              <p14:cNvContentPartPr/>
              <p14:nvPr/>
            </p14:nvContentPartPr>
            <p14:xfrm>
              <a:off x="2331275" y="3133983"/>
              <a:ext cx="937080" cy="239400"/>
            </p14:xfrm>
          </p:contentPart>
        </mc:Choice>
        <mc:Fallback xmlns="">
          <p:pic>
            <p:nvPicPr>
              <p:cNvPr id="260" name="Ink 260">
                <a:extLst>
                  <a:ext uri="{FF2B5EF4-FFF2-40B4-BE49-F238E27FC236}">
                    <a16:creationId xmlns:a16="http://schemas.microsoft.com/office/drawing/2014/main" id="{8E2CC389-2C87-0D48-817F-1A6230D86402}"/>
                  </a:ext>
                </a:extLst>
              </p:cNvPr>
              <p:cNvPicPr/>
              <p:nvPr/>
            </p:nvPicPr>
            <p:blipFill>
              <a:blip r:embed="rId69"/>
              <a:stretch>
                <a:fillRect/>
              </a:stretch>
            </p:blipFill>
            <p:spPr>
              <a:xfrm>
                <a:off x="2322635" y="3125343"/>
                <a:ext cx="955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9" name="Ink 268">
                <a:extLst>
                  <a:ext uri="{FF2B5EF4-FFF2-40B4-BE49-F238E27FC236}">
                    <a16:creationId xmlns:a16="http://schemas.microsoft.com/office/drawing/2014/main" id="{1ABC1B50-B5E7-224C-9286-152A396F5C27}"/>
                  </a:ext>
                </a:extLst>
              </p14:cNvPr>
              <p14:cNvContentPartPr/>
              <p14:nvPr/>
            </p14:nvContentPartPr>
            <p14:xfrm>
              <a:off x="5254835" y="3278343"/>
              <a:ext cx="12960" cy="19080"/>
            </p14:xfrm>
          </p:contentPart>
        </mc:Choice>
        <mc:Fallback xmlns="">
          <p:pic>
            <p:nvPicPr>
              <p:cNvPr id="269" name="Ink 268">
                <a:extLst>
                  <a:ext uri="{FF2B5EF4-FFF2-40B4-BE49-F238E27FC236}">
                    <a16:creationId xmlns:a16="http://schemas.microsoft.com/office/drawing/2014/main" id="{1ABC1B50-B5E7-224C-9286-152A396F5C27}"/>
                  </a:ext>
                </a:extLst>
              </p:cNvPr>
              <p:cNvPicPr/>
              <p:nvPr/>
            </p:nvPicPr>
            <p:blipFill>
              <a:blip r:embed="rId71"/>
              <a:stretch>
                <a:fillRect/>
              </a:stretch>
            </p:blipFill>
            <p:spPr>
              <a:xfrm>
                <a:off x="5245208" y="3268983"/>
                <a:ext cx="32215"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0" name="Ink 271">
                <a:extLst>
                  <a:ext uri="{FF2B5EF4-FFF2-40B4-BE49-F238E27FC236}">
                    <a16:creationId xmlns:a16="http://schemas.microsoft.com/office/drawing/2014/main" id="{DA61E4AE-A871-5E4C-AC71-39615A29B6E3}"/>
                  </a:ext>
                </a:extLst>
              </p14:cNvPr>
              <p14:cNvContentPartPr/>
              <p14:nvPr/>
            </p14:nvContentPartPr>
            <p14:xfrm>
              <a:off x="4921475" y="3158823"/>
              <a:ext cx="201600" cy="157680"/>
            </p14:xfrm>
          </p:contentPart>
        </mc:Choice>
        <mc:Fallback xmlns="">
          <p:pic>
            <p:nvPicPr>
              <p:cNvPr id="270" name="Ink 271">
                <a:extLst>
                  <a:ext uri="{FF2B5EF4-FFF2-40B4-BE49-F238E27FC236}">
                    <a16:creationId xmlns:a16="http://schemas.microsoft.com/office/drawing/2014/main" id="{DA61E4AE-A871-5E4C-AC71-39615A29B6E3}"/>
                  </a:ext>
                </a:extLst>
              </p:cNvPr>
              <p:cNvPicPr/>
              <p:nvPr/>
            </p:nvPicPr>
            <p:blipFill>
              <a:blip r:embed="rId73"/>
              <a:stretch>
                <a:fillRect/>
              </a:stretch>
            </p:blipFill>
            <p:spPr>
              <a:xfrm>
                <a:off x="4912835" y="3150183"/>
                <a:ext cx="218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71" name="Ink 272">
                <a:extLst>
                  <a:ext uri="{FF2B5EF4-FFF2-40B4-BE49-F238E27FC236}">
                    <a16:creationId xmlns:a16="http://schemas.microsoft.com/office/drawing/2014/main" id="{A2AE3F5D-A391-554F-A2CE-F7CA73E8092E}"/>
                  </a:ext>
                </a:extLst>
              </p14:cNvPr>
              <p14:cNvContentPartPr/>
              <p14:nvPr/>
            </p14:nvContentPartPr>
            <p14:xfrm>
              <a:off x="3670475" y="3234423"/>
              <a:ext cx="968760" cy="126000"/>
            </p14:xfrm>
          </p:contentPart>
        </mc:Choice>
        <mc:Fallback xmlns="">
          <p:pic>
            <p:nvPicPr>
              <p:cNvPr id="271" name="Ink 272">
                <a:extLst>
                  <a:ext uri="{FF2B5EF4-FFF2-40B4-BE49-F238E27FC236}">
                    <a16:creationId xmlns:a16="http://schemas.microsoft.com/office/drawing/2014/main" id="{A2AE3F5D-A391-554F-A2CE-F7CA73E8092E}"/>
                  </a:ext>
                </a:extLst>
              </p:cNvPr>
              <p:cNvPicPr/>
              <p:nvPr/>
            </p:nvPicPr>
            <p:blipFill>
              <a:blip r:embed="rId75"/>
              <a:stretch>
                <a:fillRect/>
              </a:stretch>
            </p:blipFill>
            <p:spPr>
              <a:xfrm>
                <a:off x="3661112" y="3225090"/>
                <a:ext cx="986407"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4" name="Ink 273">
                <a:extLst>
                  <a:ext uri="{FF2B5EF4-FFF2-40B4-BE49-F238E27FC236}">
                    <a16:creationId xmlns:a16="http://schemas.microsoft.com/office/drawing/2014/main" id="{D86EB2F0-ACA2-F440-9FD1-B0843FF91FDC}"/>
                  </a:ext>
                </a:extLst>
              </p14:cNvPr>
              <p14:cNvContentPartPr/>
              <p14:nvPr/>
            </p14:nvContentPartPr>
            <p14:xfrm>
              <a:off x="3205355" y="3768663"/>
              <a:ext cx="195120" cy="145080"/>
            </p14:xfrm>
          </p:contentPart>
        </mc:Choice>
        <mc:Fallback xmlns="">
          <p:pic>
            <p:nvPicPr>
              <p:cNvPr id="274" name="Ink 273">
                <a:extLst>
                  <a:ext uri="{FF2B5EF4-FFF2-40B4-BE49-F238E27FC236}">
                    <a16:creationId xmlns:a16="http://schemas.microsoft.com/office/drawing/2014/main" id="{D86EB2F0-ACA2-F440-9FD1-B0843FF91FDC}"/>
                  </a:ext>
                </a:extLst>
              </p:cNvPr>
              <p:cNvPicPr/>
              <p:nvPr/>
            </p:nvPicPr>
            <p:blipFill>
              <a:blip r:embed="rId77"/>
              <a:stretch>
                <a:fillRect/>
              </a:stretch>
            </p:blipFill>
            <p:spPr>
              <a:xfrm>
                <a:off x="3196012" y="3759303"/>
                <a:ext cx="212728"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75" name="Ink 274">
                <a:extLst>
                  <a:ext uri="{FF2B5EF4-FFF2-40B4-BE49-F238E27FC236}">
                    <a16:creationId xmlns:a16="http://schemas.microsoft.com/office/drawing/2014/main" id="{FF3EE372-2F80-984F-B357-9BD559F81E88}"/>
                  </a:ext>
                </a:extLst>
              </p14:cNvPr>
              <p14:cNvContentPartPr/>
              <p14:nvPr/>
            </p14:nvContentPartPr>
            <p14:xfrm>
              <a:off x="3463115" y="3850383"/>
              <a:ext cx="126000" cy="75960"/>
            </p14:xfrm>
          </p:contentPart>
        </mc:Choice>
        <mc:Fallback xmlns="">
          <p:pic>
            <p:nvPicPr>
              <p:cNvPr id="275" name="Ink 274">
                <a:extLst>
                  <a:ext uri="{FF2B5EF4-FFF2-40B4-BE49-F238E27FC236}">
                    <a16:creationId xmlns:a16="http://schemas.microsoft.com/office/drawing/2014/main" id="{FF3EE372-2F80-984F-B357-9BD559F81E88}"/>
                  </a:ext>
                </a:extLst>
              </p:cNvPr>
              <p:cNvPicPr/>
              <p:nvPr/>
            </p:nvPicPr>
            <p:blipFill>
              <a:blip r:embed="rId79"/>
              <a:stretch>
                <a:fillRect/>
              </a:stretch>
            </p:blipFill>
            <p:spPr>
              <a:xfrm>
                <a:off x="3453782" y="3841383"/>
                <a:ext cx="14359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76" name="Ink 275">
                <a:extLst>
                  <a:ext uri="{FF2B5EF4-FFF2-40B4-BE49-F238E27FC236}">
                    <a16:creationId xmlns:a16="http://schemas.microsoft.com/office/drawing/2014/main" id="{29BE2393-36DB-D243-AA33-BC032EC2BA18}"/>
                  </a:ext>
                </a:extLst>
              </p14:cNvPr>
              <p14:cNvContentPartPr/>
              <p14:nvPr/>
            </p14:nvContentPartPr>
            <p14:xfrm>
              <a:off x="3632675" y="3856863"/>
              <a:ext cx="239400" cy="94680"/>
            </p14:xfrm>
          </p:contentPart>
        </mc:Choice>
        <mc:Fallback xmlns="">
          <p:pic>
            <p:nvPicPr>
              <p:cNvPr id="276" name="Ink 275">
                <a:extLst>
                  <a:ext uri="{FF2B5EF4-FFF2-40B4-BE49-F238E27FC236}">
                    <a16:creationId xmlns:a16="http://schemas.microsoft.com/office/drawing/2014/main" id="{29BE2393-36DB-D243-AA33-BC032EC2BA18}"/>
                  </a:ext>
                </a:extLst>
              </p:cNvPr>
              <p:cNvPicPr/>
              <p:nvPr/>
            </p:nvPicPr>
            <p:blipFill>
              <a:blip r:embed="rId81"/>
              <a:stretch>
                <a:fillRect/>
              </a:stretch>
            </p:blipFill>
            <p:spPr>
              <a:xfrm>
                <a:off x="3623661" y="3847503"/>
                <a:ext cx="257427"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77" name="Ink 276">
                <a:extLst>
                  <a:ext uri="{FF2B5EF4-FFF2-40B4-BE49-F238E27FC236}">
                    <a16:creationId xmlns:a16="http://schemas.microsoft.com/office/drawing/2014/main" id="{0F2D2CD3-2227-6541-BA7A-BA1D1BC32A07}"/>
                  </a:ext>
                </a:extLst>
              </p14:cNvPr>
              <p14:cNvContentPartPr/>
              <p14:nvPr/>
            </p14:nvContentPartPr>
            <p14:xfrm>
              <a:off x="4229915" y="3831663"/>
              <a:ext cx="176400" cy="94680"/>
            </p14:xfrm>
          </p:contentPart>
        </mc:Choice>
        <mc:Fallback xmlns="">
          <p:pic>
            <p:nvPicPr>
              <p:cNvPr id="277" name="Ink 276">
                <a:extLst>
                  <a:ext uri="{FF2B5EF4-FFF2-40B4-BE49-F238E27FC236}">
                    <a16:creationId xmlns:a16="http://schemas.microsoft.com/office/drawing/2014/main" id="{0F2D2CD3-2227-6541-BA7A-BA1D1BC32A07}"/>
                  </a:ext>
                </a:extLst>
              </p:cNvPr>
              <p:cNvPicPr/>
              <p:nvPr/>
            </p:nvPicPr>
            <p:blipFill>
              <a:blip r:embed="rId83"/>
              <a:stretch>
                <a:fillRect/>
              </a:stretch>
            </p:blipFill>
            <p:spPr>
              <a:xfrm>
                <a:off x="4220915" y="3823743"/>
                <a:ext cx="1947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78" name="Ink 277">
                <a:extLst>
                  <a:ext uri="{FF2B5EF4-FFF2-40B4-BE49-F238E27FC236}">
                    <a16:creationId xmlns:a16="http://schemas.microsoft.com/office/drawing/2014/main" id="{5C7D1B00-E7B6-4143-BED8-A90627F79B62}"/>
                  </a:ext>
                </a:extLst>
              </p14:cNvPr>
              <p14:cNvContentPartPr/>
              <p14:nvPr/>
            </p14:nvContentPartPr>
            <p14:xfrm>
              <a:off x="4481555" y="3825543"/>
              <a:ext cx="129600" cy="88560"/>
            </p14:xfrm>
          </p:contentPart>
        </mc:Choice>
        <mc:Fallback xmlns="">
          <p:pic>
            <p:nvPicPr>
              <p:cNvPr id="278" name="Ink 277">
                <a:extLst>
                  <a:ext uri="{FF2B5EF4-FFF2-40B4-BE49-F238E27FC236}">
                    <a16:creationId xmlns:a16="http://schemas.microsoft.com/office/drawing/2014/main" id="{5C7D1B00-E7B6-4143-BED8-A90627F79B62}"/>
                  </a:ext>
                </a:extLst>
              </p:cNvPr>
              <p:cNvPicPr/>
              <p:nvPr/>
            </p:nvPicPr>
            <p:blipFill>
              <a:blip r:embed="rId85"/>
              <a:stretch>
                <a:fillRect/>
              </a:stretch>
            </p:blipFill>
            <p:spPr>
              <a:xfrm>
                <a:off x="4472195" y="3816903"/>
                <a:ext cx="147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9" name="Ink 278">
                <a:extLst>
                  <a:ext uri="{FF2B5EF4-FFF2-40B4-BE49-F238E27FC236}">
                    <a16:creationId xmlns:a16="http://schemas.microsoft.com/office/drawing/2014/main" id="{C7DD7228-F641-864D-8C5D-C32CC855DF60}"/>
                  </a:ext>
                </a:extLst>
              </p14:cNvPr>
              <p14:cNvContentPartPr/>
              <p14:nvPr/>
            </p14:nvContentPartPr>
            <p14:xfrm>
              <a:off x="4992035" y="3806463"/>
              <a:ext cx="206280" cy="82080"/>
            </p14:xfrm>
          </p:contentPart>
        </mc:Choice>
        <mc:Fallback xmlns="">
          <p:pic>
            <p:nvPicPr>
              <p:cNvPr id="279" name="Ink 278">
                <a:extLst>
                  <a:ext uri="{FF2B5EF4-FFF2-40B4-BE49-F238E27FC236}">
                    <a16:creationId xmlns:a16="http://schemas.microsoft.com/office/drawing/2014/main" id="{C7DD7228-F641-864D-8C5D-C32CC855DF60}"/>
                  </a:ext>
                </a:extLst>
              </p:cNvPr>
              <p:cNvPicPr/>
              <p:nvPr/>
            </p:nvPicPr>
            <p:blipFill>
              <a:blip r:embed="rId87"/>
              <a:stretch>
                <a:fillRect/>
              </a:stretch>
            </p:blipFill>
            <p:spPr>
              <a:xfrm>
                <a:off x="4983035" y="3797823"/>
                <a:ext cx="223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7" name="Ink 286">
                <a:extLst>
                  <a:ext uri="{FF2B5EF4-FFF2-40B4-BE49-F238E27FC236}">
                    <a16:creationId xmlns:a16="http://schemas.microsoft.com/office/drawing/2014/main" id="{6528510D-F3B5-F245-AB4B-F5D1A91B9962}"/>
                  </a:ext>
                </a:extLst>
              </p14:cNvPr>
              <p14:cNvContentPartPr/>
              <p14:nvPr/>
            </p14:nvContentPartPr>
            <p14:xfrm>
              <a:off x="5292635" y="3762543"/>
              <a:ext cx="157680" cy="119880"/>
            </p14:xfrm>
          </p:contentPart>
        </mc:Choice>
        <mc:Fallback xmlns="">
          <p:pic>
            <p:nvPicPr>
              <p:cNvPr id="287" name="Ink 286">
                <a:extLst>
                  <a:ext uri="{FF2B5EF4-FFF2-40B4-BE49-F238E27FC236}">
                    <a16:creationId xmlns:a16="http://schemas.microsoft.com/office/drawing/2014/main" id="{6528510D-F3B5-F245-AB4B-F5D1A91B9962}"/>
                  </a:ext>
                </a:extLst>
              </p:cNvPr>
              <p:cNvPicPr/>
              <p:nvPr/>
            </p:nvPicPr>
            <p:blipFill>
              <a:blip r:embed="rId89"/>
              <a:stretch>
                <a:fillRect/>
              </a:stretch>
            </p:blipFill>
            <p:spPr>
              <a:xfrm>
                <a:off x="5283635" y="3753903"/>
                <a:ext cx="1756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88" name="Ink 287">
                <a:extLst>
                  <a:ext uri="{FF2B5EF4-FFF2-40B4-BE49-F238E27FC236}">
                    <a16:creationId xmlns:a16="http://schemas.microsoft.com/office/drawing/2014/main" id="{89B217C0-5604-6C41-9BED-7BDF426BD26B}"/>
                  </a:ext>
                </a:extLst>
              </p14:cNvPr>
              <p14:cNvContentPartPr/>
              <p14:nvPr/>
            </p14:nvContentPartPr>
            <p14:xfrm>
              <a:off x="5506475" y="3756423"/>
              <a:ext cx="137160" cy="126000"/>
            </p14:xfrm>
          </p:contentPart>
        </mc:Choice>
        <mc:Fallback xmlns="">
          <p:pic>
            <p:nvPicPr>
              <p:cNvPr id="288" name="Ink 287">
                <a:extLst>
                  <a:ext uri="{FF2B5EF4-FFF2-40B4-BE49-F238E27FC236}">
                    <a16:creationId xmlns:a16="http://schemas.microsoft.com/office/drawing/2014/main" id="{89B217C0-5604-6C41-9BED-7BDF426BD26B}"/>
                  </a:ext>
                </a:extLst>
              </p:cNvPr>
              <p:cNvPicPr/>
              <p:nvPr/>
            </p:nvPicPr>
            <p:blipFill>
              <a:blip r:embed="rId91"/>
              <a:stretch>
                <a:fillRect/>
              </a:stretch>
            </p:blipFill>
            <p:spPr>
              <a:xfrm>
                <a:off x="5497475" y="3747423"/>
                <a:ext cx="155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89" name="Ink 288">
                <a:extLst>
                  <a:ext uri="{FF2B5EF4-FFF2-40B4-BE49-F238E27FC236}">
                    <a16:creationId xmlns:a16="http://schemas.microsoft.com/office/drawing/2014/main" id="{9F7C101E-A98E-BD49-8EF2-8E37FE7F74FD}"/>
                  </a:ext>
                </a:extLst>
              </p14:cNvPr>
              <p14:cNvContentPartPr/>
              <p14:nvPr/>
            </p14:nvContentPartPr>
            <p14:xfrm>
              <a:off x="5732555" y="3772263"/>
              <a:ext cx="151200" cy="65880"/>
            </p14:xfrm>
          </p:contentPart>
        </mc:Choice>
        <mc:Fallback xmlns="">
          <p:pic>
            <p:nvPicPr>
              <p:cNvPr id="289" name="Ink 288">
                <a:extLst>
                  <a:ext uri="{FF2B5EF4-FFF2-40B4-BE49-F238E27FC236}">
                    <a16:creationId xmlns:a16="http://schemas.microsoft.com/office/drawing/2014/main" id="{9F7C101E-A98E-BD49-8EF2-8E37FE7F74FD}"/>
                  </a:ext>
                </a:extLst>
              </p:cNvPr>
              <p:cNvPicPr/>
              <p:nvPr/>
            </p:nvPicPr>
            <p:blipFill>
              <a:blip r:embed="rId93"/>
              <a:stretch>
                <a:fillRect/>
              </a:stretch>
            </p:blipFill>
            <p:spPr>
              <a:xfrm>
                <a:off x="5723555" y="3762903"/>
                <a:ext cx="1684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0" name="Ink 289">
                <a:extLst>
                  <a:ext uri="{FF2B5EF4-FFF2-40B4-BE49-F238E27FC236}">
                    <a16:creationId xmlns:a16="http://schemas.microsoft.com/office/drawing/2014/main" id="{9AA62771-3155-914B-B899-BDFC59FEA713}"/>
                  </a:ext>
                </a:extLst>
              </p14:cNvPr>
              <p14:cNvContentPartPr/>
              <p14:nvPr/>
            </p14:nvContentPartPr>
            <p14:xfrm>
              <a:off x="5965475" y="3737343"/>
              <a:ext cx="295920" cy="75960"/>
            </p14:xfrm>
          </p:contentPart>
        </mc:Choice>
        <mc:Fallback xmlns="">
          <p:pic>
            <p:nvPicPr>
              <p:cNvPr id="290" name="Ink 289">
                <a:extLst>
                  <a:ext uri="{FF2B5EF4-FFF2-40B4-BE49-F238E27FC236}">
                    <a16:creationId xmlns:a16="http://schemas.microsoft.com/office/drawing/2014/main" id="{9AA62771-3155-914B-B899-BDFC59FEA713}"/>
                  </a:ext>
                </a:extLst>
              </p:cNvPr>
              <p:cNvPicPr/>
              <p:nvPr/>
            </p:nvPicPr>
            <p:blipFill>
              <a:blip r:embed="rId95"/>
              <a:stretch>
                <a:fillRect/>
              </a:stretch>
            </p:blipFill>
            <p:spPr>
              <a:xfrm>
                <a:off x="5956475" y="3727938"/>
                <a:ext cx="31392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91" name="Ink 290">
                <a:extLst>
                  <a:ext uri="{FF2B5EF4-FFF2-40B4-BE49-F238E27FC236}">
                    <a16:creationId xmlns:a16="http://schemas.microsoft.com/office/drawing/2014/main" id="{52602AD8-3BA4-5B4B-8CC2-D0FFA764217C}"/>
                  </a:ext>
                </a:extLst>
              </p14:cNvPr>
              <p14:cNvContentPartPr/>
              <p14:nvPr/>
            </p14:nvContentPartPr>
            <p14:xfrm>
              <a:off x="6317555" y="3737343"/>
              <a:ext cx="132480" cy="94680"/>
            </p14:xfrm>
          </p:contentPart>
        </mc:Choice>
        <mc:Fallback xmlns="">
          <p:pic>
            <p:nvPicPr>
              <p:cNvPr id="291" name="Ink 290">
                <a:extLst>
                  <a:ext uri="{FF2B5EF4-FFF2-40B4-BE49-F238E27FC236}">
                    <a16:creationId xmlns:a16="http://schemas.microsoft.com/office/drawing/2014/main" id="{52602AD8-3BA4-5B4B-8CC2-D0FFA764217C}"/>
                  </a:ext>
                </a:extLst>
              </p:cNvPr>
              <p:cNvPicPr/>
              <p:nvPr/>
            </p:nvPicPr>
            <p:blipFill>
              <a:blip r:embed="rId97"/>
              <a:stretch>
                <a:fillRect/>
              </a:stretch>
            </p:blipFill>
            <p:spPr>
              <a:xfrm>
                <a:off x="6308555" y="3728703"/>
                <a:ext cx="150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0" name="Ink 300">
                <a:extLst>
                  <a:ext uri="{FF2B5EF4-FFF2-40B4-BE49-F238E27FC236}">
                    <a16:creationId xmlns:a16="http://schemas.microsoft.com/office/drawing/2014/main" id="{1DDD5CE3-9AD6-B74A-AF83-927BE72016C1}"/>
                  </a:ext>
                </a:extLst>
              </p14:cNvPr>
              <p14:cNvContentPartPr/>
              <p14:nvPr/>
            </p14:nvContentPartPr>
            <p14:xfrm>
              <a:off x="6851795" y="3639423"/>
              <a:ext cx="817920" cy="230400"/>
            </p14:xfrm>
          </p:contentPart>
        </mc:Choice>
        <mc:Fallback xmlns="">
          <p:pic>
            <p:nvPicPr>
              <p:cNvPr id="300" name="Ink 300">
                <a:extLst>
                  <a:ext uri="{FF2B5EF4-FFF2-40B4-BE49-F238E27FC236}">
                    <a16:creationId xmlns:a16="http://schemas.microsoft.com/office/drawing/2014/main" id="{1DDD5CE3-9AD6-B74A-AF83-927BE72016C1}"/>
                  </a:ext>
                </a:extLst>
              </p:cNvPr>
              <p:cNvPicPr/>
              <p:nvPr/>
            </p:nvPicPr>
            <p:blipFill>
              <a:blip r:embed="rId99"/>
              <a:stretch>
                <a:fillRect/>
              </a:stretch>
            </p:blipFill>
            <p:spPr>
              <a:xfrm>
                <a:off x="6843155" y="3630769"/>
                <a:ext cx="834840" cy="247707"/>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8" name="Ink 309">
                <a:extLst>
                  <a:ext uri="{FF2B5EF4-FFF2-40B4-BE49-F238E27FC236}">
                    <a16:creationId xmlns:a16="http://schemas.microsoft.com/office/drawing/2014/main" id="{63C35FEC-3919-794A-BAFA-C97DEE617C78}"/>
                  </a:ext>
                </a:extLst>
              </p14:cNvPr>
              <p14:cNvContentPartPr/>
              <p14:nvPr/>
            </p14:nvContentPartPr>
            <p14:xfrm>
              <a:off x="9259835" y="3573903"/>
              <a:ext cx="226800" cy="182520"/>
            </p14:xfrm>
          </p:contentPart>
        </mc:Choice>
        <mc:Fallback xmlns="">
          <p:pic>
            <p:nvPicPr>
              <p:cNvPr id="308" name="Ink 309">
                <a:extLst>
                  <a:ext uri="{FF2B5EF4-FFF2-40B4-BE49-F238E27FC236}">
                    <a16:creationId xmlns:a16="http://schemas.microsoft.com/office/drawing/2014/main" id="{63C35FEC-3919-794A-BAFA-C97DEE617C78}"/>
                  </a:ext>
                </a:extLst>
              </p:cNvPr>
              <p:cNvPicPr/>
              <p:nvPr/>
            </p:nvPicPr>
            <p:blipFill>
              <a:blip r:embed="rId101"/>
              <a:stretch>
                <a:fillRect/>
              </a:stretch>
            </p:blipFill>
            <p:spPr>
              <a:xfrm>
                <a:off x="9250835" y="3564903"/>
                <a:ext cx="244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09" name="Ink 310">
                <a:extLst>
                  <a:ext uri="{FF2B5EF4-FFF2-40B4-BE49-F238E27FC236}">
                    <a16:creationId xmlns:a16="http://schemas.microsoft.com/office/drawing/2014/main" id="{9088D6B7-8423-4344-B372-CA1112B2D51F}"/>
                  </a:ext>
                </a:extLst>
              </p14:cNvPr>
              <p14:cNvContentPartPr/>
              <p14:nvPr/>
            </p14:nvContentPartPr>
            <p14:xfrm>
              <a:off x="8052755" y="3605223"/>
              <a:ext cx="924480" cy="176400"/>
            </p14:xfrm>
          </p:contentPart>
        </mc:Choice>
        <mc:Fallback xmlns="">
          <p:pic>
            <p:nvPicPr>
              <p:cNvPr id="309" name="Ink 310">
                <a:extLst>
                  <a:ext uri="{FF2B5EF4-FFF2-40B4-BE49-F238E27FC236}">
                    <a16:creationId xmlns:a16="http://schemas.microsoft.com/office/drawing/2014/main" id="{9088D6B7-8423-4344-B372-CA1112B2D51F}"/>
                  </a:ext>
                </a:extLst>
              </p:cNvPr>
              <p:cNvPicPr/>
              <p:nvPr/>
            </p:nvPicPr>
            <p:blipFill>
              <a:blip r:embed="rId103"/>
              <a:stretch>
                <a:fillRect/>
              </a:stretch>
            </p:blipFill>
            <p:spPr>
              <a:xfrm>
                <a:off x="8043755" y="3596583"/>
                <a:ext cx="9424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32" name="Ink 332">
                <a:extLst>
                  <a:ext uri="{FF2B5EF4-FFF2-40B4-BE49-F238E27FC236}">
                    <a16:creationId xmlns:a16="http://schemas.microsoft.com/office/drawing/2014/main" id="{8C17CF16-8B84-DA48-AEAA-A2D6F543E66D}"/>
                  </a:ext>
                </a:extLst>
              </p14:cNvPr>
              <p14:cNvContentPartPr/>
              <p14:nvPr/>
            </p14:nvContentPartPr>
            <p14:xfrm>
              <a:off x="9592835" y="3466983"/>
              <a:ext cx="252000" cy="270720"/>
            </p14:xfrm>
          </p:contentPart>
        </mc:Choice>
        <mc:Fallback xmlns="">
          <p:pic>
            <p:nvPicPr>
              <p:cNvPr id="332" name="Ink 332">
                <a:extLst>
                  <a:ext uri="{FF2B5EF4-FFF2-40B4-BE49-F238E27FC236}">
                    <a16:creationId xmlns:a16="http://schemas.microsoft.com/office/drawing/2014/main" id="{8C17CF16-8B84-DA48-AEAA-A2D6F543E66D}"/>
                  </a:ext>
                </a:extLst>
              </p:cNvPr>
              <p:cNvPicPr/>
              <p:nvPr/>
            </p:nvPicPr>
            <p:blipFill>
              <a:blip r:embed="rId105"/>
              <a:stretch>
                <a:fillRect/>
              </a:stretch>
            </p:blipFill>
            <p:spPr>
              <a:xfrm>
                <a:off x="9584183" y="3458343"/>
                <a:ext cx="269305"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41" name="Ink 341">
                <a:extLst>
                  <a:ext uri="{FF2B5EF4-FFF2-40B4-BE49-F238E27FC236}">
                    <a16:creationId xmlns:a16="http://schemas.microsoft.com/office/drawing/2014/main" id="{701F0697-B1E2-BD4C-BB98-DA9FD403F506}"/>
                  </a:ext>
                </a:extLst>
              </p14:cNvPr>
              <p14:cNvContentPartPr/>
              <p14:nvPr/>
            </p14:nvContentPartPr>
            <p14:xfrm>
              <a:off x="2595515" y="4278063"/>
              <a:ext cx="1182240" cy="289440"/>
            </p14:xfrm>
          </p:contentPart>
        </mc:Choice>
        <mc:Fallback xmlns="">
          <p:pic>
            <p:nvPicPr>
              <p:cNvPr id="341" name="Ink 341">
                <a:extLst>
                  <a:ext uri="{FF2B5EF4-FFF2-40B4-BE49-F238E27FC236}">
                    <a16:creationId xmlns:a16="http://schemas.microsoft.com/office/drawing/2014/main" id="{701F0697-B1E2-BD4C-BB98-DA9FD403F506}"/>
                  </a:ext>
                </a:extLst>
              </p:cNvPr>
              <p:cNvPicPr/>
              <p:nvPr/>
            </p:nvPicPr>
            <p:blipFill>
              <a:blip r:embed="rId107"/>
              <a:stretch>
                <a:fillRect/>
              </a:stretch>
            </p:blipFill>
            <p:spPr>
              <a:xfrm>
                <a:off x="2586515" y="4269423"/>
                <a:ext cx="11991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47" name="Ink 346">
                <a:extLst>
                  <a:ext uri="{FF2B5EF4-FFF2-40B4-BE49-F238E27FC236}">
                    <a16:creationId xmlns:a16="http://schemas.microsoft.com/office/drawing/2014/main" id="{5930BBE8-7E27-A849-9EB6-5E7F37B7935F}"/>
                  </a:ext>
                </a:extLst>
              </p14:cNvPr>
              <p14:cNvContentPartPr/>
              <p14:nvPr/>
            </p14:nvContentPartPr>
            <p14:xfrm>
              <a:off x="5594315" y="4334583"/>
              <a:ext cx="214200" cy="82080"/>
            </p14:xfrm>
          </p:contentPart>
        </mc:Choice>
        <mc:Fallback xmlns="">
          <p:pic>
            <p:nvPicPr>
              <p:cNvPr id="347" name="Ink 346">
                <a:extLst>
                  <a:ext uri="{FF2B5EF4-FFF2-40B4-BE49-F238E27FC236}">
                    <a16:creationId xmlns:a16="http://schemas.microsoft.com/office/drawing/2014/main" id="{5930BBE8-7E27-A849-9EB6-5E7F37B7935F}"/>
                  </a:ext>
                </a:extLst>
              </p:cNvPr>
              <p:cNvPicPr/>
              <p:nvPr/>
            </p:nvPicPr>
            <p:blipFill>
              <a:blip r:embed="rId109"/>
              <a:stretch>
                <a:fillRect/>
              </a:stretch>
            </p:blipFill>
            <p:spPr>
              <a:xfrm>
                <a:off x="5584939" y="4325223"/>
                <a:ext cx="232591"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48" name="Ink 347">
                <a:extLst>
                  <a:ext uri="{FF2B5EF4-FFF2-40B4-BE49-F238E27FC236}">
                    <a16:creationId xmlns:a16="http://schemas.microsoft.com/office/drawing/2014/main" id="{78D3C97D-01AE-A245-A002-6B5F248FFFF2}"/>
                  </a:ext>
                </a:extLst>
              </p14:cNvPr>
              <p14:cNvContentPartPr/>
              <p14:nvPr/>
            </p14:nvContentPartPr>
            <p14:xfrm>
              <a:off x="5638955" y="4246743"/>
              <a:ext cx="24840" cy="25560"/>
            </p14:xfrm>
          </p:contentPart>
        </mc:Choice>
        <mc:Fallback xmlns="">
          <p:pic>
            <p:nvPicPr>
              <p:cNvPr id="348" name="Ink 347">
                <a:extLst>
                  <a:ext uri="{FF2B5EF4-FFF2-40B4-BE49-F238E27FC236}">
                    <a16:creationId xmlns:a16="http://schemas.microsoft.com/office/drawing/2014/main" id="{78D3C97D-01AE-A245-A002-6B5F248FFFF2}"/>
                  </a:ext>
                </a:extLst>
              </p:cNvPr>
              <p:cNvPicPr/>
              <p:nvPr/>
            </p:nvPicPr>
            <p:blipFill>
              <a:blip r:embed="rId111"/>
              <a:stretch>
                <a:fillRect/>
              </a:stretch>
            </p:blipFill>
            <p:spPr>
              <a:xfrm>
                <a:off x="5630315" y="4238103"/>
                <a:ext cx="42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49" name="Ink 349">
                <a:extLst>
                  <a:ext uri="{FF2B5EF4-FFF2-40B4-BE49-F238E27FC236}">
                    <a16:creationId xmlns:a16="http://schemas.microsoft.com/office/drawing/2014/main" id="{CFF22B35-412E-8044-9A44-0DD1D5B18168}"/>
                  </a:ext>
                </a:extLst>
              </p14:cNvPr>
              <p14:cNvContentPartPr/>
              <p14:nvPr/>
            </p14:nvContentPartPr>
            <p14:xfrm>
              <a:off x="3884315" y="4315863"/>
              <a:ext cx="1154160" cy="131760"/>
            </p14:xfrm>
          </p:contentPart>
        </mc:Choice>
        <mc:Fallback xmlns="">
          <p:pic>
            <p:nvPicPr>
              <p:cNvPr id="349" name="Ink 349">
                <a:extLst>
                  <a:ext uri="{FF2B5EF4-FFF2-40B4-BE49-F238E27FC236}">
                    <a16:creationId xmlns:a16="http://schemas.microsoft.com/office/drawing/2014/main" id="{CFF22B35-412E-8044-9A44-0DD1D5B18168}"/>
                  </a:ext>
                </a:extLst>
              </p:cNvPr>
              <p:cNvPicPr/>
              <p:nvPr/>
            </p:nvPicPr>
            <p:blipFill>
              <a:blip r:embed="rId113"/>
              <a:stretch>
                <a:fillRect/>
              </a:stretch>
            </p:blipFill>
            <p:spPr>
              <a:xfrm>
                <a:off x="3875678" y="4306863"/>
                <a:ext cx="1172514"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51" name="Ink 350">
                <a:extLst>
                  <a:ext uri="{FF2B5EF4-FFF2-40B4-BE49-F238E27FC236}">
                    <a16:creationId xmlns:a16="http://schemas.microsoft.com/office/drawing/2014/main" id="{A5CF83B2-05BE-634E-93A7-1A223CF1EDF0}"/>
                  </a:ext>
                </a:extLst>
              </p14:cNvPr>
              <p14:cNvContentPartPr/>
              <p14:nvPr/>
            </p14:nvContentPartPr>
            <p14:xfrm>
              <a:off x="6424115" y="4252863"/>
              <a:ext cx="107280" cy="126000"/>
            </p14:xfrm>
          </p:contentPart>
        </mc:Choice>
        <mc:Fallback xmlns="">
          <p:pic>
            <p:nvPicPr>
              <p:cNvPr id="351" name="Ink 350">
                <a:extLst>
                  <a:ext uri="{FF2B5EF4-FFF2-40B4-BE49-F238E27FC236}">
                    <a16:creationId xmlns:a16="http://schemas.microsoft.com/office/drawing/2014/main" id="{A5CF83B2-05BE-634E-93A7-1A223CF1EDF0}"/>
                  </a:ext>
                </a:extLst>
              </p:cNvPr>
              <p:cNvPicPr/>
              <p:nvPr/>
            </p:nvPicPr>
            <p:blipFill>
              <a:blip r:embed="rId115"/>
              <a:stretch>
                <a:fillRect/>
              </a:stretch>
            </p:blipFill>
            <p:spPr>
              <a:xfrm>
                <a:off x="6415115" y="4243863"/>
                <a:ext cx="124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52" name="Ink 351">
                <a:extLst>
                  <a:ext uri="{FF2B5EF4-FFF2-40B4-BE49-F238E27FC236}">
                    <a16:creationId xmlns:a16="http://schemas.microsoft.com/office/drawing/2014/main" id="{8DFD3723-0DD0-0249-AFB0-E0C924D9A3C4}"/>
                  </a:ext>
                </a:extLst>
              </p14:cNvPr>
              <p14:cNvContentPartPr/>
              <p14:nvPr/>
            </p14:nvContentPartPr>
            <p14:xfrm>
              <a:off x="6399635" y="4296783"/>
              <a:ext cx="118440" cy="69480"/>
            </p14:xfrm>
          </p:contentPart>
        </mc:Choice>
        <mc:Fallback xmlns="">
          <p:pic>
            <p:nvPicPr>
              <p:cNvPr id="352" name="Ink 351">
                <a:extLst>
                  <a:ext uri="{FF2B5EF4-FFF2-40B4-BE49-F238E27FC236}">
                    <a16:creationId xmlns:a16="http://schemas.microsoft.com/office/drawing/2014/main" id="{8DFD3723-0DD0-0249-AFB0-E0C924D9A3C4}"/>
                  </a:ext>
                </a:extLst>
              </p:cNvPr>
              <p:cNvPicPr/>
              <p:nvPr/>
            </p:nvPicPr>
            <p:blipFill>
              <a:blip r:embed="rId117"/>
              <a:stretch>
                <a:fillRect/>
              </a:stretch>
            </p:blipFill>
            <p:spPr>
              <a:xfrm>
                <a:off x="6391355" y="4287783"/>
                <a:ext cx="135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53" name="Ink 352">
                <a:extLst>
                  <a:ext uri="{FF2B5EF4-FFF2-40B4-BE49-F238E27FC236}">
                    <a16:creationId xmlns:a16="http://schemas.microsoft.com/office/drawing/2014/main" id="{99D51AC9-8FE1-E540-A1E8-CA7101A98BB7}"/>
                  </a:ext>
                </a:extLst>
              </p14:cNvPr>
              <p14:cNvContentPartPr/>
              <p14:nvPr/>
            </p14:nvContentPartPr>
            <p14:xfrm>
              <a:off x="6637955" y="4253583"/>
              <a:ext cx="295920" cy="182160"/>
            </p14:xfrm>
          </p:contentPart>
        </mc:Choice>
        <mc:Fallback xmlns="">
          <p:pic>
            <p:nvPicPr>
              <p:cNvPr id="353" name="Ink 352">
                <a:extLst>
                  <a:ext uri="{FF2B5EF4-FFF2-40B4-BE49-F238E27FC236}">
                    <a16:creationId xmlns:a16="http://schemas.microsoft.com/office/drawing/2014/main" id="{99D51AC9-8FE1-E540-A1E8-CA7101A98BB7}"/>
                  </a:ext>
                </a:extLst>
              </p:cNvPr>
              <p:cNvPicPr/>
              <p:nvPr/>
            </p:nvPicPr>
            <p:blipFill>
              <a:blip r:embed="rId119"/>
              <a:stretch>
                <a:fillRect/>
              </a:stretch>
            </p:blipFill>
            <p:spPr>
              <a:xfrm>
                <a:off x="6628595" y="4244565"/>
                <a:ext cx="314280" cy="199114"/>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54" name="Ink 353">
                <a:extLst>
                  <a:ext uri="{FF2B5EF4-FFF2-40B4-BE49-F238E27FC236}">
                    <a16:creationId xmlns:a16="http://schemas.microsoft.com/office/drawing/2014/main" id="{286545EA-746B-E44D-B4BC-238325D7B46D}"/>
                  </a:ext>
                </a:extLst>
              </p14:cNvPr>
              <p14:cNvContentPartPr/>
              <p14:nvPr/>
            </p14:nvContentPartPr>
            <p14:xfrm>
              <a:off x="6895715" y="4246743"/>
              <a:ext cx="126000" cy="75960"/>
            </p14:xfrm>
          </p:contentPart>
        </mc:Choice>
        <mc:Fallback xmlns="">
          <p:pic>
            <p:nvPicPr>
              <p:cNvPr id="354" name="Ink 353">
                <a:extLst>
                  <a:ext uri="{FF2B5EF4-FFF2-40B4-BE49-F238E27FC236}">
                    <a16:creationId xmlns:a16="http://schemas.microsoft.com/office/drawing/2014/main" id="{286545EA-746B-E44D-B4BC-238325D7B46D}"/>
                  </a:ext>
                </a:extLst>
              </p:cNvPr>
              <p:cNvPicPr/>
              <p:nvPr/>
            </p:nvPicPr>
            <p:blipFill>
              <a:blip r:embed="rId121"/>
              <a:stretch>
                <a:fillRect/>
              </a:stretch>
            </p:blipFill>
            <p:spPr>
              <a:xfrm>
                <a:off x="6886355" y="4237743"/>
                <a:ext cx="144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55" name="Ink 354">
                <a:extLst>
                  <a:ext uri="{FF2B5EF4-FFF2-40B4-BE49-F238E27FC236}">
                    <a16:creationId xmlns:a16="http://schemas.microsoft.com/office/drawing/2014/main" id="{B15C287D-470B-FC48-A5DE-BF266610F7AC}"/>
                  </a:ext>
                </a:extLst>
              </p14:cNvPr>
              <p14:cNvContentPartPr/>
              <p14:nvPr/>
            </p14:nvContentPartPr>
            <p14:xfrm>
              <a:off x="7115675" y="4227663"/>
              <a:ext cx="490680" cy="100800"/>
            </p14:xfrm>
          </p:contentPart>
        </mc:Choice>
        <mc:Fallback xmlns="">
          <p:pic>
            <p:nvPicPr>
              <p:cNvPr id="355" name="Ink 354">
                <a:extLst>
                  <a:ext uri="{FF2B5EF4-FFF2-40B4-BE49-F238E27FC236}">
                    <a16:creationId xmlns:a16="http://schemas.microsoft.com/office/drawing/2014/main" id="{B15C287D-470B-FC48-A5DE-BF266610F7AC}"/>
                  </a:ext>
                </a:extLst>
              </p:cNvPr>
              <p:cNvPicPr/>
              <p:nvPr/>
            </p:nvPicPr>
            <p:blipFill>
              <a:blip r:embed="rId123"/>
              <a:stretch>
                <a:fillRect/>
              </a:stretch>
            </p:blipFill>
            <p:spPr>
              <a:xfrm>
                <a:off x="7106675" y="4218663"/>
                <a:ext cx="508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56" name="Ink 355">
                <a:extLst>
                  <a:ext uri="{FF2B5EF4-FFF2-40B4-BE49-F238E27FC236}">
                    <a16:creationId xmlns:a16="http://schemas.microsoft.com/office/drawing/2014/main" id="{9BA091DD-F6B4-6747-982E-D33B2BF3CFEA}"/>
                  </a:ext>
                </a:extLst>
              </p14:cNvPr>
              <p14:cNvContentPartPr/>
              <p14:nvPr/>
            </p14:nvContentPartPr>
            <p14:xfrm>
              <a:off x="7555955" y="4192743"/>
              <a:ext cx="12960" cy="22680"/>
            </p14:xfrm>
          </p:contentPart>
        </mc:Choice>
        <mc:Fallback xmlns="">
          <p:pic>
            <p:nvPicPr>
              <p:cNvPr id="356" name="Ink 355">
                <a:extLst>
                  <a:ext uri="{FF2B5EF4-FFF2-40B4-BE49-F238E27FC236}">
                    <a16:creationId xmlns:a16="http://schemas.microsoft.com/office/drawing/2014/main" id="{9BA091DD-F6B4-6747-982E-D33B2BF3CFEA}"/>
                  </a:ext>
                </a:extLst>
              </p:cNvPr>
              <p:cNvPicPr/>
              <p:nvPr/>
            </p:nvPicPr>
            <p:blipFill>
              <a:blip r:embed="rId125"/>
              <a:stretch>
                <a:fillRect/>
              </a:stretch>
            </p:blipFill>
            <p:spPr>
              <a:xfrm>
                <a:off x="7547315" y="4184463"/>
                <a:ext cx="298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57" name="Ink 356">
                <a:extLst>
                  <a:ext uri="{FF2B5EF4-FFF2-40B4-BE49-F238E27FC236}">
                    <a16:creationId xmlns:a16="http://schemas.microsoft.com/office/drawing/2014/main" id="{3210CAB5-E650-B146-849D-CC5821D622D3}"/>
                  </a:ext>
                </a:extLst>
              </p14:cNvPr>
              <p14:cNvContentPartPr/>
              <p14:nvPr/>
            </p14:nvContentPartPr>
            <p14:xfrm>
              <a:off x="7706795" y="4165023"/>
              <a:ext cx="308520" cy="151200"/>
            </p14:xfrm>
          </p:contentPart>
        </mc:Choice>
        <mc:Fallback xmlns="">
          <p:pic>
            <p:nvPicPr>
              <p:cNvPr id="357" name="Ink 356">
                <a:extLst>
                  <a:ext uri="{FF2B5EF4-FFF2-40B4-BE49-F238E27FC236}">
                    <a16:creationId xmlns:a16="http://schemas.microsoft.com/office/drawing/2014/main" id="{3210CAB5-E650-B146-849D-CC5821D622D3}"/>
                  </a:ext>
                </a:extLst>
              </p:cNvPr>
              <p:cNvPicPr/>
              <p:nvPr/>
            </p:nvPicPr>
            <p:blipFill>
              <a:blip r:embed="rId127"/>
              <a:stretch>
                <a:fillRect/>
              </a:stretch>
            </p:blipFill>
            <p:spPr>
              <a:xfrm>
                <a:off x="7697784" y="4156023"/>
                <a:ext cx="326541"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58" name="Ink 357">
                <a:extLst>
                  <a:ext uri="{FF2B5EF4-FFF2-40B4-BE49-F238E27FC236}">
                    <a16:creationId xmlns:a16="http://schemas.microsoft.com/office/drawing/2014/main" id="{391CC4DC-9AFF-8549-A88F-78E1CBDCF589}"/>
                  </a:ext>
                </a:extLst>
              </p14:cNvPr>
              <p14:cNvContentPartPr/>
              <p14:nvPr/>
            </p14:nvContentPartPr>
            <p14:xfrm>
              <a:off x="8392235" y="4120743"/>
              <a:ext cx="31680" cy="157680"/>
            </p14:xfrm>
          </p:contentPart>
        </mc:Choice>
        <mc:Fallback xmlns="">
          <p:pic>
            <p:nvPicPr>
              <p:cNvPr id="358" name="Ink 357">
                <a:extLst>
                  <a:ext uri="{FF2B5EF4-FFF2-40B4-BE49-F238E27FC236}">
                    <a16:creationId xmlns:a16="http://schemas.microsoft.com/office/drawing/2014/main" id="{391CC4DC-9AFF-8549-A88F-78E1CBDCF589}"/>
                  </a:ext>
                </a:extLst>
              </p:cNvPr>
              <p:cNvPicPr/>
              <p:nvPr/>
            </p:nvPicPr>
            <p:blipFill>
              <a:blip r:embed="rId129"/>
              <a:stretch>
                <a:fillRect/>
              </a:stretch>
            </p:blipFill>
            <p:spPr>
              <a:xfrm>
                <a:off x="8383336" y="4111743"/>
                <a:ext cx="48766"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59" name="Ink 358">
                <a:extLst>
                  <a:ext uri="{FF2B5EF4-FFF2-40B4-BE49-F238E27FC236}">
                    <a16:creationId xmlns:a16="http://schemas.microsoft.com/office/drawing/2014/main" id="{BCE66338-74EC-B045-A580-B94F71545C14}"/>
                  </a:ext>
                </a:extLst>
              </p14:cNvPr>
              <p14:cNvContentPartPr/>
              <p14:nvPr/>
            </p14:nvContentPartPr>
            <p14:xfrm>
              <a:off x="8278835" y="4171143"/>
              <a:ext cx="358560" cy="88200"/>
            </p14:xfrm>
          </p:contentPart>
        </mc:Choice>
        <mc:Fallback xmlns="">
          <p:pic>
            <p:nvPicPr>
              <p:cNvPr id="359" name="Ink 358">
                <a:extLst>
                  <a:ext uri="{FF2B5EF4-FFF2-40B4-BE49-F238E27FC236}">
                    <a16:creationId xmlns:a16="http://schemas.microsoft.com/office/drawing/2014/main" id="{BCE66338-74EC-B045-A580-B94F71545C14}"/>
                  </a:ext>
                </a:extLst>
              </p:cNvPr>
              <p:cNvPicPr/>
              <p:nvPr/>
            </p:nvPicPr>
            <p:blipFill>
              <a:blip r:embed="rId131"/>
              <a:stretch>
                <a:fillRect/>
              </a:stretch>
            </p:blipFill>
            <p:spPr>
              <a:xfrm>
                <a:off x="8269475" y="4162863"/>
                <a:ext cx="376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60" name="Ink 359">
                <a:extLst>
                  <a:ext uri="{FF2B5EF4-FFF2-40B4-BE49-F238E27FC236}">
                    <a16:creationId xmlns:a16="http://schemas.microsoft.com/office/drawing/2014/main" id="{45E5C438-FDD7-F94E-8E86-753CAB1C418C}"/>
                  </a:ext>
                </a:extLst>
              </p14:cNvPr>
              <p14:cNvContentPartPr/>
              <p14:nvPr/>
            </p14:nvContentPartPr>
            <p14:xfrm>
              <a:off x="9027275" y="4108503"/>
              <a:ext cx="25560" cy="107280"/>
            </p14:xfrm>
          </p:contentPart>
        </mc:Choice>
        <mc:Fallback xmlns="">
          <p:pic>
            <p:nvPicPr>
              <p:cNvPr id="360" name="Ink 359">
                <a:extLst>
                  <a:ext uri="{FF2B5EF4-FFF2-40B4-BE49-F238E27FC236}">
                    <a16:creationId xmlns:a16="http://schemas.microsoft.com/office/drawing/2014/main" id="{45E5C438-FDD7-F94E-8E86-753CAB1C418C}"/>
                  </a:ext>
                </a:extLst>
              </p:cNvPr>
              <p:cNvPicPr/>
              <p:nvPr/>
            </p:nvPicPr>
            <p:blipFill>
              <a:blip r:embed="rId133"/>
              <a:stretch>
                <a:fillRect/>
              </a:stretch>
            </p:blipFill>
            <p:spPr>
              <a:xfrm>
                <a:off x="9018995" y="4099863"/>
                <a:ext cx="42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61" name="Ink 360">
                <a:extLst>
                  <a:ext uri="{FF2B5EF4-FFF2-40B4-BE49-F238E27FC236}">
                    <a16:creationId xmlns:a16="http://schemas.microsoft.com/office/drawing/2014/main" id="{FE001087-932D-DB47-865C-F8280110D728}"/>
                  </a:ext>
                </a:extLst>
              </p14:cNvPr>
              <p14:cNvContentPartPr/>
              <p14:nvPr/>
            </p14:nvContentPartPr>
            <p14:xfrm>
              <a:off x="8920355" y="4127223"/>
              <a:ext cx="421560" cy="113400"/>
            </p14:xfrm>
          </p:contentPart>
        </mc:Choice>
        <mc:Fallback xmlns="">
          <p:pic>
            <p:nvPicPr>
              <p:cNvPr id="361" name="Ink 360">
                <a:extLst>
                  <a:ext uri="{FF2B5EF4-FFF2-40B4-BE49-F238E27FC236}">
                    <a16:creationId xmlns:a16="http://schemas.microsoft.com/office/drawing/2014/main" id="{FE001087-932D-DB47-865C-F8280110D728}"/>
                  </a:ext>
                </a:extLst>
              </p:cNvPr>
              <p:cNvPicPr/>
              <p:nvPr/>
            </p:nvPicPr>
            <p:blipFill>
              <a:blip r:embed="rId135"/>
              <a:stretch>
                <a:fillRect/>
              </a:stretch>
            </p:blipFill>
            <p:spPr>
              <a:xfrm>
                <a:off x="8911715" y="4118610"/>
                <a:ext cx="43848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62" name="Ink 361">
                <a:extLst>
                  <a:ext uri="{FF2B5EF4-FFF2-40B4-BE49-F238E27FC236}">
                    <a16:creationId xmlns:a16="http://schemas.microsoft.com/office/drawing/2014/main" id="{FE4963A4-303C-8A4F-A9B8-7D71E9D19EEA}"/>
                  </a:ext>
                </a:extLst>
              </p14:cNvPr>
              <p14:cNvContentPartPr/>
              <p14:nvPr/>
            </p14:nvContentPartPr>
            <p14:xfrm>
              <a:off x="9423275" y="4064223"/>
              <a:ext cx="295920" cy="170280"/>
            </p14:xfrm>
          </p:contentPart>
        </mc:Choice>
        <mc:Fallback xmlns="">
          <p:pic>
            <p:nvPicPr>
              <p:cNvPr id="362" name="Ink 361">
                <a:extLst>
                  <a:ext uri="{FF2B5EF4-FFF2-40B4-BE49-F238E27FC236}">
                    <a16:creationId xmlns:a16="http://schemas.microsoft.com/office/drawing/2014/main" id="{FE4963A4-303C-8A4F-A9B8-7D71E9D19EEA}"/>
                  </a:ext>
                </a:extLst>
              </p:cNvPr>
              <p:cNvPicPr/>
              <p:nvPr/>
            </p:nvPicPr>
            <p:blipFill>
              <a:blip r:embed="rId137"/>
              <a:stretch>
                <a:fillRect/>
              </a:stretch>
            </p:blipFill>
            <p:spPr>
              <a:xfrm>
                <a:off x="9414275" y="4055204"/>
                <a:ext cx="312840" cy="18831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63" name="Ink 362">
                <a:extLst>
                  <a:ext uri="{FF2B5EF4-FFF2-40B4-BE49-F238E27FC236}">
                    <a16:creationId xmlns:a16="http://schemas.microsoft.com/office/drawing/2014/main" id="{CADAE718-93DA-D04A-B111-24E23F57225A}"/>
                  </a:ext>
                </a:extLst>
              </p14:cNvPr>
              <p14:cNvContentPartPr/>
              <p14:nvPr/>
            </p14:nvContentPartPr>
            <p14:xfrm>
              <a:off x="9643235" y="4114623"/>
              <a:ext cx="207720" cy="12960"/>
            </p14:xfrm>
          </p:contentPart>
        </mc:Choice>
        <mc:Fallback xmlns="">
          <p:pic>
            <p:nvPicPr>
              <p:cNvPr id="363" name="Ink 362">
                <a:extLst>
                  <a:ext uri="{FF2B5EF4-FFF2-40B4-BE49-F238E27FC236}">
                    <a16:creationId xmlns:a16="http://schemas.microsoft.com/office/drawing/2014/main" id="{CADAE718-93DA-D04A-B111-24E23F57225A}"/>
                  </a:ext>
                </a:extLst>
              </p:cNvPr>
              <p:cNvPicPr/>
              <p:nvPr/>
            </p:nvPicPr>
            <p:blipFill>
              <a:blip r:embed="rId139"/>
              <a:stretch>
                <a:fillRect/>
              </a:stretch>
            </p:blipFill>
            <p:spPr>
              <a:xfrm>
                <a:off x="9634955" y="4105263"/>
                <a:ext cx="224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64" name="Ink 363">
                <a:extLst>
                  <a:ext uri="{FF2B5EF4-FFF2-40B4-BE49-F238E27FC236}">
                    <a16:creationId xmlns:a16="http://schemas.microsoft.com/office/drawing/2014/main" id="{34CD40CD-5113-6C48-82CB-3232637899C4}"/>
                  </a:ext>
                </a:extLst>
              </p14:cNvPr>
              <p14:cNvContentPartPr/>
              <p14:nvPr/>
            </p14:nvContentPartPr>
            <p14:xfrm>
              <a:off x="2784155" y="4925703"/>
              <a:ext cx="44280" cy="360"/>
            </p14:xfrm>
          </p:contentPart>
        </mc:Choice>
        <mc:Fallback xmlns="">
          <p:pic>
            <p:nvPicPr>
              <p:cNvPr id="364" name="Ink 363">
                <a:extLst>
                  <a:ext uri="{FF2B5EF4-FFF2-40B4-BE49-F238E27FC236}">
                    <a16:creationId xmlns:a16="http://schemas.microsoft.com/office/drawing/2014/main" id="{34CD40CD-5113-6C48-82CB-3232637899C4}"/>
                  </a:ext>
                </a:extLst>
              </p:cNvPr>
              <p:cNvPicPr/>
              <p:nvPr/>
            </p:nvPicPr>
            <p:blipFill>
              <a:blip r:embed="rId141"/>
              <a:stretch>
                <a:fillRect/>
              </a:stretch>
            </p:blipFill>
            <p:spPr>
              <a:xfrm>
                <a:off x="2775875" y="4916343"/>
                <a:ext cx="61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65" name="Ink 364">
                <a:extLst>
                  <a:ext uri="{FF2B5EF4-FFF2-40B4-BE49-F238E27FC236}">
                    <a16:creationId xmlns:a16="http://schemas.microsoft.com/office/drawing/2014/main" id="{1D255964-0867-D543-88CD-E47E5C39E03B}"/>
                  </a:ext>
                </a:extLst>
              </p14:cNvPr>
              <p14:cNvContentPartPr/>
              <p14:nvPr/>
            </p14:nvContentPartPr>
            <p14:xfrm>
              <a:off x="2683355" y="4913103"/>
              <a:ext cx="333720" cy="308520"/>
            </p14:xfrm>
          </p:contentPart>
        </mc:Choice>
        <mc:Fallback xmlns="">
          <p:pic>
            <p:nvPicPr>
              <p:cNvPr id="365" name="Ink 364">
                <a:extLst>
                  <a:ext uri="{FF2B5EF4-FFF2-40B4-BE49-F238E27FC236}">
                    <a16:creationId xmlns:a16="http://schemas.microsoft.com/office/drawing/2014/main" id="{1D255964-0867-D543-88CD-E47E5C39E03B}"/>
                  </a:ext>
                </a:extLst>
              </p:cNvPr>
              <p:cNvPicPr/>
              <p:nvPr/>
            </p:nvPicPr>
            <p:blipFill>
              <a:blip r:embed="rId143"/>
              <a:stretch>
                <a:fillRect/>
              </a:stretch>
            </p:blipFill>
            <p:spPr>
              <a:xfrm>
                <a:off x="2674345" y="4904463"/>
                <a:ext cx="351379"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66" name="Ink 365">
                <a:extLst>
                  <a:ext uri="{FF2B5EF4-FFF2-40B4-BE49-F238E27FC236}">
                    <a16:creationId xmlns:a16="http://schemas.microsoft.com/office/drawing/2014/main" id="{201B07A3-148A-A543-A0E8-FC1BA2A2B686}"/>
                  </a:ext>
                </a:extLst>
              </p14:cNvPr>
              <p14:cNvContentPartPr/>
              <p14:nvPr/>
            </p14:nvContentPartPr>
            <p14:xfrm>
              <a:off x="3488315" y="4881783"/>
              <a:ext cx="38160" cy="138600"/>
            </p14:xfrm>
          </p:contentPart>
        </mc:Choice>
        <mc:Fallback xmlns="">
          <p:pic>
            <p:nvPicPr>
              <p:cNvPr id="366" name="Ink 365">
                <a:extLst>
                  <a:ext uri="{FF2B5EF4-FFF2-40B4-BE49-F238E27FC236}">
                    <a16:creationId xmlns:a16="http://schemas.microsoft.com/office/drawing/2014/main" id="{201B07A3-148A-A543-A0E8-FC1BA2A2B686}"/>
                  </a:ext>
                </a:extLst>
              </p:cNvPr>
              <p:cNvPicPr/>
              <p:nvPr/>
            </p:nvPicPr>
            <p:blipFill>
              <a:blip r:embed="rId145"/>
              <a:stretch>
                <a:fillRect/>
              </a:stretch>
            </p:blipFill>
            <p:spPr>
              <a:xfrm>
                <a:off x="3479315" y="4872783"/>
                <a:ext cx="55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67" name="Ink 366">
                <a:extLst>
                  <a:ext uri="{FF2B5EF4-FFF2-40B4-BE49-F238E27FC236}">
                    <a16:creationId xmlns:a16="http://schemas.microsoft.com/office/drawing/2014/main" id="{1AE33B4B-696A-8F4B-9369-D10E7CD03167}"/>
                  </a:ext>
                </a:extLst>
              </p14:cNvPr>
              <p14:cNvContentPartPr/>
              <p14:nvPr/>
            </p14:nvContentPartPr>
            <p14:xfrm>
              <a:off x="3324875" y="4887903"/>
              <a:ext cx="440280" cy="100800"/>
            </p14:xfrm>
          </p:contentPart>
        </mc:Choice>
        <mc:Fallback xmlns="">
          <p:pic>
            <p:nvPicPr>
              <p:cNvPr id="367" name="Ink 366">
                <a:extLst>
                  <a:ext uri="{FF2B5EF4-FFF2-40B4-BE49-F238E27FC236}">
                    <a16:creationId xmlns:a16="http://schemas.microsoft.com/office/drawing/2014/main" id="{1AE33B4B-696A-8F4B-9369-D10E7CD03167}"/>
                  </a:ext>
                </a:extLst>
              </p:cNvPr>
              <p:cNvPicPr/>
              <p:nvPr/>
            </p:nvPicPr>
            <p:blipFill>
              <a:blip r:embed="rId147"/>
              <a:stretch>
                <a:fillRect/>
              </a:stretch>
            </p:blipFill>
            <p:spPr>
              <a:xfrm>
                <a:off x="3315882" y="4878903"/>
                <a:ext cx="457186"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68" name="Ink 367">
                <a:extLst>
                  <a:ext uri="{FF2B5EF4-FFF2-40B4-BE49-F238E27FC236}">
                    <a16:creationId xmlns:a16="http://schemas.microsoft.com/office/drawing/2014/main" id="{B3F99A94-7FED-2245-B46F-F18D14130A6D}"/>
                  </a:ext>
                </a:extLst>
              </p14:cNvPr>
              <p14:cNvContentPartPr/>
              <p14:nvPr/>
            </p14:nvContentPartPr>
            <p14:xfrm>
              <a:off x="3840395" y="4906623"/>
              <a:ext cx="157680" cy="82080"/>
            </p14:xfrm>
          </p:contentPart>
        </mc:Choice>
        <mc:Fallback xmlns="">
          <p:pic>
            <p:nvPicPr>
              <p:cNvPr id="368" name="Ink 367">
                <a:extLst>
                  <a:ext uri="{FF2B5EF4-FFF2-40B4-BE49-F238E27FC236}">
                    <a16:creationId xmlns:a16="http://schemas.microsoft.com/office/drawing/2014/main" id="{B3F99A94-7FED-2245-B46F-F18D14130A6D}"/>
                  </a:ext>
                </a:extLst>
              </p:cNvPr>
              <p:cNvPicPr/>
              <p:nvPr/>
            </p:nvPicPr>
            <p:blipFill>
              <a:blip r:embed="rId149"/>
              <a:stretch>
                <a:fillRect/>
              </a:stretch>
            </p:blipFill>
            <p:spPr>
              <a:xfrm>
                <a:off x="3830675" y="4897623"/>
                <a:ext cx="175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69" name="Ink 368">
                <a:extLst>
                  <a:ext uri="{FF2B5EF4-FFF2-40B4-BE49-F238E27FC236}">
                    <a16:creationId xmlns:a16="http://schemas.microsoft.com/office/drawing/2014/main" id="{5B61EDE1-9CA8-A945-A71A-80958A5A90D3}"/>
                  </a:ext>
                </a:extLst>
              </p14:cNvPr>
              <p14:cNvContentPartPr/>
              <p14:nvPr/>
            </p14:nvContentPartPr>
            <p14:xfrm>
              <a:off x="4053875" y="4919223"/>
              <a:ext cx="333720" cy="119880"/>
            </p14:xfrm>
          </p:contentPart>
        </mc:Choice>
        <mc:Fallback xmlns="">
          <p:pic>
            <p:nvPicPr>
              <p:cNvPr id="369" name="Ink 368">
                <a:extLst>
                  <a:ext uri="{FF2B5EF4-FFF2-40B4-BE49-F238E27FC236}">
                    <a16:creationId xmlns:a16="http://schemas.microsoft.com/office/drawing/2014/main" id="{5B61EDE1-9CA8-A945-A71A-80958A5A90D3}"/>
                  </a:ext>
                </a:extLst>
              </p:cNvPr>
              <p:cNvPicPr/>
              <p:nvPr/>
            </p:nvPicPr>
            <p:blipFill>
              <a:blip r:embed="rId151"/>
              <a:stretch>
                <a:fillRect/>
              </a:stretch>
            </p:blipFill>
            <p:spPr>
              <a:xfrm>
                <a:off x="4044865" y="4910223"/>
                <a:ext cx="351739"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70" name="Ink 369">
                <a:extLst>
                  <a:ext uri="{FF2B5EF4-FFF2-40B4-BE49-F238E27FC236}">
                    <a16:creationId xmlns:a16="http://schemas.microsoft.com/office/drawing/2014/main" id="{F2FB21C1-6C3C-5B4B-B4D4-93BD7CC44F7A}"/>
                  </a:ext>
                </a:extLst>
              </p14:cNvPr>
              <p14:cNvContentPartPr/>
              <p14:nvPr/>
            </p14:nvContentPartPr>
            <p14:xfrm>
              <a:off x="4663715" y="4876023"/>
              <a:ext cx="63360" cy="156960"/>
            </p14:xfrm>
          </p:contentPart>
        </mc:Choice>
        <mc:Fallback xmlns="">
          <p:pic>
            <p:nvPicPr>
              <p:cNvPr id="370" name="Ink 369">
                <a:extLst>
                  <a:ext uri="{FF2B5EF4-FFF2-40B4-BE49-F238E27FC236}">
                    <a16:creationId xmlns:a16="http://schemas.microsoft.com/office/drawing/2014/main" id="{F2FB21C1-6C3C-5B4B-B4D4-93BD7CC44F7A}"/>
                  </a:ext>
                </a:extLst>
              </p:cNvPr>
              <p:cNvPicPr/>
              <p:nvPr/>
            </p:nvPicPr>
            <p:blipFill>
              <a:blip r:embed="rId153"/>
              <a:stretch>
                <a:fillRect/>
              </a:stretch>
            </p:blipFill>
            <p:spPr>
              <a:xfrm>
                <a:off x="4655435" y="4867363"/>
                <a:ext cx="80280" cy="173919"/>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71" name="Ink 370">
                <a:extLst>
                  <a:ext uri="{FF2B5EF4-FFF2-40B4-BE49-F238E27FC236}">
                    <a16:creationId xmlns:a16="http://schemas.microsoft.com/office/drawing/2014/main" id="{34BBC3D9-1D90-9D49-8DF8-F4E4A4E0ACE1}"/>
                  </a:ext>
                </a:extLst>
              </p14:cNvPr>
              <p14:cNvContentPartPr/>
              <p14:nvPr/>
            </p14:nvContentPartPr>
            <p14:xfrm>
              <a:off x="4720595" y="4856583"/>
              <a:ext cx="163800" cy="170280"/>
            </p14:xfrm>
          </p:contentPart>
        </mc:Choice>
        <mc:Fallback xmlns="">
          <p:pic>
            <p:nvPicPr>
              <p:cNvPr id="371" name="Ink 370">
                <a:extLst>
                  <a:ext uri="{FF2B5EF4-FFF2-40B4-BE49-F238E27FC236}">
                    <a16:creationId xmlns:a16="http://schemas.microsoft.com/office/drawing/2014/main" id="{34BBC3D9-1D90-9D49-8DF8-F4E4A4E0ACE1}"/>
                  </a:ext>
                </a:extLst>
              </p:cNvPr>
              <p:cNvPicPr/>
              <p:nvPr/>
            </p:nvPicPr>
            <p:blipFill>
              <a:blip r:embed="rId155"/>
              <a:stretch>
                <a:fillRect/>
              </a:stretch>
            </p:blipFill>
            <p:spPr>
              <a:xfrm>
                <a:off x="4711595" y="4847583"/>
                <a:ext cx="1807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72" name="Ink 371">
                <a:extLst>
                  <a:ext uri="{FF2B5EF4-FFF2-40B4-BE49-F238E27FC236}">
                    <a16:creationId xmlns:a16="http://schemas.microsoft.com/office/drawing/2014/main" id="{1118051C-21A3-D746-8999-CF1B169194C1}"/>
                  </a:ext>
                </a:extLst>
              </p14:cNvPr>
              <p14:cNvContentPartPr/>
              <p14:nvPr/>
            </p14:nvContentPartPr>
            <p14:xfrm>
              <a:off x="4695395" y="4963503"/>
              <a:ext cx="151200" cy="6480"/>
            </p14:xfrm>
          </p:contentPart>
        </mc:Choice>
        <mc:Fallback xmlns="">
          <p:pic>
            <p:nvPicPr>
              <p:cNvPr id="372" name="Ink 371">
                <a:extLst>
                  <a:ext uri="{FF2B5EF4-FFF2-40B4-BE49-F238E27FC236}">
                    <a16:creationId xmlns:a16="http://schemas.microsoft.com/office/drawing/2014/main" id="{1118051C-21A3-D746-8999-CF1B169194C1}"/>
                  </a:ext>
                </a:extLst>
              </p:cNvPr>
              <p:cNvPicPr/>
              <p:nvPr/>
            </p:nvPicPr>
            <p:blipFill>
              <a:blip r:embed="rId157"/>
              <a:stretch>
                <a:fillRect/>
              </a:stretch>
            </p:blipFill>
            <p:spPr>
              <a:xfrm>
                <a:off x="4687115" y="4956000"/>
                <a:ext cx="167400" cy="22168"/>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73" name="Ink 372">
                <a:extLst>
                  <a:ext uri="{FF2B5EF4-FFF2-40B4-BE49-F238E27FC236}">
                    <a16:creationId xmlns:a16="http://schemas.microsoft.com/office/drawing/2014/main" id="{66508844-28E4-C04F-A342-CE3514EEAACC}"/>
                  </a:ext>
                </a:extLst>
              </p14:cNvPr>
              <p14:cNvContentPartPr/>
              <p14:nvPr/>
            </p14:nvContentPartPr>
            <p14:xfrm>
              <a:off x="5085275" y="4950903"/>
              <a:ext cx="19080" cy="6480"/>
            </p14:xfrm>
          </p:contentPart>
        </mc:Choice>
        <mc:Fallback xmlns="">
          <p:pic>
            <p:nvPicPr>
              <p:cNvPr id="373" name="Ink 372">
                <a:extLst>
                  <a:ext uri="{FF2B5EF4-FFF2-40B4-BE49-F238E27FC236}">
                    <a16:creationId xmlns:a16="http://schemas.microsoft.com/office/drawing/2014/main" id="{66508844-28E4-C04F-A342-CE3514EEAACC}"/>
                  </a:ext>
                </a:extLst>
              </p:cNvPr>
              <p:cNvPicPr/>
              <p:nvPr/>
            </p:nvPicPr>
            <p:blipFill>
              <a:blip r:embed="rId159"/>
              <a:stretch>
                <a:fillRect/>
              </a:stretch>
            </p:blipFill>
            <p:spPr>
              <a:xfrm>
                <a:off x="5076995" y="4942718"/>
                <a:ext cx="3564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74" name="Ink 373">
                <a:extLst>
                  <a:ext uri="{FF2B5EF4-FFF2-40B4-BE49-F238E27FC236}">
                    <a16:creationId xmlns:a16="http://schemas.microsoft.com/office/drawing/2014/main" id="{D46EA226-BE90-6B48-9781-E4E2B279AC84}"/>
                  </a:ext>
                </a:extLst>
              </p14:cNvPr>
              <p14:cNvContentPartPr/>
              <p14:nvPr/>
            </p14:nvContentPartPr>
            <p14:xfrm>
              <a:off x="5072675" y="5007423"/>
              <a:ext cx="25560" cy="360"/>
            </p14:xfrm>
          </p:contentPart>
        </mc:Choice>
        <mc:Fallback xmlns="">
          <p:pic>
            <p:nvPicPr>
              <p:cNvPr id="374" name="Ink 373">
                <a:extLst>
                  <a:ext uri="{FF2B5EF4-FFF2-40B4-BE49-F238E27FC236}">
                    <a16:creationId xmlns:a16="http://schemas.microsoft.com/office/drawing/2014/main" id="{D46EA226-BE90-6B48-9781-E4E2B279AC84}"/>
                  </a:ext>
                </a:extLst>
              </p:cNvPr>
              <p:cNvPicPr/>
              <p:nvPr/>
            </p:nvPicPr>
            <p:blipFill>
              <a:blip r:embed="rId161"/>
              <a:stretch>
                <a:fillRect/>
              </a:stretch>
            </p:blipFill>
            <p:spPr>
              <a:xfrm>
                <a:off x="5064395" y="4999143"/>
                <a:ext cx="421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75" name="Ink 374">
                <a:extLst>
                  <a:ext uri="{FF2B5EF4-FFF2-40B4-BE49-F238E27FC236}">
                    <a16:creationId xmlns:a16="http://schemas.microsoft.com/office/drawing/2014/main" id="{27819A3C-80B4-5B44-B110-6DABC2F2895C}"/>
                  </a:ext>
                </a:extLst>
              </p14:cNvPr>
              <p14:cNvContentPartPr/>
              <p14:nvPr/>
            </p14:nvContentPartPr>
            <p14:xfrm>
              <a:off x="5355275" y="4800063"/>
              <a:ext cx="88200" cy="163800"/>
            </p14:xfrm>
          </p:contentPart>
        </mc:Choice>
        <mc:Fallback xmlns="">
          <p:pic>
            <p:nvPicPr>
              <p:cNvPr id="375" name="Ink 374">
                <a:extLst>
                  <a:ext uri="{FF2B5EF4-FFF2-40B4-BE49-F238E27FC236}">
                    <a16:creationId xmlns:a16="http://schemas.microsoft.com/office/drawing/2014/main" id="{27819A3C-80B4-5B44-B110-6DABC2F2895C}"/>
                  </a:ext>
                </a:extLst>
              </p:cNvPr>
              <p:cNvPicPr/>
              <p:nvPr/>
            </p:nvPicPr>
            <p:blipFill>
              <a:blip r:embed="rId163"/>
              <a:stretch>
                <a:fillRect/>
              </a:stretch>
            </p:blipFill>
            <p:spPr>
              <a:xfrm>
                <a:off x="5346635" y="4791423"/>
                <a:ext cx="105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76" name="Ink 375">
                <a:extLst>
                  <a:ext uri="{FF2B5EF4-FFF2-40B4-BE49-F238E27FC236}">
                    <a16:creationId xmlns:a16="http://schemas.microsoft.com/office/drawing/2014/main" id="{E8C23421-F4A4-FB41-B7E9-EB974B846E48}"/>
                  </a:ext>
                </a:extLst>
              </p14:cNvPr>
              <p14:cNvContentPartPr/>
              <p14:nvPr/>
            </p14:nvContentPartPr>
            <p14:xfrm>
              <a:off x="5386955" y="5082663"/>
              <a:ext cx="12960" cy="6480"/>
            </p14:xfrm>
          </p:contentPart>
        </mc:Choice>
        <mc:Fallback xmlns="">
          <p:pic>
            <p:nvPicPr>
              <p:cNvPr id="376" name="Ink 375">
                <a:extLst>
                  <a:ext uri="{FF2B5EF4-FFF2-40B4-BE49-F238E27FC236}">
                    <a16:creationId xmlns:a16="http://schemas.microsoft.com/office/drawing/2014/main" id="{E8C23421-F4A4-FB41-B7E9-EB974B846E48}"/>
                  </a:ext>
                </a:extLst>
              </p:cNvPr>
              <p:cNvPicPr/>
              <p:nvPr/>
            </p:nvPicPr>
            <p:blipFill>
              <a:blip r:embed="rId165"/>
              <a:stretch>
                <a:fillRect/>
              </a:stretch>
            </p:blipFill>
            <p:spPr>
              <a:xfrm>
                <a:off x="5377955" y="5073663"/>
                <a:ext cx="30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92" name="Ink 391">
                <a:extLst>
                  <a:ext uri="{FF2B5EF4-FFF2-40B4-BE49-F238E27FC236}">
                    <a16:creationId xmlns:a16="http://schemas.microsoft.com/office/drawing/2014/main" id="{6EBCA060-49AE-E44B-B7D2-A6690EA6FCBE}"/>
                  </a:ext>
                </a:extLst>
              </p14:cNvPr>
              <p14:cNvContentPartPr/>
              <p14:nvPr/>
            </p14:nvContentPartPr>
            <p14:xfrm>
              <a:off x="4890155" y="1807383"/>
              <a:ext cx="1924200" cy="82080"/>
            </p14:xfrm>
          </p:contentPart>
        </mc:Choice>
        <mc:Fallback xmlns="">
          <p:pic>
            <p:nvPicPr>
              <p:cNvPr id="392" name="Ink 391">
                <a:extLst>
                  <a:ext uri="{FF2B5EF4-FFF2-40B4-BE49-F238E27FC236}">
                    <a16:creationId xmlns:a16="http://schemas.microsoft.com/office/drawing/2014/main" id="{6EBCA060-49AE-E44B-B7D2-A6690EA6FCBE}"/>
                  </a:ext>
                </a:extLst>
              </p:cNvPr>
              <p:cNvPicPr/>
              <p:nvPr/>
            </p:nvPicPr>
            <p:blipFill>
              <a:blip r:embed="rId167"/>
              <a:stretch>
                <a:fillRect/>
              </a:stretch>
            </p:blipFill>
            <p:spPr>
              <a:xfrm>
                <a:off x="4881515" y="1799103"/>
                <a:ext cx="194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94" name="Ink 394">
                <a:extLst>
                  <a:ext uri="{FF2B5EF4-FFF2-40B4-BE49-F238E27FC236}">
                    <a16:creationId xmlns:a16="http://schemas.microsoft.com/office/drawing/2014/main" id="{96DADF3E-D678-0247-A751-5730560E3E9C}"/>
                  </a:ext>
                </a:extLst>
              </p14:cNvPr>
              <p14:cNvContentPartPr/>
              <p14:nvPr/>
            </p14:nvContentPartPr>
            <p14:xfrm>
              <a:off x="3255395" y="2335503"/>
              <a:ext cx="6670440" cy="478080"/>
            </p14:xfrm>
          </p:contentPart>
        </mc:Choice>
        <mc:Fallback xmlns="">
          <p:pic>
            <p:nvPicPr>
              <p:cNvPr id="394" name="Ink 394">
                <a:extLst>
                  <a:ext uri="{FF2B5EF4-FFF2-40B4-BE49-F238E27FC236}">
                    <a16:creationId xmlns:a16="http://schemas.microsoft.com/office/drawing/2014/main" id="{96DADF3E-D678-0247-A751-5730560E3E9C}"/>
                  </a:ext>
                </a:extLst>
              </p:cNvPr>
              <p:cNvPicPr/>
              <p:nvPr/>
            </p:nvPicPr>
            <p:blipFill>
              <a:blip r:embed="rId169"/>
              <a:stretch>
                <a:fillRect/>
              </a:stretch>
            </p:blipFill>
            <p:spPr>
              <a:xfrm>
                <a:off x="3246395" y="2327223"/>
                <a:ext cx="668736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96" name="Ink 395">
                <a:extLst>
                  <a:ext uri="{FF2B5EF4-FFF2-40B4-BE49-F238E27FC236}">
                    <a16:creationId xmlns:a16="http://schemas.microsoft.com/office/drawing/2014/main" id="{6542E596-0B5E-B943-AA53-EFBFD3290FDF}"/>
                  </a:ext>
                </a:extLst>
              </p14:cNvPr>
              <p14:cNvContentPartPr/>
              <p14:nvPr/>
            </p14:nvContentPartPr>
            <p14:xfrm>
              <a:off x="3557435" y="2863263"/>
              <a:ext cx="5394600" cy="201600"/>
            </p14:xfrm>
          </p:contentPart>
        </mc:Choice>
        <mc:Fallback xmlns="">
          <p:pic>
            <p:nvPicPr>
              <p:cNvPr id="396" name="Ink 395">
                <a:extLst>
                  <a:ext uri="{FF2B5EF4-FFF2-40B4-BE49-F238E27FC236}">
                    <a16:creationId xmlns:a16="http://schemas.microsoft.com/office/drawing/2014/main" id="{6542E596-0B5E-B943-AA53-EFBFD3290FDF}"/>
                  </a:ext>
                </a:extLst>
              </p:cNvPr>
              <p:cNvPicPr/>
              <p:nvPr/>
            </p:nvPicPr>
            <p:blipFill>
              <a:blip r:embed="rId171"/>
              <a:stretch>
                <a:fillRect/>
              </a:stretch>
            </p:blipFill>
            <p:spPr>
              <a:xfrm>
                <a:off x="3548076" y="2855343"/>
                <a:ext cx="5411519"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7" name="Ink 396">
                <a:extLst>
                  <a:ext uri="{FF2B5EF4-FFF2-40B4-BE49-F238E27FC236}">
                    <a16:creationId xmlns:a16="http://schemas.microsoft.com/office/drawing/2014/main" id="{B754E74F-D702-8C4F-84BA-15F373558BBE}"/>
                  </a:ext>
                </a:extLst>
              </p14:cNvPr>
              <p14:cNvContentPartPr/>
              <p14:nvPr/>
            </p14:nvContentPartPr>
            <p14:xfrm>
              <a:off x="3431435" y="3397863"/>
              <a:ext cx="1798560" cy="119880"/>
            </p14:xfrm>
          </p:contentPart>
        </mc:Choice>
        <mc:Fallback xmlns="">
          <p:pic>
            <p:nvPicPr>
              <p:cNvPr id="397" name="Ink 396">
                <a:extLst>
                  <a:ext uri="{FF2B5EF4-FFF2-40B4-BE49-F238E27FC236}">
                    <a16:creationId xmlns:a16="http://schemas.microsoft.com/office/drawing/2014/main" id="{B754E74F-D702-8C4F-84BA-15F373558BBE}"/>
                  </a:ext>
                </a:extLst>
              </p:cNvPr>
              <p:cNvPicPr/>
              <p:nvPr/>
            </p:nvPicPr>
            <p:blipFill>
              <a:blip r:embed="rId173"/>
              <a:stretch>
                <a:fillRect/>
              </a:stretch>
            </p:blipFill>
            <p:spPr>
              <a:xfrm>
                <a:off x="3422075" y="3389558"/>
                <a:ext cx="1815840" cy="137573"/>
              </a:xfrm>
              <a:prstGeom prst="rect">
                <a:avLst/>
              </a:prstGeom>
            </p:spPr>
          </p:pic>
        </mc:Fallback>
      </mc:AlternateContent>
    </p:spTree>
    <p:extLst>
      <p:ext uri="{BB962C8B-B14F-4D97-AF65-F5344CB8AC3E}">
        <p14:creationId xmlns:p14="http://schemas.microsoft.com/office/powerpoint/2010/main" val="876463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10FFEFE-D014-2342-9D1D-B62880B5AA2F}"/>
                  </a:ext>
                </a:extLst>
              </p14:cNvPr>
              <p14:cNvContentPartPr/>
              <p14:nvPr/>
            </p14:nvContentPartPr>
            <p14:xfrm>
              <a:off x="2199155" y="524703"/>
              <a:ext cx="201600" cy="195120"/>
            </p14:xfrm>
          </p:contentPart>
        </mc:Choice>
        <mc:Fallback xmlns="">
          <p:pic>
            <p:nvPicPr>
              <p:cNvPr id="4" name="Ink 3">
                <a:extLst>
                  <a:ext uri="{FF2B5EF4-FFF2-40B4-BE49-F238E27FC236}">
                    <a16:creationId xmlns:a16="http://schemas.microsoft.com/office/drawing/2014/main" id="{510FFEFE-D014-2342-9D1D-B62880B5AA2F}"/>
                  </a:ext>
                </a:extLst>
              </p:cNvPr>
              <p:cNvPicPr/>
              <p:nvPr/>
            </p:nvPicPr>
            <p:blipFill>
              <a:blip r:embed="rId3"/>
              <a:stretch>
                <a:fillRect/>
              </a:stretch>
            </p:blipFill>
            <p:spPr>
              <a:xfrm>
                <a:off x="2190875" y="515720"/>
                <a:ext cx="218160" cy="21344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30CC6E4-19D3-9C4C-ACB9-DDE6A1EBF982}"/>
                  </a:ext>
                </a:extLst>
              </p14:cNvPr>
              <p14:cNvContentPartPr/>
              <p14:nvPr/>
            </p14:nvContentPartPr>
            <p14:xfrm>
              <a:off x="2274755" y="612543"/>
              <a:ext cx="75960" cy="31680"/>
            </p14:xfrm>
          </p:contentPart>
        </mc:Choice>
        <mc:Fallback xmlns="">
          <p:pic>
            <p:nvPicPr>
              <p:cNvPr id="5" name="Ink 4">
                <a:extLst>
                  <a:ext uri="{FF2B5EF4-FFF2-40B4-BE49-F238E27FC236}">
                    <a16:creationId xmlns:a16="http://schemas.microsoft.com/office/drawing/2014/main" id="{330CC6E4-19D3-9C4C-ACB9-DDE6A1EBF982}"/>
                  </a:ext>
                </a:extLst>
              </p:cNvPr>
              <p:cNvPicPr/>
              <p:nvPr/>
            </p:nvPicPr>
            <p:blipFill>
              <a:blip r:embed="rId5"/>
              <a:stretch>
                <a:fillRect/>
              </a:stretch>
            </p:blipFill>
            <p:spPr>
              <a:xfrm>
                <a:off x="2266475" y="604263"/>
                <a:ext cx="92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97E52A8-F3C1-E342-B611-8E5F4C61AE6A}"/>
                  </a:ext>
                </a:extLst>
              </p14:cNvPr>
              <p14:cNvContentPartPr/>
              <p14:nvPr/>
            </p14:nvContentPartPr>
            <p14:xfrm>
              <a:off x="2281595" y="518223"/>
              <a:ext cx="68760" cy="31680"/>
            </p14:xfrm>
          </p:contentPart>
        </mc:Choice>
        <mc:Fallback xmlns="">
          <p:pic>
            <p:nvPicPr>
              <p:cNvPr id="6" name="Ink 5">
                <a:extLst>
                  <a:ext uri="{FF2B5EF4-FFF2-40B4-BE49-F238E27FC236}">
                    <a16:creationId xmlns:a16="http://schemas.microsoft.com/office/drawing/2014/main" id="{B97E52A8-F3C1-E342-B611-8E5F4C61AE6A}"/>
                  </a:ext>
                </a:extLst>
              </p:cNvPr>
              <p:cNvPicPr/>
              <p:nvPr/>
            </p:nvPicPr>
            <p:blipFill>
              <a:blip r:embed="rId7"/>
              <a:stretch>
                <a:fillRect/>
              </a:stretch>
            </p:blipFill>
            <p:spPr>
              <a:xfrm>
                <a:off x="2272955" y="509943"/>
                <a:ext cx="856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C8F8432-5D6D-2244-9BCF-E3846DF7CD07}"/>
                  </a:ext>
                </a:extLst>
              </p14:cNvPr>
              <p14:cNvContentPartPr/>
              <p14:nvPr/>
            </p14:nvContentPartPr>
            <p14:xfrm>
              <a:off x="2513795" y="612543"/>
              <a:ext cx="132480" cy="94680"/>
            </p14:xfrm>
          </p:contentPart>
        </mc:Choice>
        <mc:Fallback xmlns="">
          <p:pic>
            <p:nvPicPr>
              <p:cNvPr id="7" name="Ink 6">
                <a:extLst>
                  <a:ext uri="{FF2B5EF4-FFF2-40B4-BE49-F238E27FC236}">
                    <a16:creationId xmlns:a16="http://schemas.microsoft.com/office/drawing/2014/main" id="{4C8F8432-5D6D-2244-9BCF-E3846DF7CD07}"/>
                  </a:ext>
                </a:extLst>
              </p:cNvPr>
              <p:cNvPicPr/>
              <p:nvPr/>
            </p:nvPicPr>
            <p:blipFill>
              <a:blip r:embed="rId9"/>
              <a:stretch>
                <a:fillRect/>
              </a:stretch>
            </p:blipFill>
            <p:spPr>
              <a:xfrm>
                <a:off x="2505155" y="603903"/>
                <a:ext cx="149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AA173DB-6B66-A142-9E6E-C19EDCB86C5E}"/>
                  </a:ext>
                </a:extLst>
              </p14:cNvPr>
              <p14:cNvContentPartPr/>
              <p14:nvPr/>
            </p14:nvContentPartPr>
            <p14:xfrm>
              <a:off x="2582915" y="612543"/>
              <a:ext cx="82080" cy="132480"/>
            </p14:xfrm>
          </p:contentPart>
        </mc:Choice>
        <mc:Fallback xmlns="">
          <p:pic>
            <p:nvPicPr>
              <p:cNvPr id="8" name="Ink 7">
                <a:extLst>
                  <a:ext uri="{FF2B5EF4-FFF2-40B4-BE49-F238E27FC236}">
                    <a16:creationId xmlns:a16="http://schemas.microsoft.com/office/drawing/2014/main" id="{0AA173DB-6B66-A142-9E6E-C19EDCB86C5E}"/>
                  </a:ext>
                </a:extLst>
              </p:cNvPr>
              <p:cNvPicPr/>
              <p:nvPr/>
            </p:nvPicPr>
            <p:blipFill>
              <a:blip r:embed="rId11"/>
              <a:stretch>
                <a:fillRect/>
              </a:stretch>
            </p:blipFill>
            <p:spPr>
              <a:xfrm>
                <a:off x="2574635" y="603543"/>
                <a:ext cx="99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CA636BA1-028E-FC43-ABF3-4D752A50DCF3}"/>
                  </a:ext>
                </a:extLst>
              </p14:cNvPr>
              <p14:cNvContentPartPr/>
              <p14:nvPr/>
            </p14:nvContentPartPr>
            <p14:xfrm>
              <a:off x="2790275" y="631623"/>
              <a:ext cx="145080" cy="69480"/>
            </p14:xfrm>
          </p:contentPart>
        </mc:Choice>
        <mc:Fallback xmlns="">
          <p:pic>
            <p:nvPicPr>
              <p:cNvPr id="9" name="Ink 8">
                <a:extLst>
                  <a:ext uri="{FF2B5EF4-FFF2-40B4-BE49-F238E27FC236}">
                    <a16:creationId xmlns:a16="http://schemas.microsoft.com/office/drawing/2014/main" id="{CA636BA1-028E-FC43-ABF3-4D752A50DCF3}"/>
                  </a:ext>
                </a:extLst>
              </p:cNvPr>
              <p:cNvPicPr/>
              <p:nvPr/>
            </p:nvPicPr>
            <p:blipFill>
              <a:blip r:embed="rId13"/>
              <a:stretch>
                <a:fillRect/>
              </a:stretch>
            </p:blipFill>
            <p:spPr>
              <a:xfrm>
                <a:off x="2781253" y="622623"/>
                <a:ext cx="162403"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DDF4C0F-76C4-9444-BA32-F7DCEBE7CAAC}"/>
                  </a:ext>
                </a:extLst>
              </p14:cNvPr>
              <p14:cNvContentPartPr/>
              <p14:nvPr/>
            </p14:nvContentPartPr>
            <p14:xfrm>
              <a:off x="2991515" y="631623"/>
              <a:ext cx="346320" cy="82080"/>
            </p14:xfrm>
          </p:contentPart>
        </mc:Choice>
        <mc:Fallback xmlns="">
          <p:pic>
            <p:nvPicPr>
              <p:cNvPr id="10" name="Ink 9">
                <a:extLst>
                  <a:ext uri="{FF2B5EF4-FFF2-40B4-BE49-F238E27FC236}">
                    <a16:creationId xmlns:a16="http://schemas.microsoft.com/office/drawing/2014/main" id="{5DDF4C0F-76C4-9444-BA32-F7DCEBE7CAAC}"/>
                  </a:ext>
                </a:extLst>
              </p:cNvPr>
              <p:cNvPicPr/>
              <p:nvPr/>
            </p:nvPicPr>
            <p:blipFill>
              <a:blip r:embed="rId15"/>
              <a:stretch>
                <a:fillRect/>
              </a:stretch>
            </p:blipFill>
            <p:spPr>
              <a:xfrm>
                <a:off x="2982515" y="622983"/>
                <a:ext cx="363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8524C3F9-73AD-5842-9F6E-4B8796178849}"/>
                  </a:ext>
                </a:extLst>
              </p14:cNvPr>
              <p14:cNvContentPartPr/>
              <p14:nvPr/>
            </p14:nvContentPartPr>
            <p14:xfrm>
              <a:off x="3393995" y="650343"/>
              <a:ext cx="50760" cy="195120"/>
            </p14:xfrm>
          </p:contentPart>
        </mc:Choice>
        <mc:Fallback xmlns="">
          <p:pic>
            <p:nvPicPr>
              <p:cNvPr id="11" name="Ink 10">
                <a:extLst>
                  <a:ext uri="{FF2B5EF4-FFF2-40B4-BE49-F238E27FC236}">
                    <a16:creationId xmlns:a16="http://schemas.microsoft.com/office/drawing/2014/main" id="{8524C3F9-73AD-5842-9F6E-4B8796178849}"/>
                  </a:ext>
                </a:extLst>
              </p:cNvPr>
              <p:cNvPicPr/>
              <p:nvPr/>
            </p:nvPicPr>
            <p:blipFill>
              <a:blip r:embed="rId17"/>
              <a:stretch>
                <a:fillRect/>
              </a:stretch>
            </p:blipFill>
            <p:spPr>
              <a:xfrm>
                <a:off x="3384635" y="640983"/>
                <a:ext cx="68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A6E6EA7-A1E7-1E4B-A3C9-CAD818DA4581}"/>
                  </a:ext>
                </a:extLst>
              </p14:cNvPr>
              <p14:cNvContentPartPr/>
              <p14:nvPr/>
            </p14:nvContentPartPr>
            <p14:xfrm>
              <a:off x="3437915" y="631623"/>
              <a:ext cx="126000" cy="113400"/>
            </p14:xfrm>
          </p:contentPart>
        </mc:Choice>
        <mc:Fallback xmlns="">
          <p:pic>
            <p:nvPicPr>
              <p:cNvPr id="12" name="Ink 11">
                <a:extLst>
                  <a:ext uri="{FF2B5EF4-FFF2-40B4-BE49-F238E27FC236}">
                    <a16:creationId xmlns:a16="http://schemas.microsoft.com/office/drawing/2014/main" id="{DA6E6EA7-A1E7-1E4B-A3C9-CAD818DA4581}"/>
                  </a:ext>
                </a:extLst>
              </p:cNvPr>
              <p:cNvPicPr/>
              <p:nvPr/>
            </p:nvPicPr>
            <p:blipFill>
              <a:blip r:embed="rId19"/>
              <a:stretch>
                <a:fillRect/>
              </a:stretch>
            </p:blipFill>
            <p:spPr>
              <a:xfrm>
                <a:off x="3429300" y="623010"/>
                <a:ext cx="143231"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4508FC24-B42C-0A4F-BE79-D7ABA4B876F9}"/>
                  </a:ext>
                </a:extLst>
              </p14:cNvPr>
              <p14:cNvContentPartPr/>
              <p14:nvPr/>
            </p14:nvContentPartPr>
            <p14:xfrm>
              <a:off x="3563555" y="512103"/>
              <a:ext cx="107280" cy="201600"/>
            </p14:xfrm>
          </p:contentPart>
        </mc:Choice>
        <mc:Fallback xmlns="">
          <p:pic>
            <p:nvPicPr>
              <p:cNvPr id="13" name="Ink 12">
                <a:extLst>
                  <a:ext uri="{FF2B5EF4-FFF2-40B4-BE49-F238E27FC236}">
                    <a16:creationId xmlns:a16="http://schemas.microsoft.com/office/drawing/2014/main" id="{4508FC24-B42C-0A4F-BE79-D7ABA4B876F9}"/>
                  </a:ext>
                </a:extLst>
              </p:cNvPr>
              <p:cNvPicPr/>
              <p:nvPr/>
            </p:nvPicPr>
            <p:blipFill>
              <a:blip r:embed="rId21"/>
              <a:stretch>
                <a:fillRect/>
              </a:stretch>
            </p:blipFill>
            <p:spPr>
              <a:xfrm>
                <a:off x="3554195" y="503463"/>
                <a:ext cx="1249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30232E1-27FF-4145-BCC1-10E86A3F84DF}"/>
                  </a:ext>
                </a:extLst>
              </p14:cNvPr>
              <p14:cNvContentPartPr/>
              <p14:nvPr/>
            </p14:nvContentPartPr>
            <p14:xfrm>
              <a:off x="3720875" y="625143"/>
              <a:ext cx="88200" cy="107280"/>
            </p14:xfrm>
          </p:contentPart>
        </mc:Choice>
        <mc:Fallback xmlns="">
          <p:pic>
            <p:nvPicPr>
              <p:cNvPr id="14" name="Ink 13">
                <a:extLst>
                  <a:ext uri="{FF2B5EF4-FFF2-40B4-BE49-F238E27FC236}">
                    <a16:creationId xmlns:a16="http://schemas.microsoft.com/office/drawing/2014/main" id="{230232E1-27FF-4145-BCC1-10E86A3F84DF}"/>
                  </a:ext>
                </a:extLst>
              </p:cNvPr>
              <p:cNvPicPr/>
              <p:nvPr/>
            </p:nvPicPr>
            <p:blipFill>
              <a:blip r:embed="rId23"/>
              <a:stretch>
                <a:fillRect/>
              </a:stretch>
            </p:blipFill>
            <p:spPr>
              <a:xfrm>
                <a:off x="3711553" y="616503"/>
                <a:ext cx="106127"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A947D9B9-33C8-1A47-A894-1AC44AAD34F8}"/>
                  </a:ext>
                </a:extLst>
              </p14:cNvPr>
              <p14:cNvContentPartPr/>
              <p14:nvPr/>
            </p14:nvContentPartPr>
            <p14:xfrm>
              <a:off x="3915635" y="619023"/>
              <a:ext cx="360" cy="6480"/>
            </p14:xfrm>
          </p:contentPart>
        </mc:Choice>
        <mc:Fallback xmlns="">
          <p:pic>
            <p:nvPicPr>
              <p:cNvPr id="15" name="Ink 14">
                <a:extLst>
                  <a:ext uri="{FF2B5EF4-FFF2-40B4-BE49-F238E27FC236}">
                    <a16:creationId xmlns:a16="http://schemas.microsoft.com/office/drawing/2014/main" id="{A947D9B9-33C8-1A47-A894-1AC44AAD34F8}"/>
                  </a:ext>
                </a:extLst>
              </p:cNvPr>
              <p:cNvPicPr/>
              <p:nvPr/>
            </p:nvPicPr>
            <p:blipFill>
              <a:blip r:embed="rId25"/>
              <a:stretch>
                <a:fillRect/>
              </a:stretch>
            </p:blipFill>
            <p:spPr>
              <a:xfrm>
                <a:off x="3906995" y="611179"/>
                <a:ext cx="1764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E5B14A35-E1CD-E647-89D1-03A04A07E020}"/>
                  </a:ext>
                </a:extLst>
              </p14:cNvPr>
              <p14:cNvContentPartPr/>
              <p14:nvPr/>
            </p14:nvContentPartPr>
            <p14:xfrm>
              <a:off x="3940835" y="694263"/>
              <a:ext cx="360" cy="25560"/>
            </p14:xfrm>
          </p:contentPart>
        </mc:Choice>
        <mc:Fallback xmlns="">
          <p:pic>
            <p:nvPicPr>
              <p:cNvPr id="16" name="Ink 15">
                <a:extLst>
                  <a:ext uri="{FF2B5EF4-FFF2-40B4-BE49-F238E27FC236}">
                    <a16:creationId xmlns:a16="http://schemas.microsoft.com/office/drawing/2014/main" id="{E5B14A35-E1CD-E647-89D1-03A04A07E020}"/>
                  </a:ext>
                </a:extLst>
              </p:cNvPr>
              <p:cNvPicPr/>
              <p:nvPr/>
            </p:nvPicPr>
            <p:blipFill>
              <a:blip r:embed="rId27"/>
              <a:stretch>
                <a:fillRect/>
              </a:stretch>
            </p:blipFill>
            <p:spPr>
              <a:xfrm>
                <a:off x="3931475" y="684903"/>
                <a:ext cx="19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29517FED-3762-BD40-974B-332A185587C4}"/>
                  </a:ext>
                </a:extLst>
              </p14:cNvPr>
              <p14:cNvContentPartPr/>
              <p14:nvPr/>
            </p14:nvContentPartPr>
            <p14:xfrm>
              <a:off x="4009955" y="682023"/>
              <a:ext cx="25560" cy="12960"/>
            </p14:xfrm>
          </p:contentPart>
        </mc:Choice>
        <mc:Fallback xmlns="">
          <p:pic>
            <p:nvPicPr>
              <p:cNvPr id="17" name="Ink 16">
                <a:extLst>
                  <a:ext uri="{FF2B5EF4-FFF2-40B4-BE49-F238E27FC236}">
                    <a16:creationId xmlns:a16="http://schemas.microsoft.com/office/drawing/2014/main" id="{29517FED-3762-BD40-974B-332A185587C4}"/>
                  </a:ext>
                </a:extLst>
              </p:cNvPr>
              <p:cNvPicPr/>
              <p:nvPr/>
            </p:nvPicPr>
            <p:blipFill>
              <a:blip r:embed="rId29"/>
              <a:stretch>
                <a:fillRect/>
              </a:stretch>
            </p:blipFill>
            <p:spPr>
              <a:xfrm>
                <a:off x="4000826" y="673023"/>
                <a:ext cx="42722"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BC23882C-DF20-8542-8565-635C61959890}"/>
                  </a:ext>
                </a:extLst>
              </p14:cNvPr>
              <p14:cNvContentPartPr/>
              <p14:nvPr/>
            </p14:nvContentPartPr>
            <p14:xfrm>
              <a:off x="2356475" y="901983"/>
              <a:ext cx="1414800" cy="38160"/>
            </p14:xfrm>
          </p:contentPart>
        </mc:Choice>
        <mc:Fallback xmlns="">
          <p:pic>
            <p:nvPicPr>
              <p:cNvPr id="18" name="Ink 17">
                <a:extLst>
                  <a:ext uri="{FF2B5EF4-FFF2-40B4-BE49-F238E27FC236}">
                    <a16:creationId xmlns:a16="http://schemas.microsoft.com/office/drawing/2014/main" id="{BC23882C-DF20-8542-8565-635C61959890}"/>
                  </a:ext>
                </a:extLst>
              </p:cNvPr>
              <p:cNvPicPr/>
              <p:nvPr/>
            </p:nvPicPr>
            <p:blipFill>
              <a:blip r:embed="rId31"/>
              <a:stretch>
                <a:fillRect/>
              </a:stretch>
            </p:blipFill>
            <p:spPr>
              <a:xfrm>
                <a:off x="2347115" y="891903"/>
                <a:ext cx="1433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k 48">
                <a:extLst>
                  <a:ext uri="{FF2B5EF4-FFF2-40B4-BE49-F238E27FC236}">
                    <a16:creationId xmlns:a16="http://schemas.microsoft.com/office/drawing/2014/main" id="{FABDD290-4B9F-D646-B1E3-EF3A6852DDA0}"/>
                  </a:ext>
                </a:extLst>
              </p14:cNvPr>
              <p14:cNvContentPartPr/>
              <p14:nvPr/>
            </p14:nvContentPartPr>
            <p14:xfrm>
              <a:off x="6788795" y="1524423"/>
              <a:ext cx="113400" cy="75960"/>
            </p14:xfrm>
          </p:contentPart>
        </mc:Choice>
        <mc:Fallback xmlns="">
          <p:pic>
            <p:nvPicPr>
              <p:cNvPr id="49" name="Ink 48">
                <a:extLst>
                  <a:ext uri="{FF2B5EF4-FFF2-40B4-BE49-F238E27FC236}">
                    <a16:creationId xmlns:a16="http://schemas.microsoft.com/office/drawing/2014/main" id="{FABDD290-4B9F-D646-B1E3-EF3A6852DDA0}"/>
                  </a:ext>
                </a:extLst>
              </p:cNvPr>
              <p:cNvPicPr/>
              <p:nvPr/>
            </p:nvPicPr>
            <p:blipFill>
              <a:blip r:embed="rId33"/>
              <a:stretch>
                <a:fillRect/>
              </a:stretch>
            </p:blipFill>
            <p:spPr>
              <a:xfrm>
                <a:off x="6780155" y="1515783"/>
                <a:ext cx="130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8">
                <a:extLst>
                  <a:ext uri="{FF2B5EF4-FFF2-40B4-BE49-F238E27FC236}">
                    <a16:creationId xmlns:a16="http://schemas.microsoft.com/office/drawing/2014/main" id="{A6880A85-FAC5-9443-BA24-66389B33B5B2}"/>
                  </a:ext>
                </a:extLst>
              </p14:cNvPr>
              <p14:cNvContentPartPr/>
              <p14:nvPr/>
            </p14:nvContentPartPr>
            <p14:xfrm>
              <a:off x="7002635" y="1467903"/>
              <a:ext cx="201600" cy="333720"/>
            </p14:xfrm>
          </p:contentPart>
        </mc:Choice>
        <mc:Fallback xmlns="">
          <p:pic>
            <p:nvPicPr>
              <p:cNvPr id="52" name="Ink 58">
                <a:extLst>
                  <a:ext uri="{FF2B5EF4-FFF2-40B4-BE49-F238E27FC236}">
                    <a16:creationId xmlns:a16="http://schemas.microsoft.com/office/drawing/2014/main" id="{A6880A85-FAC5-9443-BA24-66389B33B5B2}"/>
                  </a:ext>
                </a:extLst>
              </p:cNvPr>
              <p:cNvPicPr/>
              <p:nvPr/>
            </p:nvPicPr>
            <p:blipFill>
              <a:blip r:embed="rId35"/>
              <a:stretch>
                <a:fillRect/>
              </a:stretch>
            </p:blipFill>
            <p:spPr>
              <a:xfrm>
                <a:off x="6994340" y="1459263"/>
                <a:ext cx="21855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9">
                <a:extLst>
                  <a:ext uri="{FF2B5EF4-FFF2-40B4-BE49-F238E27FC236}">
                    <a16:creationId xmlns:a16="http://schemas.microsoft.com/office/drawing/2014/main" id="{CF648D18-D9E4-AE4F-BDBD-B9B28AAAB256}"/>
                  </a:ext>
                </a:extLst>
              </p14:cNvPr>
              <p14:cNvContentPartPr/>
              <p14:nvPr/>
            </p14:nvContentPartPr>
            <p14:xfrm>
              <a:off x="5933795" y="1417503"/>
              <a:ext cx="654120" cy="226800"/>
            </p14:xfrm>
          </p:contentPart>
        </mc:Choice>
        <mc:Fallback xmlns="">
          <p:pic>
            <p:nvPicPr>
              <p:cNvPr id="53" name="Ink 59">
                <a:extLst>
                  <a:ext uri="{FF2B5EF4-FFF2-40B4-BE49-F238E27FC236}">
                    <a16:creationId xmlns:a16="http://schemas.microsoft.com/office/drawing/2014/main" id="{CF648D18-D9E4-AE4F-BDBD-B9B28AAAB256}"/>
                  </a:ext>
                </a:extLst>
              </p:cNvPr>
              <p:cNvPicPr/>
              <p:nvPr/>
            </p:nvPicPr>
            <p:blipFill>
              <a:blip r:embed="rId37"/>
              <a:stretch>
                <a:fillRect/>
              </a:stretch>
            </p:blipFill>
            <p:spPr>
              <a:xfrm>
                <a:off x="5924435" y="1408863"/>
                <a:ext cx="671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60">
                <a:extLst>
                  <a:ext uri="{FF2B5EF4-FFF2-40B4-BE49-F238E27FC236}">
                    <a16:creationId xmlns:a16="http://schemas.microsoft.com/office/drawing/2014/main" id="{E7EC59FB-3A8B-0A4E-AE81-B729F16B44A8}"/>
                  </a:ext>
                </a:extLst>
              </p14:cNvPr>
              <p14:cNvContentPartPr/>
              <p14:nvPr/>
            </p14:nvContentPartPr>
            <p14:xfrm>
              <a:off x="5399555" y="1574463"/>
              <a:ext cx="434160" cy="107280"/>
            </p14:xfrm>
          </p:contentPart>
        </mc:Choice>
        <mc:Fallback xmlns="">
          <p:pic>
            <p:nvPicPr>
              <p:cNvPr id="54" name="Ink 60">
                <a:extLst>
                  <a:ext uri="{FF2B5EF4-FFF2-40B4-BE49-F238E27FC236}">
                    <a16:creationId xmlns:a16="http://schemas.microsoft.com/office/drawing/2014/main" id="{E7EC59FB-3A8B-0A4E-AE81-B729F16B44A8}"/>
                  </a:ext>
                </a:extLst>
              </p:cNvPr>
              <p:cNvPicPr/>
              <p:nvPr/>
            </p:nvPicPr>
            <p:blipFill>
              <a:blip r:embed="rId39"/>
              <a:stretch>
                <a:fillRect/>
              </a:stretch>
            </p:blipFill>
            <p:spPr>
              <a:xfrm>
                <a:off x="5391275" y="1565823"/>
                <a:ext cx="450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61">
                <a:extLst>
                  <a:ext uri="{FF2B5EF4-FFF2-40B4-BE49-F238E27FC236}">
                    <a16:creationId xmlns:a16="http://schemas.microsoft.com/office/drawing/2014/main" id="{F53F8D3B-7556-C74D-A545-9747722102BC}"/>
                  </a:ext>
                </a:extLst>
              </p14:cNvPr>
              <p14:cNvContentPartPr/>
              <p14:nvPr/>
            </p14:nvContentPartPr>
            <p14:xfrm>
              <a:off x="4707995" y="1530543"/>
              <a:ext cx="421200" cy="138960"/>
            </p14:xfrm>
          </p:contentPart>
        </mc:Choice>
        <mc:Fallback xmlns="">
          <p:pic>
            <p:nvPicPr>
              <p:cNvPr id="55" name="Ink 61">
                <a:extLst>
                  <a:ext uri="{FF2B5EF4-FFF2-40B4-BE49-F238E27FC236}">
                    <a16:creationId xmlns:a16="http://schemas.microsoft.com/office/drawing/2014/main" id="{F53F8D3B-7556-C74D-A545-9747722102BC}"/>
                  </a:ext>
                </a:extLst>
              </p:cNvPr>
              <p:cNvPicPr/>
              <p:nvPr/>
            </p:nvPicPr>
            <p:blipFill>
              <a:blip r:embed="rId41"/>
              <a:stretch>
                <a:fillRect/>
              </a:stretch>
            </p:blipFill>
            <p:spPr>
              <a:xfrm>
                <a:off x="4699003" y="1521881"/>
                <a:ext cx="438465" cy="15628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62">
                <a:extLst>
                  <a:ext uri="{FF2B5EF4-FFF2-40B4-BE49-F238E27FC236}">
                    <a16:creationId xmlns:a16="http://schemas.microsoft.com/office/drawing/2014/main" id="{543992B6-ACBC-A248-B8C7-BD07710959E9}"/>
                  </a:ext>
                </a:extLst>
              </p14:cNvPr>
              <p14:cNvContentPartPr/>
              <p14:nvPr/>
            </p14:nvContentPartPr>
            <p14:xfrm>
              <a:off x="4173395" y="1555743"/>
              <a:ext cx="214200" cy="145080"/>
            </p14:xfrm>
          </p:contentPart>
        </mc:Choice>
        <mc:Fallback xmlns="">
          <p:pic>
            <p:nvPicPr>
              <p:cNvPr id="56" name="Ink 62">
                <a:extLst>
                  <a:ext uri="{FF2B5EF4-FFF2-40B4-BE49-F238E27FC236}">
                    <a16:creationId xmlns:a16="http://schemas.microsoft.com/office/drawing/2014/main" id="{543992B6-ACBC-A248-B8C7-BD07710959E9}"/>
                  </a:ext>
                </a:extLst>
              </p:cNvPr>
              <p:cNvPicPr/>
              <p:nvPr/>
            </p:nvPicPr>
            <p:blipFill>
              <a:blip r:embed="rId43"/>
              <a:stretch>
                <a:fillRect/>
              </a:stretch>
            </p:blipFill>
            <p:spPr>
              <a:xfrm>
                <a:off x="4165462" y="1547803"/>
                <a:ext cx="231148" cy="16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63">
                <a:extLst>
                  <a:ext uri="{FF2B5EF4-FFF2-40B4-BE49-F238E27FC236}">
                    <a16:creationId xmlns:a16="http://schemas.microsoft.com/office/drawing/2014/main" id="{E53340AC-B887-984C-B5C4-A77ACCCB1614}"/>
                  </a:ext>
                </a:extLst>
              </p14:cNvPr>
              <p14:cNvContentPartPr/>
              <p14:nvPr/>
            </p14:nvContentPartPr>
            <p14:xfrm>
              <a:off x="3312275" y="1562223"/>
              <a:ext cx="484200" cy="352080"/>
            </p14:xfrm>
          </p:contentPart>
        </mc:Choice>
        <mc:Fallback xmlns="">
          <p:pic>
            <p:nvPicPr>
              <p:cNvPr id="57" name="Ink 63">
                <a:extLst>
                  <a:ext uri="{FF2B5EF4-FFF2-40B4-BE49-F238E27FC236}">
                    <a16:creationId xmlns:a16="http://schemas.microsoft.com/office/drawing/2014/main" id="{E53340AC-B887-984C-B5C4-A77ACCCB1614}"/>
                  </a:ext>
                </a:extLst>
              </p:cNvPr>
              <p:cNvPicPr/>
              <p:nvPr/>
            </p:nvPicPr>
            <p:blipFill>
              <a:blip r:embed="rId45"/>
              <a:stretch>
                <a:fillRect/>
              </a:stretch>
            </p:blipFill>
            <p:spPr>
              <a:xfrm>
                <a:off x="3303282" y="1553951"/>
                <a:ext cx="502546" cy="37042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64">
                <a:extLst>
                  <a:ext uri="{FF2B5EF4-FFF2-40B4-BE49-F238E27FC236}">
                    <a16:creationId xmlns:a16="http://schemas.microsoft.com/office/drawing/2014/main" id="{DF4DA0BC-1EE0-9C45-A0F8-58C159954D65}"/>
                  </a:ext>
                </a:extLst>
              </p14:cNvPr>
              <p14:cNvContentPartPr/>
              <p14:nvPr/>
            </p14:nvContentPartPr>
            <p14:xfrm>
              <a:off x="2236955" y="1486623"/>
              <a:ext cx="974880" cy="226800"/>
            </p14:xfrm>
          </p:contentPart>
        </mc:Choice>
        <mc:Fallback xmlns="">
          <p:pic>
            <p:nvPicPr>
              <p:cNvPr id="58" name="Ink 64">
                <a:extLst>
                  <a:ext uri="{FF2B5EF4-FFF2-40B4-BE49-F238E27FC236}">
                    <a16:creationId xmlns:a16="http://schemas.microsoft.com/office/drawing/2014/main" id="{DF4DA0BC-1EE0-9C45-A0F8-58C159954D65}"/>
                  </a:ext>
                </a:extLst>
              </p:cNvPr>
              <p:cNvPicPr/>
              <p:nvPr/>
            </p:nvPicPr>
            <p:blipFill>
              <a:blip r:embed="rId47"/>
              <a:stretch>
                <a:fillRect/>
              </a:stretch>
            </p:blipFill>
            <p:spPr>
              <a:xfrm>
                <a:off x="2227955" y="1477623"/>
                <a:ext cx="992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5" name="Ink 76">
                <a:extLst>
                  <a:ext uri="{FF2B5EF4-FFF2-40B4-BE49-F238E27FC236}">
                    <a16:creationId xmlns:a16="http://schemas.microsoft.com/office/drawing/2014/main" id="{38503F6D-1C0E-464D-B74E-E5E120CC0802}"/>
                  </a:ext>
                </a:extLst>
              </p14:cNvPr>
              <p14:cNvContentPartPr/>
              <p14:nvPr/>
            </p14:nvContentPartPr>
            <p14:xfrm>
              <a:off x="9416795" y="1376103"/>
              <a:ext cx="346320" cy="349560"/>
            </p14:xfrm>
          </p:contentPart>
        </mc:Choice>
        <mc:Fallback xmlns="">
          <p:pic>
            <p:nvPicPr>
              <p:cNvPr id="75" name="Ink 76">
                <a:extLst>
                  <a:ext uri="{FF2B5EF4-FFF2-40B4-BE49-F238E27FC236}">
                    <a16:creationId xmlns:a16="http://schemas.microsoft.com/office/drawing/2014/main" id="{38503F6D-1C0E-464D-B74E-E5E120CC0802}"/>
                  </a:ext>
                </a:extLst>
              </p:cNvPr>
              <p:cNvPicPr/>
              <p:nvPr/>
            </p:nvPicPr>
            <p:blipFill>
              <a:blip r:embed="rId49"/>
              <a:stretch>
                <a:fillRect/>
              </a:stretch>
            </p:blipFill>
            <p:spPr>
              <a:xfrm>
                <a:off x="9408146" y="1367463"/>
                <a:ext cx="363258"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6" name="Ink 77">
                <a:extLst>
                  <a:ext uri="{FF2B5EF4-FFF2-40B4-BE49-F238E27FC236}">
                    <a16:creationId xmlns:a16="http://schemas.microsoft.com/office/drawing/2014/main" id="{18D9F42F-DA2A-3B47-8735-08B242554D49}"/>
                  </a:ext>
                </a:extLst>
              </p14:cNvPr>
              <p14:cNvContentPartPr/>
              <p14:nvPr/>
            </p14:nvContentPartPr>
            <p14:xfrm>
              <a:off x="7530755" y="1424343"/>
              <a:ext cx="1490400" cy="200880"/>
            </p14:xfrm>
          </p:contentPart>
        </mc:Choice>
        <mc:Fallback xmlns="">
          <p:pic>
            <p:nvPicPr>
              <p:cNvPr id="76" name="Ink 77">
                <a:extLst>
                  <a:ext uri="{FF2B5EF4-FFF2-40B4-BE49-F238E27FC236}">
                    <a16:creationId xmlns:a16="http://schemas.microsoft.com/office/drawing/2014/main" id="{18D9F42F-DA2A-3B47-8735-08B242554D49}"/>
                  </a:ext>
                </a:extLst>
              </p:cNvPr>
              <p:cNvPicPr/>
              <p:nvPr/>
            </p:nvPicPr>
            <p:blipFill>
              <a:blip r:embed="rId51"/>
              <a:stretch>
                <a:fillRect/>
              </a:stretch>
            </p:blipFill>
            <p:spPr>
              <a:xfrm>
                <a:off x="7522475" y="1415343"/>
                <a:ext cx="1506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2" name="Ink 93">
                <a:extLst>
                  <a:ext uri="{FF2B5EF4-FFF2-40B4-BE49-F238E27FC236}">
                    <a16:creationId xmlns:a16="http://schemas.microsoft.com/office/drawing/2014/main" id="{80DE6054-BF98-0740-B46C-27F6FFF0A0AF}"/>
                  </a:ext>
                </a:extLst>
              </p14:cNvPr>
              <p14:cNvContentPartPr/>
              <p14:nvPr/>
            </p14:nvContentPartPr>
            <p14:xfrm>
              <a:off x="3299675" y="2014743"/>
              <a:ext cx="339840" cy="232920"/>
            </p14:xfrm>
          </p:contentPart>
        </mc:Choice>
        <mc:Fallback xmlns="">
          <p:pic>
            <p:nvPicPr>
              <p:cNvPr id="92" name="Ink 93">
                <a:extLst>
                  <a:ext uri="{FF2B5EF4-FFF2-40B4-BE49-F238E27FC236}">
                    <a16:creationId xmlns:a16="http://schemas.microsoft.com/office/drawing/2014/main" id="{80DE6054-BF98-0740-B46C-27F6FFF0A0AF}"/>
                  </a:ext>
                </a:extLst>
              </p:cNvPr>
              <p:cNvPicPr/>
              <p:nvPr/>
            </p:nvPicPr>
            <p:blipFill>
              <a:blip r:embed="rId53"/>
              <a:stretch>
                <a:fillRect/>
              </a:stretch>
            </p:blipFill>
            <p:spPr>
              <a:xfrm>
                <a:off x="3291035" y="2005397"/>
                <a:ext cx="35640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3" name="Ink 94">
                <a:extLst>
                  <a:ext uri="{FF2B5EF4-FFF2-40B4-BE49-F238E27FC236}">
                    <a16:creationId xmlns:a16="http://schemas.microsoft.com/office/drawing/2014/main" id="{190C890E-7361-0840-9EA3-6B81E2EB950B}"/>
                  </a:ext>
                </a:extLst>
              </p14:cNvPr>
              <p14:cNvContentPartPr/>
              <p14:nvPr/>
            </p14:nvContentPartPr>
            <p14:xfrm>
              <a:off x="2193035" y="2027343"/>
              <a:ext cx="1018800" cy="208080"/>
            </p14:xfrm>
          </p:contentPart>
        </mc:Choice>
        <mc:Fallback xmlns="">
          <p:pic>
            <p:nvPicPr>
              <p:cNvPr id="93" name="Ink 94">
                <a:extLst>
                  <a:ext uri="{FF2B5EF4-FFF2-40B4-BE49-F238E27FC236}">
                    <a16:creationId xmlns:a16="http://schemas.microsoft.com/office/drawing/2014/main" id="{190C890E-7361-0840-9EA3-6B81E2EB950B}"/>
                  </a:ext>
                </a:extLst>
              </p:cNvPr>
              <p:cNvPicPr/>
              <p:nvPr/>
            </p:nvPicPr>
            <p:blipFill>
              <a:blip r:embed="rId55"/>
              <a:stretch>
                <a:fillRect/>
              </a:stretch>
            </p:blipFill>
            <p:spPr>
              <a:xfrm>
                <a:off x="2184038" y="2018703"/>
                <a:ext cx="1036074"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6" name="Ink 105">
                <a:extLst>
                  <a:ext uri="{FF2B5EF4-FFF2-40B4-BE49-F238E27FC236}">
                    <a16:creationId xmlns:a16="http://schemas.microsoft.com/office/drawing/2014/main" id="{C749FB63-2A6F-1040-8430-E83C3C68A51C}"/>
                  </a:ext>
                </a:extLst>
              </p14:cNvPr>
              <p14:cNvContentPartPr/>
              <p14:nvPr/>
            </p14:nvContentPartPr>
            <p14:xfrm>
              <a:off x="5751635" y="2002143"/>
              <a:ext cx="270720" cy="107280"/>
            </p14:xfrm>
          </p:contentPart>
        </mc:Choice>
        <mc:Fallback xmlns="">
          <p:pic>
            <p:nvPicPr>
              <p:cNvPr id="106" name="Ink 105">
                <a:extLst>
                  <a:ext uri="{FF2B5EF4-FFF2-40B4-BE49-F238E27FC236}">
                    <a16:creationId xmlns:a16="http://schemas.microsoft.com/office/drawing/2014/main" id="{C749FB63-2A6F-1040-8430-E83C3C68A51C}"/>
                  </a:ext>
                </a:extLst>
              </p:cNvPr>
              <p:cNvPicPr/>
              <p:nvPr/>
            </p:nvPicPr>
            <p:blipFill>
              <a:blip r:embed="rId57"/>
              <a:stretch>
                <a:fillRect/>
              </a:stretch>
            </p:blipFill>
            <p:spPr>
              <a:xfrm>
                <a:off x="5742635" y="1993113"/>
                <a:ext cx="287640" cy="12534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7" name="Ink 108">
                <a:extLst>
                  <a:ext uri="{FF2B5EF4-FFF2-40B4-BE49-F238E27FC236}">
                    <a16:creationId xmlns:a16="http://schemas.microsoft.com/office/drawing/2014/main" id="{43C2F768-C52B-904C-A43A-D131822DCAB9}"/>
                  </a:ext>
                </a:extLst>
              </p14:cNvPr>
              <p14:cNvContentPartPr/>
              <p14:nvPr/>
            </p14:nvContentPartPr>
            <p14:xfrm>
              <a:off x="5210915" y="1964343"/>
              <a:ext cx="452880" cy="268200"/>
            </p14:xfrm>
          </p:contentPart>
        </mc:Choice>
        <mc:Fallback xmlns="">
          <p:pic>
            <p:nvPicPr>
              <p:cNvPr id="107" name="Ink 108">
                <a:extLst>
                  <a:ext uri="{FF2B5EF4-FFF2-40B4-BE49-F238E27FC236}">
                    <a16:creationId xmlns:a16="http://schemas.microsoft.com/office/drawing/2014/main" id="{43C2F768-C52B-904C-A43A-D131822DCAB9}"/>
                  </a:ext>
                </a:extLst>
              </p:cNvPr>
              <p:cNvPicPr/>
              <p:nvPr/>
            </p:nvPicPr>
            <p:blipFill>
              <a:blip r:embed="rId59"/>
              <a:stretch>
                <a:fillRect/>
              </a:stretch>
            </p:blipFill>
            <p:spPr>
              <a:xfrm>
                <a:off x="5202282" y="1954970"/>
                <a:ext cx="469427" cy="28586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8" name="Ink 109">
                <a:extLst>
                  <a:ext uri="{FF2B5EF4-FFF2-40B4-BE49-F238E27FC236}">
                    <a16:creationId xmlns:a16="http://schemas.microsoft.com/office/drawing/2014/main" id="{232CD63F-715D-C84C-B5F4-C698BBE75336}"/>
                  </a:ext>
                </a:extLst>
              </p14:cNvPr>
              <p14:cNvContentPartPr/>
              <p14:nvPr/>
            </p14:nvContentPartPr>
            <p14:xfrm>
              <a:off x="4047755" y="1983423"/>
              <a:ext cx="754560" cy="220320"/>
            </p14:xfrm>
          </p:contentPart>
        </mc:Choice>
        <mc:Fallback xmlns="">
          <p:pic>
            <p:nvPicPr>
              <p:cNvPr id="108" name="Ink 109">
                <a:extLst>
                  <a:ext uri="{FF2B5EF4-FFF2-40B4-BE49-F238E27FC236}">
                    <a16:creationId xmlns:a16="http://schemas.microsoft.com/office/drawing/2014/main" id="{232CD63F-715D-C84C-B5F4-C698BBE75336}"/>
                  </a:ext>
                </a:extLst>
              </p:cNvPr>
              <p:cNvPicPr/>
              <p:nvPr/>
            </p:nvPicPr>
            <p:blipFill>
              <a:blip r:embed="rId61"/>
              <a:stretch>
                <a:fillRect/>
              </a:stretch>
            </p:blipFill>
            <p:spPr>
              <a:xfrm>
                <a:off x="4038399" y="1975143"/>
                <a:ext cx="772911"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8" name="Ink 119">
                <a:extLst>
                  <a:ext uri="{FF2B5EF4-FFF2-40B4-BE49-F238E27FC236}">
                    <a16:creationId xmlns:a16="http://schemas.microsoft.com/office/drawing/2014/main" id="{1315A082-30C9-D04C-98F5-FC320081F781}"/>
                  </a:ext>
                </a:extLst>
              </p14:cNvPr>
              <p14:cNvContentPartPr/>
              <p14:nvPr/>
            </p14:nvContentPartPr>
            <p14:xfrm>
              <a:off x="6637955" y="1945623"/>
              <a:ext cx="912240" cy="302040"/>
            </p14:xfrm>
          </p:contentPart>
        </mc:Choice>
        <mc:Fallback xmlns="">
          <p:pic>
            <p:nvPicPr>
              <p:cNvPr id="118" name="Ink 119">
                <a:extLst>
                  <a:ext uri="{FF2B5EF4-FFF2-40B4-BE49-F238E27FC236}">
                    <a16:creationId xmlns:a16="http://schemas.microsoft.com/office/drawing/2014/main" id="{1315A082-30C9-D04C-98F5-FC320081F781}"/>
                  </a:ext>
                </a:extLst>
              </p:cNvPr>
              <p:cNvPicPr/>
              <p:nvPr/>
            </p:nvPicPr>
            <p:blipFill>
              <a:blip r:embed="rId63"/>
              <a:stretch>
                <a:fillRect/>
              </a:stretch>
            </p:blipFill>
            <p:spPr>
              <a:xfrm>
                <a:off x="6628951" y="1937353"/>
                <a:ext cx="929527" cy="31965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9" name="Ink 120">
                <a:extLst>
                  <a:ext uri="{FF2B5EF4-FFF2-40B4-BE49-F238E27FC236}">
                    <a16:creationId xmlns:a16="http://schemas.microsoft.com/office/drawing/2014/main" id="{A9036316-3D22-5C44-9902-0BFA9B59ADA2}"/>
                  </a:ext>
                </a:extLst>
              </p14:cNvPr>
              <p14:cNvContentPartPr/>
              <p14:nvPr/>
            </p14:nvContentPartPr>
            <p14:xfrm>
              <a:off x="6374075" y="1914303"/>
              <a:ext cx="170280" cy="213840"/>
            </p14:xfrm>
          </p:contentPart>
        </mc:Choice>
        <mc:Fallback xmlns="">
          <p:pic>
            <p:nvPicPr>
              <p:cNvPr id="119" name="Ink 120">
                <a:extLst>
                  <a:ext uri="{FF2B5EF4-FFF2-40B4-BE49-F238E27FC236}">
                    <a16:creationId xmlns:a16="http://schemas.microsoft.com/office/drawing/2014/main" id="{A9036316-3D22-5C44-9902-0BFA9B59ADA2}"/>
                  </a:ext>
                </a:extLst>
              </p:cNvPr>
              <p:cNvPicPr/>
              <p:nvPr/>
            </p:nvPicPr>
            <p:blipFill>
              <a:blip r:embed="rId65"/>
              <a:stretch>
                <a:fillRect/>
              </a:stretch>
            </p:blipFill>
            <p:spPr>
              <a:xfrm>
                <a:off x="6365075" y="1905318"/>
                <a:ext cx="187200" cy="23181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3" name="Ink 134">
                <a:extLst>
                  <a:ext uri="{FF2B5EF4-FFF2-40B4-BE49-F238E27FC236}">
                    <a16:creationId xmlns:a16="http://schemas.microsoft.com/office/drawing/2014/main" id="{4FE05D21-9E0A-D141-B0D5-449D4A0F67C6}"/>
                  </a:ext>
                </a:extLst>
              </p14:cNvPr>
              <p14:cNvContentPartPr/>
              <p14:nvPr/>
            </p14:nvContentPartPr>
            <p14:xfrm>
              <a:off x="8517875" y="1889103"/>
              <a:ext cx="1289160" cy="157680"/>
            </p14:xfrm>
          </p:contentPart>
        </mc:Choice>
        <mc:Fallback xmlns="">
          <p:pic>
            <p:nvPicPr>
              <p:cNvPr id="133" name="Ink 134">
                <a:extLst>
                  <a:ext uri="{FF2B5EF4-FFF2-40B4-BE49-F238E27FC236}">
                    <a16:creationId xmlns:a16="http://schemas.microsoft.com/office/drawing/2014/main" id="{4FE05D21-9E0A-D141-B0D5-449D4A0F67C6}"/>
                  </a:ext>
                </a:extLst>
              </p:cNvPr>
              <p:cNvPicPr/>
              <p:nvPr/>
            </p:nvPicPr>
            <p:blipFill>
              <a:blip r:embed="rId67"/>
              <a:stretch>
                <a:fillRect/>
              </a:stretch>
            </p:blipFill>
            <p:spPr>
              <a:xfrm>
                <a:off x="8508518" y="1880823"/>
                <a:ext cx="1307155"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4" name="Ink 135">
                <a:extLst>
                  <a:ext uri="{FF2B5EF4-FFF2-40B4-BE49-F238E27FC236}">
                    <a16:creationId xmlns:a16="http://schemas.microsoft.com/office/drawing/2014/main" id="{5E341143-E0EF-954B-973B-419E985EF42E}"/>
                  </a:ext>
                </a:extLst>
              </p14:cNvPr>
              <p14:cNvContentPartPr/>
              <p14:nvPr/>
            </p14:nvContentPartPr>
            <p14:xfrm>
              <a:off x="7794995" y="1901703"/>
              <a:ext cx="434160" cy="138600"/>
            </p14:xfrm>
          </p:contentPart>
        </mc:Choice>
        <mc:Fallback xmlns="">
          <p:pic>
            <p:nvPicPr>
              <p:cNvPr id="134" name="Ink 135">
                <a:extLst>
                  <a:ext uri="{FF2B5EF4-FFF2-40B4-BE49-F238E27FC236}">
                    <a16:creationId xmlns:a16="http://schemas.microsoft.com/office/drawing/2014/main" id="{5E341143-E0EF-954B-973B-419E985EF42E}"/>
                  </a:ext>
                </a:extLst>
              </p:cNvPr>
              <p:cNvPicPr/>
              <p:nvPr/>
            </p:nvPicPr>
            <p:blipFill>
              <a:blip r:embed="rId69"/>
              <a:stretch>
                <a:fillRect/>
              </a:stretch>
            </p:blipFill>
            <p:spPr>
              <a:xfrm>
                <a:off x="7786355" y="1892343"/>
                <a:ext cx="451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8" name="Ink 150">
                <a:extLst>
                  <a:ext uri="{FF2B5EF4-FFF2-40B4-BE49-F238E27FC236}">
                    <a16:creationId xmlns:a16="http://schemas.microsoft.com/office/drawing/2014/main" id="{6CF932CC-4E56-9B48-8977-3C6EEAE09558}"/>
                  </a:ext>
                </a:extLst>
              </p14:cNvPr>
              <p14:cNvContentPartPr/>
              <p14:nvPr/>
            </p14:nvContentPartPr>
            <p14:xfrm>
              <a:off x="4016435" y="2530263"/>
              <a:ext cx="465480" cy="164160"/>
            </p14:xfrm>
          </p:contentPart>
        </mc:Choice>
        <mc:Fallback xmlns="">
          <p:pic>
            <p:nvPicPr>
              <p:cNvPr id="148" name="Ink 150">
                <a:extLst>
                  <a:ext uri="{FF2B5EF4-FFF2-40B4-BE49-F238E27FC236}">
                    <a16:creationId xmlns:a16="http://schemas.microsoft.com/office/drawing/2014/main" id="{6CF932CC-4E56-9B48-8977-3C6EEAE09558}"/>
                  </a:ext>
                </a:extLst>
              </p:cNvPr>
              <p:cNvPicPr/>
              <p:nvPr/>
            </p:nvPicPr>
            <p:blipFill>
              <a:blip r:embed="rId71"/>
              <a:stretch>
                <a:fillRect/>
              </a:stretch>
            </p:blipFill>
            <p:spPr>
              <a:xfrm>
                <a:off x="4007795" y="2520882"/>
                <a:ext cx="482400" cy="182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9" name="Ink 151">
                <a:extLst>
                  <a:ext uri="{FF2B5EF4-FFF2-40B4-BE49-F238E27FC236}">
                    <a16:creationId xmlns:a16="http://schemas.microsoft.com/office/drawing/2014/main" id="{CB4D81A8-0E4F-4844-B3E0-ACC6677C0663}"/>
                  </a:ext>
                </a:extLst>
              </p14:cNvPr>
              <p14:cNvContentPartPr/>
              <p14:nvPr/>
            </p14:nvContentPartPr>
            <p14:xfrm>
              <a:off x="3431435" y="2530983"/>
              <a:ext cx="327240" cy="263880"/>
            </p14:xfrm>
          </p:contentPart>
        </mc:Choice>
        <mc:Fallback xmlns="">
          <p:pic>
            <p:nvPicPr>
              <p:cNvPr id="149" name="Ink 151">
                <a:extLst>
                  <a:ext uri="{FF2B5EF4-FFF2-40B4-BE49-F238E27FC236}">
                    <a16:creationId xmlns:a16="http://schemas.microsoft.com/office/drawing/2014/main" id="{CB4D81A8-0E4F-4844-B3E0-ACC6677C0663}"/>
                  </a:ext>
                </a:extLst>
              </p:cNvPr>
              <p:cNvPicPr/>
              <p:nvPr/>
            </p:nvPicPr>
            <p:blipFill>
              <a:blip r:embed="rId73"/>
              <a:stretch>
                <a:fillRect/>
              </a:stretch>
            </p:blipFill>
            <p:spPr>
              <a:xfrm>
                <a:off x="3422435" y="2522343"/>
                <a:ext cx="3448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52">
                <a:extLst>
                  <a:ext uri="{FF2B5EF4-FFF2-40B4-BE49-F238E27FC236}">
                    <a16:creationId xmlns:a16="http://schemas.microsoft.com/office/drawing/2014/main" id="{ADF85A32-2B0E-194E-8E55-489EB952F379}"/>
                  </a:ext>
                </a:extLst>
              </p14:cNvPr>
              <p14:cNvContentPartPr/>
              <p14:nvPr/>
            </p14:nvContentPartPr>
            <p14:xfrm>
              <a:off x="2312555" y="2536383"/>
              <a:ext cx="753480" cy="313920"/>
            </p14:xfrm>
          </p:contentPart>
        </mc:Choice>
        <mc:Fallback xmlns="">
          <p:pic>
            <p:nvPicPr>
              <p:cNvPr id="150" name="Ink 152">
                <a:extLst>
                  <a:ext uri="{FF2B5EF4-FFF2-40B4-BE49-F238E27FC236}">
                    <a16:creationId xmlns:a16="http://schemas.microsoft.com/office/drawing/2014/main" id="{ADF85A32-2B0E-194E-8E55-489EB952F379}"/>
                  </a:ext>
                </a:extLst>
              </p:cNvPr>
              <p:cNvPicPr/>
              <p:nvPr/>
            </p:nvPicPr>
            <p:blipFill>
              <a:blip r:embed="rId75"/>
              <a:stretch>
                <a:fillRect/>
              </a:stretch>
            </p:blipFill>
            <p:spPr>
              <a:xfrm>
                <a:off x="2303555" y="2527743"/>
                <a:ext cx="7714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9" name="Ink 158">
                <a:extLst>
                  <a:ext uri="{FF2B5EF4-FFF2-40B4-BE49-F238E27FC236}">
                    <a16:creationId xmlns:a16="http://schemas.microsoft.com/office/drawing/2014/main" id="{A0B14690-A6FB-DF43-A699-858C0AEF9661}"/>
                  </a:ext>
                </a:extLst>
              </p14:cNvPr>
              <p14:cNvContentPartPr/>
              <p14:nvPr/>
            </p14:nvContentPartPr>
            <p14:xfrm>
              <a:off x="5833355" y="2630703"/>
              <a:ext cx="6480" cy="12960"/>
            </p14:xfrm>
          </p:contentPart>
        </mc:Choice>
        <mc:Fallback xmlns="">
          <p:pic>
            <p:nvPicPr>
              <p:cNvPr id="159" name="Ink 158">
                <a:extLst>
                  <a:ext uri="{FF2B5EF4-FFF2-40B4-BE49-F238E27FC236}">
                    <a16:creationId xmlns:a16="http://schemas.microsoft.com/office/drawing/2014/main" id="{A0B14690-A6FB-DF43-A699-858C0AEF9661}"/>
                  </a:ext>
                </a:extLst>
              </p:cNvPr>
              <p:cNvPicPr/>
              <p:nvPr/>
            </p:nvPicPr>
            <p:blipFill>
              <a:blip r:embed="rId77"/>
              <a:stretch>
                <a:fillRect/>
              </a:stretch>
            </p:blipFill>
            <p:spPr>
              <a:xfrm>
                <a:off x="5825511" y="2622423"/>
                <a:ext cx="22168"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0" name="Ink 160">
                <a:extLst>
                  <a:ext uri="{FF2B5EF4-FFF2-40B4-BE49-F238E27FC236}">
                    <a16:creationId xmlns:a16="http://schemas.microsoft.com/office/drawing/2014/main" id="{6897D916-82E8-A64D-B38A-0386932C7FC3}"/>
                  </a:ext>
                </a:extLst>
              </p14:cNvPr>
              <p14:cNvContentPartPr/>
              <p14:nvPr/>
            </p14:nvContentPartPr>
            <p14:xfrm>
              <a:off x="4852355" y="2511543"/>
              <a:ext cx="861840" cy="170280"/>
            </p14:xfrm>
          </p:contentPart>
        </mc:Choice>
        <mc:Fallback xmlns="">
          <p:pic>
            <p:nvPicPr>
              <p:cNvPr id="160" name="Ink 160">
                <a:extLst>
                  <a:ext uri="{FF2B5EF4-FFF2-40B4-BE49-F238E27FC236}">
                    <a16:creationId xmlns:a16="http://schemas.microsoft.com/office/drawing/2014/main" id="{6897D916-82E8-A64D-B38A-0386932C7FC3}"/>
                  </a:ext>
                </a:extLst>
              </p:cNvPr>
              <p:cNvPicPr/>
              <p:nvPr/>
            </p:nvPicPr>
            <p:blipFill>
              <a:blip r:embed="rId79"/>
              <a:stretch>
                <a:fillRect/>
              </a:stretch>
            </p:blipFill>
            <p:spPr>
              <a:xfrm>
                <a:off x="4843351" y="2502183"/>
                <a:ext cx="878767"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2" name="Ink 161">
                <a:extLst>
                  <a:ext uri="{FF2B5EF4-FFF2-40B4-BE49-F238E27FC236}">
                    <a16:creationId xmlns:a16="http://schemas.microsoft.com/office/drawing/2014/main" id="{E123E1F9-D299-E343-995C-B459820E8915}"/>
                  </a:ext>
                </a:extLst>
              </p14:cNvPr>
              <p14:cNvContentPartPr/>
              <p14:nvPr/>
            </p14:nvContentPartPr>
            <p14:xfrm>
              <a:off x="2256035" y="3102303"/>
              <a:ext cx="25560" cy="6480"/>
            </p14:xfrm>
          </p:contentPart>
        </mc:Choice>
        <mc:Fallback xmlns="">
          <p:pic>
            <p:nvPicPr>
              <p:cNvPr id="162" name="Ink 161">
                <a:extLst>
                  <a:ext uri="{FF2B5EF4-FFF2-40B4-BE49-F238E27FC236}">
                    <a16:creationId xmlns:a16="http://schemas.microsoft.com/office/drawing/2014/main" id="{E123E1F9-D299-E343-995C-B459820E8915}"/>
                  </a:ext>
                </a:extLst>
              </p:cNvPr>
              <p:cNvPicPr/>
              <p:nvPr/>
            </p:nvPicPr>
            <p:blipFill>
              <a:blip r:embed="rId81"/>
              <a:stretch>
                <a:fillRect/>
              </a:stretch>
            </p:blipFill>
            <p:spPr>
              <a:xfrm>
                <a:off x="2248115" y="3094383"/>
                <a:ext cx="417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8" name="Ink 189">
                <a:extLst>
                  <a:ext uri="{FF2B5EF4-FFF2-40B4-BE49-F238E27FC236}">
                    <a16:creationId xmlns:a16="http://schemas.microsoft.com/office/drawing/2014/main" id="{80E247AA-D7DB-F343-8006-8A15A3277EF4}"/>
                  </a:ext>
                </a:extLst>
              </p14:cNvPr>
              <p14:cNvContentPartPr/>
              <p14:nvPr/>
            </p14:nvContentPartPr>
            <p14:xfrm>
              <a:off x="2740595" y="3084303"/>
              <a:ext cx="489960" cy="207000"/>
            </p14:xfrm>
          </p:contentPart>
        </mc:Choice>
        <mc:Fallback xmlns="">
          <p:pic>
            <p:nvPicPr>
              <p:cNvPr id="188" name="Ink 189">
                <a:extLst>
                  <a:ext uri="{FF2B5EF4-FFF2-40B4-BE49-F238E27FC236}">
                    <a16:creationId xmlns:a16="http://schemas.microsoft.com/office/drawing/2014/main" id="{80E247AA-D7DB-F343-8006-8A15A3277EF4}"/>
                  </a:ext>
                </a:extLst>
              </p:cNvPr>
              <p:cNvPicPr/>
              <p:nvPr/>
            </p:nvPicPr>
            <p:blipFill>
              <a:blip r:embed="rId83"/>
              <a:stretch>
                <a:fillRect/>
              </a:stretch>
            </p:blipFill>
            <p:spPr>
              <a:xfrm>
                <a:off x="2731235" y="3075319"/>
                <a:ext cx="508320" cy="22532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9" name="Ink 190">
                <a:extLst>
                  <a:ext uri="{FF2B5EF4-FFF2-40B4-BE49-F238E27FC236}">
                    <a16:creationId xmlns:a16="http://schemas.microsoft.com/office/drawing/2014/main" id="{A4CE6694-17E6-CD4E-B3B0-80AD0205F0CC}"/>
                  </a:ext>
                </a:extLst>
              </p14:cNvPr>
              <p14:cNvContentPartPr/>
              <p14:nvPr/>
            </p14:nvContentPartPr>
            <p14:xfrm>
              <a:off x="2167835" y="3121383"/>
              <a:ext cx="478080" cy="113400"/>
            </p14:xfrm>
          </p:contentPart>
        </mc:Choice>
        <mc:Fallback xmlns="">
          <p:pic>
            <p:nvPicPr>
              <p:cNvPr id="189" name="Ink 190">
                <a:extLst>
                  <a:ext uri="{FF2B5EF4-FFF2-40B4-BE49-F238E27FC236}">
                    <a16:creationId xmlns:a16="http://schemas.microsoft.com/office/drawing/2014/main" id="{A4CE6694-17E6-CD4E-B3B0-80AD0205F0CC}"/>
                  </a:ext>
                </a:extLst>
              </p:cNvPr>
              <p:cNvPicPr/>
              <p:nvPr/>
            </p:nvPicPr>
            <p:blipFill>
              <a:blip r:embed="rId85"/>
              <a:stretch>
                <a:fillRect/>
              </a:stretch>
            </p:blipFill>
            <p:spPr>
              <a:xfrm>
                <a:off x="2159915" y="3112023"/>
                <a:ext cx="4939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8" name="Ink 198">
                <a:extLst>
                  <a:ext uri="{FF2B5EF4-FFF2-40B4-BE49-F238E27FC236}">
                    <a16:creationId xmlns:a16="http://schemas.microsoft.com/office/drawing/2014/main" id="{77B4F444-480B-DB4C-9808-8BF75BF1CF42}"/>
                  </a:ext>
                </a:extLst>
              </p14:cNvPr>
              <p14:cNvContentPartPr/>
              <p14:nvPr/>
            </p14:nvContentPartPr>
            <p14:xfrm>
              <a:off x="3657875" y="3045783"/>
              <a:ext cx="635400" cy="157320"/>
            </p14:xfrm>
          </p:contentPart>
        </mc:Choice>
        <mc:Fallback xmlns="">
          <p:pic>
            <p:nvPicPr>
              <p:cNvPr id="198" name="Ink 198">
                <a:extLst>
                  <a:ext uri="{FF2B5EF4-FFF2-40B4-BE49-F238E27FC236}">
                    <a16:creationId xmlns:a16="http://schemas.microsoft.com/office/drawing/2014/main" id="{77B4F444-480B-DB4C-9808-8BF75BF1CF42}"/>
                  </a:ext>
                </a:extLst>
              </p:cNvPr>
              <p:cNvPicPr/>
              <p:nvPr/>
            </p:nvPicPr>
            <p:blipFill>
              <a:blip r:embed="rId87"/>
              <a:stretch>
                <a:fillRect/>
              </a:stretch>
            </p:blipFill>
            <p:spPr>
              <a:xfrm>
                <a:off x="3648515" y="3036423"/>
                <a:ext cx="653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 name="Ink 211">
                <a:extLst>
                  <a:ext uri="{FF2B5EF4-FFF2-40B4-BE49-F238E27FC236}">
                    <a16:creationId xmlns:a16="http://schemas.microsoft.com/office/drawing/2014/main" id="{444F2885-350C-E14A-B765-0C27F502D4F0}"/>
                  </a:ext>
                </a:extLst>
              </p14:cNvPr>
              <p14:cNvContentPartPr/>
              <p14:nvPr/>
            </p14:nvContentPartPr>
            <p14:xfrm>
              <a:off x="5210915" y="3297423"/>
              <a:ext cx="509760" cy="276840"/>
            </p14:xfrm>
          </p:contentPart>
        </mc:Choice>
        <mc:Fallback xmlns="">
          <p:pic>
            <p:nvPicPr>
              <p:cNvPr id="209" name="Ink 211">
                <a:extLst>
                  <a:ext uri="{FF2B5EF4-FFF2-40B4-BE49-F238E27FC236}">
                    <a16:creationId xmlns:a16="http://schemas.microsoft.com/office/drawing/2014/main" id="{444F2885-350C-E14A-B765-0C27F502D4F0}"/>
                  </a:ext>
                </a:extLst>
              </p:cNvPr>
              <p:cNvPicPr/>
              <p:nvPr/>
            </p:nvPicPr>
            <p:blipFill>
              <a:blip r:embed="rId89"/>
              <a:stretch>
                <a:fillRect/>
              </a:stretch>
            </p:blipFill>
            <p:spPr>
              <a:xfrm>
                <a:off x="5201915" y="3288075"/>
                <a:ext cx="528840" cy="29661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10" name="Ink 212">
                <a:extLst>
                  <a:ext uri="{FF2B5EF4-FFF2-40B4-BE49-F238E27FC236}">
                    <a16:creationId xmlns:a16="http://schemas.microsoft.com/office/drawing/2014/main" id="{BE696A25-0C52-2F40-B7BF-1A94EBA994A5}"/>
                  </a:ext>
                </a:extLst>
              </p14:cNvPr>
              <p14:cNvContentPartPr/>
              <p14:nvPr/>
            </p14:nvContentPartPr>
            <p14:xfrm>
              <a:off x="4808435" y="2983503"/>
              <a:ext cx="880560" cy="182160"/>
            </p14:xfrm>
          </p:contentPart>
        </mc:Choice>
        <mc:Fallback xmlns="">
          <p:pic>
            <p:nvPicPr>
              <p:cNvPr id="210" name="Ink 212">
                <a:extLst>
                  <a:ext uri="{FF2B5EF4-FFF2-40B4-BE49-F238E27FC236}">
                    <a16:creationId xmlns:a16="http://schemas.microsoft.com/office/drawing/2014/main" id="{BE696A25-0C52-2F40-B7BF-1A94EBA994A5}"/>
                  </a:ext>
                </a:extLst>
              </p:cNvPr>
              <p:cNvPicPr/>
              <p:nvPr/>
            </p:nvPicPr>
            <p:blipFill>
              <a:blip r:embed="rId91"/>
              <a:stretch>
                <a:fillRect/>
              </a:stretch>
            </p:blipFill>
            <p:spPr>
              <a:xfrm>
                <a:off x="4799435" y="2974846"/>
                <a:ext cx="898560" cy="19911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11" name="Ink 213">
                <a:extLst>
                  <a:ext uri="{FF2B5EF4-FFF2-40B4-BE49-F238E27FC236}">
                    <a16:creationId xmlns:a16="http://schemas.microsoft.com/office/drawing/2014/main" id="{6EB31CFC-CF36-804A-B3BD-6DF1AD79BE67}"/>
                  </a:ext>
                </a:extLst>
              </p14:cNvPr>
              <p14:cNvContentPartPr/>
              <p14:nvPr/>
            </p14:nvContentPartPr>
            <p14:xfrm>
              <a:off x="3896915" y="3347463"/>
              <a:ext cx="497160" cy="201600"/>
            </p14:xfrm>
          </p:contentPart>
        </mc:Choice>
        <mc:Fallback xmlns="">
          <p:pic>
            <p:nvPicPr>
              <p:cNvPr id="211" name="Ink 213">
                <a:extLst>
                  <a:ext uri="{FF2B5EF4-FFF2-40B4-BE49-F238E27FC236}">
                    <a16:creationId xmlns:a16="http://schemas.microsoft.com/office/drawing/2014/main" id="{6EB31CFC-CF36-804A-B3BD-6DF1AD79BE67}"/>
                  </a:ext>
                </a:extLst>
              </p:cNvPr>
              <p:cNvPicPr/>
              <p:nvPr/>
            </p:nvPicPr>
            <p:blipFill>
              <a:blip r:embed="rId93"/>
              <a:stretch>
                <a:fillRect/>
              </a:stretch>
            </p:blipFill>
            <p:spPr>
              <a:xfrm>
                <a:off x="3887915" y="3338463"/>
                <a:ext cx="5155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22" name="Ink 223">
                <a:extLst>
                  <a:ext uri="{FF2B5EF4-FFF2-40B4-BE49-F238E27FC236}">
                    <a16:creationId xmlns:a16="http://schemas.microsoft.com/office/drawing/2014/main" id="{AED146EE-CED7-1A40-B465-8EA9AF6DD781}"/>
                  </a:ext>
                </a:extLst>
              </p14:cNvPr>
              <p14:cNvContentPartPr/>
              <p14:nvPr/>
            </p14:nvContentPartPr>
            <p14:xfrm>
              <a:off x="6615635" y="3310743"/>
              <a:ext cx="607320" cy="250920"/>
            </p14:xfrm>
          </p:contentPart>
        </mc:Choice>
        <mc:Fallback xmlns="">
          <p:pic>
            <p:nvPicPr>
              <p:cNvPr id="222" name="Ink 223">
                <a:extLst>
                  <a:ext uri="{FF2B5EF4-FFF2-40B4-BE49-F238E27FC236}">
                    <a16:creationId xmlns:a16="http://schemas.microsoft.com/office/drawing/2014/main" id="{AED146EE-CED7-1A40-B465-8EA9AF6DD781}"/>
                  </a:ext>
                </a:extLst>
              </p:cNvPr>
              <p:cNvPicPr/>
              <p:nvPr/>
            </p:nvPicPr>
            <p:blipFill>
              <a:blip r:embed="rId95"/>
              <a:stretch>
                <a:fillRect/>
              </a:stretch>
            </p:blipFill>
            <p:spPr>
              <a:xfrm>
                <a:off x="6606995" y="3301396"/>
                <a:ext cx="625320" cy="26997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3" name="Ink 224">
                <a:extLst>
                  <a:ext uri="{FF2B5EF4-FFF2-40B4-BE49-F238E27FC236}">
                    <a16:creationId xmlns:a16="http://schemas.microsoft.com/office/drawing/2014/main" id="{BF6ACC1E-937D-8049-B21A-F6062093D610}"/>
                  </a:ext>
                </a:extLst>
              </p14:cNvPr>
              <p14:cNvContentPartPr/>
              <p14:nvPr/>
            </p14:nvContentPartPr>
            <p14:xfrm>
              <a:off x="6267875" y="2976663"/>
              <a:ext cx="923760" cy="182520"/>
            </p14:xfrm>
          </p:contentPart>
        </mc:Choice>
        <mc:Fallback xmlns="">
          <p:pic>
            <p:nvPicPr>
              <p:cNvPr id="223" name="Ink 224">
                <a:extLst>
                  <a:ext uri="{FF2B5EF4-FFF2-40B4-BE49-F238E27FC236}">
                    <a16:creationId xmlns:a16="http://schemas.microsoft.com/office/drawing/2014/main" id="{BF6ACC1E-937D-8049-B21A-F6062093D610}"/>
                  </a:ext>
                </a:extLst>
              </p:cNvPr>
              <p:cNvPicPr/>
              <p:nvPr/>
            </p:nvPicPr>
            <p:blipFill>
              <a:blip r:embed="rId97"/>
              <a:stretch>
                <a:fillRect/>
              </a:stretch>
            </p:blipFill>
            <p:spPr>
              <a:xfrm>
                <a:off x="6259238" y="2967321"/>
                <a:ext cx="941033"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9" name="Ink 241">
                <a:extLst>
                  <a:ext uri="{FF2B5EF4-FFF2-40B4-BE49-F238E27FC236}">
                    <a16:creationId xmlns:a16="http://schemas.microsoft.com/office/drawing/2014/main" id="{2C753471-2590-2342-AD1F-9D245AA0DE55}"/>
                  </a:ext>
                </a:extLst>
              </p14:cNvPr>
              <p14:cNvContentPartPr/>
              <p14:nvPr/>
            </p14:nvContentPartPr>
            <p14:xfrm>
              <a:off x="8870675" y="2926983"/>
              <a:ext cx="848520" cy="150840"/>
            </p14:xfrm>
          </p:contentPart>
        </mc:Choice>
        <mc:Fallback xmlns="">
          <p:pic>
            <p:nvPicPr>
              <p:cNvPr id="239" name="Ink 241">
                <a:extLst>
                  <a:ext uri="{FF2B5EF4-FFF2-40B4-BE49-F238E27FC236}">
                    <a16:creationId xmlns:a16="http://schemas.microsoft.com/office/drawing/2014/main" id="{2C753471-2590-2342-AD1F-9D245AA0DE55}"/>
                  </a:ext>
                </a:extLst>
              </p:cNvPr>
              <p:cNvPicPr/>
              <p:nvPr/>
            </p:nvPicPr>
            <p:blipFill>
              <a:blip r:embed="rId99"/>
              <a:stretch>
                <a:fillRect/>
              </a:stretch>
            </p:blipFill>
            <p:spPr>
              <a:xfrm>
                <a:off x="8862035" y="2918322"/>
                <a:ext cx="865440" cy="16888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40" name="Ink 242">
                <a:extLst>
                  <a:ext uri="{FF2B5EF4-FFF2-40B4-BE49-F238E27FC236}">
                    <a16:creationId xmlns:a16="http://schemas.microsoft.com/office/drawing/2014/main" id="{F2A3378A-72B4-984B-84EE-F53103FC9E76}"/>
                  </a:ext>
                </a:extLst>
              </p14:cNvPr>
              <p14:cNvContentPartPr/>
              <p14:nvPr/>
            </p14:nvContentPartPr>
            <p14:xfrm>
              <a:off x="7826315" y="3304263"/>
              <a:ext cx="604080" cy="263520"/>
            </p14:xfrm>
          </p:contentPart>
        </mc:Choice>
        <mc:Fallback xmlns="">
          <p:pic>
            <p:nvPicPr>
              <p:cNvPr id="240" name="Ink 242">
                <a:extLst>
                  <a:ext uri="{FF2B5EF4-FFF2-40B4-BE49-F238E27FC236}">
                    <a16:creationId xmlns:a16="http://schemas.microsoft.com/office/drawing/2014/main" id="{F2A3378A-72B4-984B-84EE-F53103FC9E76}"/>
                  </a:ext>
                </a:extLst>
              </p:cNvPr>
              <p:cNvPicPr/>
              <p:nvPr/>
            </p:nvPicPr>
            <p:blipFill>
              <a:blip r:embed="rId101"/>
              <a:stretch>
                <a:fillRect/>
              </a:stretch>
            </p:blipFill>
            <p:spPr>
              <a:xfrm>
                <a:off x="7817675" y="3295263"/>
                <a:ext cx="621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41" name="Ink 243">
                <a:extLst>
                  <a:ext uri="{FF2B5EF4-FFF2-40B4-BE49-F238E27FC236}">
                    <a16:creationId xmlns:a16="http://schemas.microsoft.com/office/drawing/2014/main" id="{DF3AD7C9-FE89-174F-9688-8A63ECE00266}"/>
                  </a:ext>
                </a:extLst>
              </p14:cNvPr>
              <p14:cNvContentPartPr/>
              <p14:nvPr/>
            </p14:nvContentPartPr>
            <p14:xfrm>
              <a:off x="7713275" y="2945343"/>
              <a:ext cx="390240" cy="151200"/>
            </p14:xfrm>
          </p:contentPart>
        </mc:Choice>
        <mc:Fallback xmlns="">
          <p:pic>
            <p:nvPicPr>
              <p:cNvPr id="241" name="Ink 243">
                <a:extLst>
                  <a:ext uri="{FF2B5EF4-FFF2-40B4-BE49-F238E27FC236}">
                    <a16:creationId xmlns:a16="http://schemas.microsoft.com/office/drawing/2014/main" id="{DF3AD7C9-FE89-174F-9688-8A63ECE00266}"/>
                  </a:ext>
                </a:extLst>
              </p:cNvPr>
              <p:cNvPicPr/>
              <p:nvPr/>
            </p:nvPicPr>
            <p:blipFill>
              <a:blip r:embed="rId103"/>
              <a:stretch>
                <a:fillRect/>
              </a:stretch>
            </p:blipFill>
            <p:spPr>
              <a:xfrm>
                <a:off x="7703915" y="2937063"/>
                <a:ext cx="407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7" name="Ink 247">
                <a:extLst>
                  <a:ext uri="{FF2B5EF4-FFF2-40B4-BE49-F238E27FC236}">
                    <a16:creationId xmlns:a16="http://schemas.microsoft.com/office/drawing/2014/main" id="{0461AF02-E68A-694F-862C-73D5981CB895}"/>
                  </a:ext>
                </a:extLst>
              </p14:cNvPr>
              <p14:cNvContentPartPr/>
              <p14:nvPr/>
            </p14:nvContentPartPr>
            <p14:xfrm>
              <a:off x="9102515" y="3272223"/>
              <a:ext cx="635400" cy="314640"/>
            </p14:xfrm>
          </p:contentPart>
        </mc:Choice>
        <mc:Fallback xmlns="">
          <p:pic>
            <p:nvPicPr>
              <p:cNvPr id="247" name="Ink 247">
                <a:extLst>
                  <a:ext uri="{FF2B5EF4-FFF2-40B4-BE49-F238E27FC236}">
                    <a16:creationId xmlns:a16="http://schemas.microsoft.com/office/drawing/2014/main" id="{0461AF02-E68A-694F-862C-73D5981CB895}"/>
                  </a:ext>
                </a:extLst>
              </p:cNvPr>
              <p:cNvPicPr/>
              <p:nvPr/>
            </p:nvPicPr>
            <p:blipFill>
              <a:blip r:embed="rId105"/>
              <a:stretch>
                <a:fillRect/>
              </a:stretch>
            </p:blipFill>
            <p:spPr>
              <a:xfrm>
                <a:off x="9093515" y="3263583"/>
                <a:ext cx="652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9" name="Ink 248">
                <a:extLst>
                  <a:ext uri="{FF2B5EF4-FFF2-40B4-BE49-F238E27FC236}">
                    <a16:creationId xmlns:a16="http://schemas.microsoft.com/office/drawing/2014/main" id="{F1D642F7-282E-D546-A4D3-C3DC7E8363D6}"/>
                  </a:ext>
                </a:extLst>
              </p14:cNvPr>
              <p14:cNvContentPartPr/>
              <p14:nvPr/>
            </p14:nvContentPartPr>
            <p14:xfrm>
              <a:off x="2299955" y="3706023"/>
              <a:ext cx="7513560" cy="82080"/>
            </p14:xfrm>
          </p:contentPart>
        </mc:Choice>
        <mc:Fallback xmlns="">
          <p:pic>
            <p:nvPicPr>
              <p:cNvPr id="249" name="Ink 248">
                <a:extLst>
                  <a:ext uri="{FF2B5EF4-FFF2-40B4-BE49-F238E27FC236}">
                    <a16:creationId xmlns:a16="http://schemas.microsoft.com/office/drawing/2014/main" id="{F1D642F7-282E-D546-A4D3-C3DC7E8363D6}"/>
                  </a:ext>
                </a:extLst>
              </p:cNvPr>
              <p:cNvPicPr/>
              <p:nvPr/>
            </p:nvPicPr>
            <p:blipFill>
              <a:blip r:embed="rId107"/>
              <a:stretch>
                <a:fillRect/>
              </a:stretch>
            </p:blipFill>
            <p:spPr>
              <a:xfrm>
                <a:off x="2290595" y="3697743"/>
                <a:ext cx="75312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50" name="Ink 249">
                <a:extLst>
                  <a:ext uri="{FF2B5EF4-FFF2-40B4-BE49-F238E27FC236}">
                    <a16:creationId xmlns:a16="http://schemas.microsoft.com/office/drawing/2014/main" id="{6A41AD4B-E128-5940-868F-318884794CF2}"/>
                  </a:ext>
                </a:extLst>
              </p14:cNvPr>
              <p14:cNvContentPartPr/>
              <p14:nvPr/>
            </p14:nvContentPartPr>
            <p14:xfrm>
              <a:off x="2601635" y="4026423"/>
              <a:ext cx="25560" cy="94680"/>
            </p14:xfrm>
          </p:contentPart>
        </mc:Choice>
        <mc:Fallback xmlns="">
          <p:pic>
            <p:nvPicPr>
              <p:cNvPr id="250" name="Ink 249">
                <a:extLst>
                  <a:ext uri="{FF2B5EF4-FFF2-40B4-BE49-F238E27FC236}">
                    <a16:creationId xmlns:a16="http://schemas.microsoft.com/office/drawing/2014/main" id="{6A41AD4B-E128-5940-868F-318884794CF2}"/>
                  </a:ext>
                </a:extLst>
              </p:cNvPr>
              <p:cNvPicPr/>
              <p:nvPr/>
            </p:nvPicPr>
            <p:blipFill>
              <a:blip r:embed="rId109"/>
              <a:stretch>
                <a:fillRect/>
              </a:stretch>
            </p:blipFill>
            <p:spPr>
              <a:xfrm>
                <a:off x="2592141" y="4017783"/>
                <a:ext cx="43817"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51" name="Ink 250">
                <a:extLst>
                  <a:ext uri="{FF2B5EF4-FFF2-40B4-BE49-F238E27FC236}">
                    <a16:creationId xmlns:a16="http://schemas.microsoft.com/office/drawing/2014/main" id="{95FD1613-41A4-C646-90E0-B07316C0EA46}"/>
                  </a:ext>
                </a:extLst>
              </p14:cNvPr>
              <p14:cNvContentPartPr/>
              <p14:nvPr/>
            </p14:nvContentPartPr>
            <p14:xfrm>
              <a:off x="2796755" y="3995103"/>
              <a:ext cx="239400" cy="107280"/>
            </p14:xfrm>
          </p:contentPart>
        </mc:Choice>
        <mc:Fallback xmlns="">
          <p:pic>
            <p:nvPicPr>
              <p:cNvPr id="251" name="Ink 250">
                <a:extLst>
                  <a:ext uri="{FF2B5EF4-FFF2-40B4-BE49-F238E27FC236}">
                    <a16:creationId xmlns:a16="http://schemas.microsoft.com/office/drawing/2014/main" id="{95FD1613-41A4-C646-90E0-B07316C0EA46}"/>
                  </a:ext>
                </a:extLst>
              </p:cNvPr>
              <p:cNvPicPr/>
              <p:nvPr/>
            </p:nvPicPr>
            <p:blipFill>
              <a:blip r:embed="rId111"/>
              <a:stretch>
                <a:fillRect/>
              </a:stretch>
            </p:blipFill>
            <p:spPr>
              <a:xfrm>
                <a:off x="2787395" y="3986823"/>
                <a:ext cx="2570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52" name="Ink 251">
                <a:extLst>
                  <a:ext uri="{FF2B5EF4-FFF2-40B4-BE49-F238E27FC236}">
                    <a16:creationId xmlns:a16="http://schemas.microsoft.com/office/drawing/2014/main" id="{CD3ADB9D-72A8-9549-A01A-1EC5B497BE71}"/>
                  </a:ext>
                </a:extLst>
              </p14:cNvPr>
              <p14:cNvContentPartPr/>
              <p14:nvPr/>
            </p14:nvContentPartPr>
            <p14:xfrm>
              <a:off x="3117155" y="3995103"/>
              <a:ext cx="132480" cy="94680"/>
            </p14:xfrm>
          </p:contentPart>
        </mc:Choice>
        <mc:Fallback xmlns="">
          <p:pic>
            <p:nvPicPr>
              <p:cNvPr id="252" name="Ink 251">
                <a:extLst>
                  <a:ext uri="{FF2B5EF4-FFF2-40B4-BE49-F238E27FC236}">
                    <a16:creationId xmlns:a16="http://schemas.microsoft.com/office/drawing/2014/main" id="{CD3ADB9D-72A8-9549-A01A-1EC5B497BE71}"/>
                  </a:ext>
                </a:extLst>
              </p:cNvPr>
              <p:cNvPicPr/>
              <p:nvPr/>
            </p:nvPicPr>
            <p:blipFill>
              <a:blip r:embed="rId113"/>
              <a:stretch>
                <a:fillRect/>
              </a:stretch>
            </p:blipFill>
            <p:spPr>
              <a:xfrm>
                <a:off x="3108491" y="3986823"/>
                <a:ext cx="149807"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3" name="Ink 252">
                <a:extLst>
                  <a:ext uri="{FF2B5EF4-FFF2-40B4-BE49-F238E27FC236}">
                    <a16:creationId xmlns:a16="http://schemas.microsoft.com/office/drawing/2014/main" id="{98C80610-5E9E-BD44-874C-15333BD33CD5}"/>
                  </a:ext>
                </a:extLst>
              </p14:cNvPr>
              <p14:cNvContentPartPr/>
              <p14:nvPr/>
            </p14:nvContentPartPr>
            <p14:xfrm>
              <a:off x="3934715" y="3957303"/>
              <a:ext cx="63360" cy="107280"/>
            </p14:xfrm>
          </p:contentPart>
        </mc:Choice>
        <mc:Fallback xmlns="">
          <p:pic>
            <p:nvPicPr>
              <p:cNvPr id="253" name="Ink 252">
                <a:extLst>
                  <a:ext uri="{FF2B5EF4-FFF2-40B4-BE49-F238E27FC236}">
                    <a16:creationId xmlns:a16="http://schemas.microsoft.com/office/drawing/2014/main" id="{98C80610-5E9E-BD44-874C-15333BD33CD5}"/>
                  </a:ext>
                </a:extLst>
              </p:cNvPr>
              <p:cNvPicPr/>
              <p:nvPr/>
            </p:nvPicPr>
            <p:blipFill>
              <a:blip r:embed="rId115"/>
              <a:stretch>
                <a:fillRect/>
              </a:stretch>
            </p:blipFill>
            <p:spPr>
              <a:xfrm>
                <a:off x="3925355" y="3948663"/>
                <a:ext cx="810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54" name="Ink 253">
                <a:extLst>
                  <a:ext uri="{FF2B5EF4-FFF2-40B4-BE49-F238E27FC236}">
                    <a16:creationId xmlns:a16="http://schemas.microsoft.com/office/drawing/2014/main" id="{9178A784-8D1D-144F-B7BB-BF64463FAD84}"/>
                  </a:ext>
                </a:extLst>
              </p14:cNvPr>
              <p14:cNvContentPartPr/>
              <p14:nvPr/>
            </p14:nvContentPartPr>
            <p14:xfrm>
              <a:off x="4053875" y="3958023"/>
              <a:ext cx="176400" cy="93960"/>
            </p14:xfrm>
          </p:contentPart>
        </mc:Choice>
        <mc:Fallback xmlns="">
          <p:pic>
            <p:nvPicPr>
              <p:cNvPr id="254" name="Ink 253">
                <a:extLst>
                  <a:ext uri="{FF2B5EF4-FFF2-40B4-BE49-F238E27FC236}">
                    <a16:creationId xmlns:a16="http://schemas.microsoft.com/office/drawing/2014/main" id="{9178A784-8D1D-144F-B7BB-BF64463FAD84}"/>
                  </a:ext>
                </a:extLst>
              </p:cNvPr>
              <p:cNvPicPr/>
              <p:nvPr/>
            </p:nvPicPr>
            <p:blipFill>
              <a:blip r:embed="rId117"/>
              <a:stretch>
                <a:fillRect/>
              </a:stretch>
            </p:blipFill>
            <p:spPr>
              <a:xfrm>
                <a:off x="4044875" y="3949743"/>
                <a:ext cx="193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5" name="Ink 254">
                <a:extLst>
                  <a:ext uri="{FF2B5EF4-FFF2-40B4-BE49-F238E27FC236}">
                    <a16:creationId xmlns:a16="http://schemas.microsoft.com/office/drawing/2014/main" id="{4657B147-5084-3441-B75F-79AE3E8F2466}"/>
                  </a:ext>
                </a:extLst>
              </p14:cNvPr>
              <p14:cNvContentPartPr/>
              <p14:nvPr/>
            </p14:nvContentPartPr>
            <p14:xfrm>
              <a:off x="4330715" y="3957303"/>
              <a:ext cx="151200" cy="113400"/>
            </p14:xfrm>
          </p:contentPart>
        </mc:Choice>
        <mc:Fallback xmlns="">
          <p:pic>
            <p:nvPicPr>
              <p:cNvPr id="255" name="Ink 254">
                <a:extLst>
                  <a:ext uri="{FF2B5EF4-FFF2-40B4-BE49-F238E27FC236}">
                    <a16:creationId xmlns:a16="http://schemas.microsoft.com/office/drawing/2014/main" id="{4657B147-5084-3441-B75F-79AE3E8F2466}"/>
                  </a:ext>
                </a:extLst>
              </p:cNvPr>
              <p:cNvPicPr/>
              <p:nvPr/>
            </p:nvPicPr>
            <p:blipFill>
              <a:blip r:embed="rId119"/>
              <a:stretch>
                <a:fillRect/>
              </a:stretch>
            </p:blipFill>
            <p:spPr>
              <a:xfrm>
                <a:off x="4322075" y="3948663"/>
                <a:ext cx="168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56" name="Ink 255">
                <a:extLst>
                  <a:ext uri="{FF2B5EF4-FFF2-40B4-BE49-F238E27FC236}">
                    <a16:creationId xmlns:a16="http://schemas.microsoft.com/office/drawing/2014/main" id="{F72CD1A6-FC01-7B43-A0D5-AE5ED93D7849}"/>
                  </a:ext>
                </a:extLst>
              </p14:cNvPr>
              <p14:cNvContentPartPr/>
              <p14:nvPr/>
            </p14:nvContentPartPr>
            <p14:xfrm>
              <a:off x="5141795" y="4007703"/>
              <a:ext cx="214200" cy="94680"/>
            </p14:xfrm>
          </p:contentPart>
        </mc:Choice>
        <mc:Fallback xmlns="">
          <p:pic>
            <p:nvPicPr>
              <p:cNvPr id="256" name="Ink 255">
                <a:extLst>
                  <a:ext uri="{FF2B5EF4-FFF2-40B4-BE49-F238E27FC236}">
                    <a16:creationId xmlns:a16="http://schemas.microsoft.com/office/drawing/2014/main" id="{F72CD1A6-FC01-7B43-A0D5-AE5ED93D7849}"/>
                  </a:ext>
                </a:extLst>
              </p:cNvPr>
              <p:cNvPicPr/>
              <p:nvPr/>
            </p:nvPicPr>
            <p:blipFill>
              <a:blip r:embed="rId121"/>
              <a:stretch>
                <a:fillRect/>
              </a:stretch>
            </p:blipFill>
            <p:spPr>
              <a:xfrm>
                <a:off x="5133515" y="3999423"/>
                <a:ext cx="2307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7" name="Ink 256">
                <a:extLst>
                  <a:ext uri="{FF2B5EF4-FFF2-40B4-BE49-F238E27FC236}">
                    <a16:creationId xmlns:a16="http://schemas.microsoft.com/office/drawing/2014/main" id="{61025F48-DA58-E44F-8A1B-4C3CBCFA9704}"/>
                  </a:ext>
                </a:extLst>
              </p14:cNvPr>
              <p14:cNvContentPartPr/>
              <p14:nvPr/>
            </p14:nvContentPartPr>
            <p14:xfrm>
              <a:off x="5449595" y="3995103"/>
              <a:ext cx="113400" cy="82080"/>
            </p14:xfrm>
          </p:contentPart>
        </mc:Choice>
        <mc:Fallback xmlns="">
          <p:pic>
            <p:nvPicPr>
              <p:cNvPr id="257" name="Ink 256">
                <a:extLst>
                  <a:ext uri="{FF2B5EF4-FFF2-40B4-BE49-F238E27FC236}">
                    <a16:creationId xmlns:a16="http://schemas.microsoft.com/office/drawing/2014/main" id="{61025F48-DA58-E44F-8A1B-4C3CBCFA9704}"/>
                  </a:ext>
                </a:extLst>
              </p:cNvPr>
              <p:cNvPicPr/>
              <p:nvPr/>
            </p:nvPicPr>
            <p:blipFill>
              <a:blip r:embed="rId123"/>
              <a:stretch>
                <a:fillRect/>
              </a:stretch>
            </p:blipFill>
            <p:spPr>
              <a:xfrm>
                <a:off x="5440955" y="3986823"/>
                <a:ext cx="130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58" name="Ink 257">
                <a:extLst>
                  <a:ext uri="{FF2B5EF4-FFF2-40B4-BE49-F238E27FC236}">
                    <a16:creationId xmlns:a16="http://schemas.microsoft.com/office/drawing/2014/main" id="{2205DBD2-1EE8-0B40-B115-B1C52AACEA0C}"/>
                  </a:ext>
                </a:extLst>
              </p14:cNvPr>
              <p14:cNvContentPartPr/>
              <p14:nvPr/>
            </p14:nvContentPartPr>
            <p14:xfrm>
              <a:off x="5639675" y="3982503"/>
              <a:ext cx="124560" cy="100800"/>
            </p14:xfrm>
          </p:contentPart>
        </mc:Choice>
        <mc:Fallback xmlns="">
          <p:pic>
            <p:nvPicPr>
              <p:cNvPr id="258" name="Ink 257">
                <a:extLst>
                  <a:ext uri="{FF2B5EF4-FFF2-40B4-BE49-F238E27FC236}">
                    <a16:creationId xmlns:a16="http://schemas.microsoft.com/office/drawing/2014/main" id="{2205DBD2-1EE8-0B40-B115-B1C52AACEA0C}"/>
                  </a:ext>
                </a:extLst>
              </p:cNvPr>
              <p:cNvPicPr/>
              <p:nvPr/>
            </p:nvPicPr>
            <p:blipFill>
              <a:blip r:embed="rId125"/>
              <a:stretch>
                <a:fillRect/>
              </a:stretch>
            </p:blipFill>
            <p:spPr>
              <a:xfrm>
                <a:off x="5631035" y="3974223"/>
                <a:ext cx="141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9" name="Ink 258">
                <a:extLst>
                  <a:ext uri="{FF2B5EF4-FFF2-40B4-BE49-F238E27FC236}">
                    <a16:creationId xmlns:a16="http://schemas.microsoft.com/office/drawing/2014/main" id="{56A1D21E-498B-C949-8CEE-60EEA39819C1}"/>
                  </a:ext>
                </a:extLst>
              </p14:cNvPr>
              <p14:cNvContentPartPr/>
              <p14:nvPr/>
            </p14:nvContentPartPr>
            <p14:xfrm>
              <a:off x="6663155" y="3920583"/>
              <a:ext cx="82080" cy="175680"/>
            </p14:xfrm>
          </p:contentPart>
        </mc:Choice>
        <mc:Fallback xmlns="">
          <p:pic>
            <p:nvPicPr>
              <p:cNvPr id="259" name="Ink 258">
                <a:extLst>
                  <a:ext uri="{FF2B5EF4-FFF2-40B4-BE49-F238E27FC236}">
                    <a16:creationId xmlns:a16="http://schemas.microsoft.com/office/drawing/2014/main" id="{56A1D21E-498B-C949-8CEE-60EEA39819C1}"/>
                  </a:ext>
                </a:extLst>
              </p:cNvPr>
              <p:cNvPicPr/>
              <p:nvPr/>
            </p:nvPicPr>
            <p:blipFill>
              <a:blip r:embed="rId127"/>
              <a:stretch>
                <a:fillRect/>
              </a:stretch>
            </p:blipFill>
            <p:spPr>
              <a:xfrm>
                <a:off x="6654875" y="3911943"/>
                <a:ext cx="98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60" name="Ink 259">
                <a:extLst>
                  <a:ext uri="{FF2B5EF4-FFF2-40B4-BE49-F238E27FC236}">
                    <a16:creationId xmlns:a16="http://schemas.microsoft.com/office/drawing/2014/main" id="{A911FAF1-22B9-D44B-ACE1-8DEF8675B449}"/>
                  </a:ext>
                </a:extLst>
              </p14:cNvPr>
              <p14:cNvContentPartPr/>
              <p14:nvPr/>
            </p14:nvContentPartPr>
            <p14:xfrm>
              <a:off x="6879875" y="3925983"/>
              <a:ext cx="167400" cy="145080"/>
            </p14:xfrm>
          </p:contentPart>
        </mc:Choice>
        <mc:Fallback xmlns="">
          <p:pic>
            <p:nvPicPr>
              <p:cNvPr id="260" name="Ink 259">
                <a:extLst>
                  <a:ext uri="{FF2B5EF4-FFF2-40B4-BE49-F238E27FC236}">
                    <a16:creationId xmlns:a16="http://schemas.microsoft.com/office/drawing/2014/main" id="{A911FAF1-22B9-D44B-ACE1-8DEF8675B449}"/>
                  </a:ext>
                </a:extLst>
              </p:cNvPr>
              <p:cNvPicPr/>
              <p:nvPr/>
            </p:nvPicPr>
            <p:blipFill>
              <a:blip r:embed="rId129"/>
              <a:stretch>
                <a:fillRect/>
              </a:stretch>
            </p:blipFill>
            <p:spPr>
              <a:xfrm>
                <a:off x="6871595" y="3917322"/>
                <a:ext cx="184320"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61" name="Ink 260">
                <a:extLst>
                  <a:ext uri="{FF2B5EF4-FFF2-40B4-BE49-F238E27FC236}">
                    <a16:creationId xmlns:a16="http://schemas.microsoft.com/office/drawing/2014/main" id="{3F1AB20D-6EB5-5D49-B7D2-93C75765DD4A}"/>
                  </a:ext>
                </a:extLst>
              </p14:cNvPr>
              <p14:cNvContentPartPr/>
              <p14:nvPr/>
            </p14:nvContentPartPr>
            <p14:xfrm>
              <a:off x="7147355" y="3939303"/>
              <a:ext cx="195120" cy="100080"/>
            </p14:xfrm>
          </p:contentPart>
        </mc:Choice>
        <mc:Fallback xmlns="">
          <p:pic>
            <p:nvPicPr>
              <p:cNvPr id="261" name="Ink 260">
                <a:extLst>
                  <a:ext uri="{FF2B5EF4-FFF2-40B4-BE49-F238E27FC236}">
                    <a16:creationId xmlns:a16="http://schemas.microsoft.com/office/drawing/2014/main" id="{3F1AB20D-6EB5-5D49-B7D2-93C75765DD4A}"/>
                  </a:ext>
                </a:extLst>
              </p:cNvPr>
              <p:cNvPicPr/>
              <p:nvPr/>
            </p:nvPicPr>
            <p:blipFill>
              <a:blip r:embed="rId131"/>
              <a:stretch>
                <a:fillRect/>
              </a:stretch>
            </p:blipFill>
            <p:spPr>
              <a:xfrm>
                <a:off x="7139090" y="3930694"/>
                <a:ext cx="212009" cy="117298"/>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2" name="Ink 261">
                <a:extLst>
                  <a:ext uri="{FF2B5EF4-FFF2-40B4-BE49-F238E27FC236}">
                    <a16:creationId xmlns:a16="http://schemas.microsoft.com/office/drawing/2014/main" id="{6CF2E2CD-DE06-8C4E-99BC-AF3B85C554AE}"/>
                  </a:ext>
                </a:extLst>
              </p14:cNvPr>
              <p14:cNvContentPartPr/>
              <p14:nvPr/>
            </p14:nvContentPartPr>
            <p14:xfrm>
              <a:off x="7983635" y="3913383"/>
              <a:ext cx="63360" cy="138600"/>
            </p14:xfrm>
          </p:contentPart>
        </mc:Choice>
        <mc:Fallback xmlns="">
          <p:pic>
            <p:nvPicPr>
              <p:cNvPr id="262" name="Ink 261">
                <a:extLst>
                  <a:ext uri="{FF2B5EF4-FFF2-40B4-BE49-F238E27FC236}">
                    <a16:creationId xmlns:a16="http://schemas.microsoft.com/office/drawing/2014/main" id="{6CF2E2CD-DE06-8C4E-99BC-AF3B85C554AE}"/>
                  </a:ext>
                </a:extLst>
              </p:cNvPr>
              <p:cNvPicPr/>
              <p:nvPr/>
            </p:nvPicPr>
            <p:blipFill>
              <a:blip r:embed="rId133"/>
              <a:stretch>
                <a:fillRect/>
              </a:stretch>
            </p:blipFill>
            <p:spPr>
              <a:xfrm>
                <a:off x="7974995" y="3904743"/>
                <a:ext cx="80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3" name="Ink 262">
                <a:extLst>
                  <a:ext uri="{FF2B5EF4-FFF2-40B4-BE49-F238E27FC236}">
                    <a16:creationId xmlns:a16="http://schemas.microsoft.com/office/drawing/2014/main" id="{A65C738C-5024-5F40-B6AD-5338A912B6F5}"/>
                  </a:ext>
                </a:extLst>
              </p14:cNvPr>
              <p14:cNvContentPartPr/>
              <p14:nvPr/>
            </p14:nvContentPartPr>
            <p14:xfrm>
              <a:off x="8171915" y="3920583"/>
              <a:ext cx="189000" cy="119160"/>
            </p14:xfrm>
          </p:contentPart>
        </mc:Choice>
        <mc:Fallback xmlns="">
          <p:pic>
            <p:nvPicPr>
              <p:cNvPr id="263" name="Ink 262">
                <a:extLst>
                  <a:ext uri="{FF2B5EF4-FFF2-40B4-BE49-F238E27FC236}">
                    <a16:creationId xmlns:a16="http://schemas.microsoft.com/office/drawing/2014/main" id="{A65C738C-5024-5F40-B6AD-5338A912B6F5}"/>
                  </a:ext>
                </a:extLst>
              </p:cNvPr>
              <p:cNvPicPr/>
              <p:nvPr/>
            </p:nvPicPr>
            <p:blipFill>
              <a:blip r:embed="rId135"/>
              <a:stretch>
                <a:fillRect/>
              </a:stretch>
            </p:blipFill>
            <p:spPr>
              <a:xfrm>
                <a:off x="8162555" y="3911943"/>
                <a:ext cx="206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64" name="Ink 263">
                <a:extLst>
                  <a:ext uri="{FF2B5EF4-FFF2-40B4-BE49-F238E27FC236}">
                    <a16:creationId xmlns:a16="http://schemas.microsoft.com/office/drawing/2014/main" id="{17C83B6A-6121-7B46-BA75-B91D7B7521BC}"/>
                  </a:ext>
                </a:extLst>
              </p14:cNvPr>
              <p14:cNvContentPartPr/>
              <p14:nvPr/>
            </p14:nvContentPartPr>
            <p14:xfrm>
              <a:off x="8442275" y="3925983"/>
              <a:ext cx="137880" cy="88560"/>
            </p14:xfrm>
          </p:contentPart>
        </mc:Choice>
        <mc:Fallback xmlns="">
          <p:pic>
            <p:nvPicPr>
              <p:cNvPr id="264" name="Ink 263">
                <a:extLst>
                  <a:ext uri="{FF2B5EF4-FFF2-40B4-BE49-F238E27FC236}">
                    <a16:creationId xmlns:a16="http://schemas.microsoft.com/office/drawing/2014/main" id="{17C83B6A-6121-7B46-BA75-B91D7B7521BC}"/>
                  </a:ext>
                </a:extLst>
              </p:cNvPr>
              <p:cNvPicPr/>
              <p:nvPr/>
            </p:nvPicPr>
            <p:blipFill>
              <a:blip r:embed="rId137"/>
              <a:stretch>
                <a:fillRect/>
              </a:stretch>
            </p:blipFill>
            <p:spPr>
              <a:xfrm>
                <a:off x="8433635" y="3918031"/>
                <a:ext cx="155160" cy="10518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65" name="Ink 264">
                <a:extLst>
                  <a:ext uri="{FF2B5EF4-FFF2-40B4-BE49-F238E27FC236}">
                    <a16:creationId xmlns:a16="http://schemas.microsoft.com/office/drawing/2014/main" id="{977A36BD-B2F8-C040-969C-A9692D316672}"/>
                  </a:ext>
                </a:extLst>
              </p14:cNvPr>
              <p14:cNvContentPartPr/>
              <p14:nvPr/>
            </p14:nvContentPartPr>
            <p14:xfrm>
              <a:off x="9159035" y="3901503"/>
              <a:ext cx="75960" cy="131760"/>
            </p14:xfrm>
          </p:contentPart>
        </mc:Choice>
        <mc:Fallback xmlns="">
          <p:pic>
            <p:nvPicPr>
              <p:cNvPr id="265" name="Ink 264">
                <a:extLst>
                  <a:ext uri="{FF2B5EF4-FFF2-40B4-BE49-F238E27FC236}">
                    <a16:creationId xmlns:a16="http://schemas.microsoft.com/office/drawing/2014/main" id="{977A36BD-B2F8-C040-969C-A9692D316672}"/>
                  </a:ext>
                </a:extLst>
              </p:cNvPr>
              <p:cNvPicPr/>
              <p:nvPr/>
            </p:nvPicPr>
            <p:blipFill>
              <a:blip r:embed="rId139"/>
              <a:stretch>
                <a:fillRect/>
              </a:stretch>
            </p:blipFill>
            <p:spPr>
              <a:xfrm>
                <a:off x="9149992" y="3892839"/>
                <a:ext cx="92961" cy="14836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84" name="Ink 284">
                <a:extLst>
                  <a:ext uri="{FF2B5EF4-FFF2-40B4-BE49-F238E27FC236}">
                    <a16:creationId xmlns:a16="http://schemas.microsoft.com/office/drawing/2014/main" id="{C200B851-BA88-084B-BE69-3BBCC8529123}"/>
                  </a:ext>
                </a:extLst>
              </p14:cNvPr>
              <p14:cNvContentPartPr/>
              <p14:nvPr/>
            </p14:nvContentPartPr>
            <p14:xfrm>
              <a:off x="9360275" y="3919863"/>
              <a:ext cx="496800" cy="145080"/>
            </p14:xfrm>
          </p:contentPart>
        </mc:Choice>
        <mc:Fallback xmlns="">
          <p:pic>
            <p:nvPicPr>
              <p:cNvPr id="284" name="Ink 284">
                <a:extLst>
                  <a:ext uri="{FF2B5EF4-FFF2-40B4-BE49-F238E27FC236}">
                    <a16:creationId xmlns:a16="http://schemas.microsoft.com/office/drawing/2014/main" id="{C200B851-BA88-084B-BE69-3BBCC8529123}"/>
                  </a:ext>
                </a:extLst>
              </p:cNvPr>
              <p:cNvPicPr/>
              <p:nvPr/>
            </p:nvPicPr>
            <p:blipFill>
              <a:blip r:embed="rId141"/>
              <a:stretch>
                <a:fillRect/>
              </a:stretch>
            </p:blipFill>
            <p:spPr>
              <a:xfrm>
                <a:off x="9351995" y="3911583"/>
                <a:ext cx="514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90" name="Ink 289">
                <a:extLst>
                  <a:ext uri="{FF2B5EF4-FFF2-40B4-BE49-F238E27FC236}">
                    <a16:creationId xmlns:a16="http://schemas.microsoft.com/office/drawing/2014/main" id="{23CC3C9E-795B-B143-AC3E-F1A9D46CE294}"/>
                  </a:ext>
                </a:extLst>
              </p14:cNvPr>
              <p14:cNvContentPartPr/>
              <p14:nvPr/>
            </p14:nvContentPartPr>
            <p14:xfrm>
              <a:off x="3620075" y="4633743"/>
              <a:ext cx="214200" cy="91080"/>
            </p14:xfrm>
          </p:contentPart>
        </mc:Choice>
        <mc:Fallback xmlns="">
          <p:pic>
            <p:nvPicPr>
              <p:cNvPr id="290" name="Ink 289">
                <a:extLst>
                  <a:ext uri="{FF2B5EF4-FFF2-40B4-BE49-F238E27FC236}">
                    <a16:creationId xmlns:a16="http://schemas.microsoft.com/office/drawing/2014/main" id="{23CC3C9E-795B-B143-AC3E-F1A9D46CE294}"/>
                  </a:ext>
                </a:extLst>
              </p:cNvPr>
              <p:cNvPicPr/>
              <p:nvPr/>
            </p:nvPicPr>
            <p:blipFill>
              <a:blip r:embed="rId143"/>
              <a:stretch>
                <a:fillRect/>
              </a:stretch>
            </p:blipFill>
            <p:spPr>
              <a:xfrm>
                <a:off x="3611435" y="4625496"/>
                <a:ext cx="231840" cy="10829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91" name="Ink 290">
                <a:extLst>
                  <a:ext uri="{FF2B5EF4-FFF2-40B4-BE49-F238E27FC236}">
                    <a16:creationId xmlns:a16="http://schemas.microsoft.com/office/drawing/2014/main" id="{46B6EA7A-D5F0-0848-A2E2-4ABE391A3D73}"/>
                  </a:ext>
                </a:extLst>
              </p14:cNvPr>
              <p14:cNvContentPartPr/>
              <p14:nvPr/>
            </p14:nvContentPartPr>
            <p14:xfrm>
              <a:off x="3922115" y="4648863"/>
              <a:ext cx="170280" cy="100800"/>
            </p14:xfrm>
          </p:contentPart>
        </mc:Choice>
        <mc:Fallback xmlns="">
          <p:pic>
            <p:nvPicPr>
              <p:cNvPr id="291" name="Ink 290">
                <a:extLst>
                  <a:ext uri="{FF2B5EF4-FFF2-40B4-BE49-F238E27FC236}">
                    <a16:creationId xmlns:a16="http://schemas.microsoft.com/office/drawing/2014/main" id="{46B6EA7A-D5F0-0848-A2E2-4ABE391A3D73}"/>
                  </a:ext>
                </a:extLst>
              </p:cNvPr>
              <p:cNvPicPr/>
              <p:nvPr/>
            </p:nvPicPr>
            <p:blipFill>
              <a:blip r:embed="rId145"/>
              <a:stretch>
                <a:fillRect/>
              </a:stretch>
            </p:blipFill>
            <p:spPr>
              <a:xfrm>
                <a:off x="3913475" y="4640223"/>
                <a:ext cx="187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94" name="Ink 293">
                <a:extLst>
                  <a:ext uri="{FF2B5EF4-FFF2-40B4-BE49-F238E27FC236}">
                    <a16:creationId xmlns:a16="http://schemas.microsoft.com/office/drawing/2014/main" id="{13D5C71F-07AE-9E4E-86CA-99F3E2F42608}"/>
                  </a:ext>
                </a:extLst>
              </p14:cNvPr>
              <p14:cNvContentPartPr/>
              <p14:nvPr/>
            </p14:nvContentPartPr>
            <p14:xfrm>
              <a:off x="4946675" y="4630143"/>
              <a:ext cx="157680" cy="56880"/>
            </p14:xfrm>
          </p:contentPart>
        </mc:Choice>
        <mc:Fallback xmlns="">
          <p:pic>
            <p:nvPicPr>
              <p:cNvPr id="294" name="Ink 293">
                <a:extLst>
                  <a:ext uri="{FF2B5EF4-FFF2-40B4-BE49-F238E27FC236}">
                    <a16:creationId xmlns:a16="http://schemas.microsoft.com/office/drawing/2014/main" id="{13D5C71F-07AE-9E4E-86CA-99F3E2F42608}"/>
                  </a:ext>
                </a:extLst>
              </p:cNvPr>
              <p:cNvPicPr/>
              <p:nvPr/>
            </p:nvPicPr>
            <p:blipFill>
              <a:blip r:embed="rId147"/>
              <a:stretch>
                <a:fillRect/>
              </a:stretch>
            </p:blipFill>
            <p:spPr>
              <a:xfrm>
                <a:off x="4937654" y="4621503"/>
                <a:ext cx="174639"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04" name="Ink 309">
                <a:extLst>
                  <a:ext uri="{FF2B5EF4-FFF2-40B4-BE49-F238E27FC236}">
                    <a16:creationId xmlns:a16="http://schemas.microsoft.com/office/drawing/2014/main" id="{C42F2373-7EB9-F149-AC71-37097261C7A4}"/>
                  </a:ext>
                </a:extLst>
              </p14:cNvPr>
              <p14:cNvContentPartPr/>
              <p14:nvPr/>
            </p14:nvContentPartPr>
            <p14:xfrm>
              <a:off x="7147355" y="4472823"/>
              <a:ext cx="339840" cy="201600"/>
            </p14:xfrm>
          </p:contentPart>
        </mc:Choice>
        <mc:Fallback xmlns="">
          <p:pic>
            <p:nvPicPr>
              <p:cNvPr id="304" name="Ink 309">
                <a:extLst>
                  <a:ext uri="{FF2B5EF4-FFF2-40B4-BE49-F238E27FC236}">
                    <a16:creationId xmlns:a16="http://schemas.microsoft.com/office/drawing/2014/main" id="{C42F2373-7EB9-F149-AC71-37097261C7A4}"/>
                  </a:ext>
                </a:extLst>
              </p:cNvPr>
              <p:cNvPicPr/>
              <p:nvPr/>
            </p:nvPicPr>
            <p:blipFill>
              <a:blip r:embed="rId149"/>
              <a:stretch>
                <a:fillRect/>
              </a:stretch>
            </p:blipFill>
            <p:spPr>
              <a:xfrm>
                <a:off x="7138715" y="4464183"/>
                <a:ext cx="3567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05" name="Ink 310">
                <a:extLst>
                  <a:ext uri="{FF2B5EF4-FFF2-40B4-BE49-F238E27FC236}">
                    <a16:creationId xmlns:a16="http://schemas.microsoft.com/office/drawing/2014/main" id="{AFA3A018-0A89-1F4D-B70E-A40FCD2ECBCC}"/>
                  </a:ext>
                </a:extLst>
              </p14:cNvPr>
              <p14:cNvContentPartPr/>
              <p14:nvPr/>
            </p14:nvContentPartPr>
            <p14:xfrm>
              <a:off x="6550115" y="4535823"/>
              <a:ext cx="503280" cy="145080"/>
            </p14:xfrm>
          </p:contentPart>
        </mc:Choice>
        <mc:Fallback xmlns="">
          <p:pic>
            <p:nvPicPr>
              <p:cNvPr id="305" name="Ink 310">
                <a:extLst>
                  <a:ext uri="{FF2B5EF4-FFF2-40B4-BE49-F238E27FC236}">
                    <a16:creationId xmlns:a16="http://schemas.microsoft.com/office/drawing/2014/main" id="{AFA3A018-0A89-1F4D-B70E-A40FCD2ECBCC}"/>
                  </a:ext>
                </a:extLst>
              </p:cNvPr>
              <p:cNvPicPr/>
              <p:nvPr/>
            </p:nvPicPr>
            <p:blipFill>
              <a:blip r:embed="rId151"/>
              <a:stretch>
                <a:fillRect/>
              </a:stretch>
            </p:blipFill>
            <p:spPr>
              <a:xfrm>
                <a:off x="6541115" y="4527162"/>
                <a:ext cx="520200"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06" name="Ink 311">
                <a:extLst>
                  <a:ext uri="{FF2B5EF4-FFF2-40B4-BE49-F238E27FC236}">
                    <a16:creationId xmlns:a16="http://schemas.microsoft.com/office/drawing/2014/main" id="{C8A75CDA-BF12-4441-9198-517EF52B80D9}"/>
                  </a:ext>
                </a:extLst>
              </p14:cNvPr>
              <p14:cNvContentPartPr/>
              <p14:nvPr/>
            </p14:nvContentPartPr>
            <p14:xfrm>
              <a:off x="5198315" y="4473543"/>
              <a:ext cx="911880" cy="219960"/>
            </p14:xfrm>
          </p:contentPart>
        </mc:Choice>
        <mc:Fallback xmlns="">
          <p:pic>
            <p:nvPicPr>
              <p:cNvPr id="306" name="Ink 311">
                <a:extLst>
                  <a:ext uri="{FF2B5EF4-FFF2-40B4-BE49-F238E27FC236}">
                    <a16:creationId xmlns:a16="http://schemas.microsoft.com/office/drawing/2014/main" id="{C8A75CDA-BF12-4441-9198-517EF52B80D9}"/>
                  </a:ext>
                </a:extLst>
              </p:cNvPr>
              <p:cNvPicPr/>
              <p:nvPr/>
            </p:nvPicPr>
            <p:blipFill>
              <a:blip r:embed="rId153"/>
              <a:stretch>
                <a:fillRect/>
              </a:stretch>
            </p:blipFill>
            <p:spPr>
              <a:xfrm>
                <a:off x="5189678" y="4464889"/>
                <a:ext cx="929153" cy="237268"/>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07" name="Ink 312">
                <a:extLst>
                  <a:ext uri="{FF2B5EF4-FFF2-40B4-BE49-F238E27FC236}">
                    <a16:creationId xmlns:a16="http://schemas.microsoft.com/office/drawing/2014/main" id="{DCB05A7F-B820-1C43-ABE7-EE7F9D3924F8}"/>
                  </a:ext>
                </a:extLst>
              </p14:cNvPr>
              <p14:cNvContentPartPr/>
              <p14:nvPr/>
            </p14:nvContentPartPr>
            <p14:xfrm>
              <a:off x="4525475" y="4617543"/>
              <a:ext cx="302400" cy="100800"/>
            </p14:xfrm>
          </p:contentPart>
        </mc:Choice>
        <mc:Fallback xmlns="">
          <p:pic>
            <p:nvPicPr>
              <p:cNvPr id="307" name="Ink 312">
                <a:extLst>
                  <a:ext uri="{FF2B5EF4-FFF2-40B4-BE49-F238E27FC236}">
                    <a16:creationId xmlns:a16="http://schemas.microsoft.com/office/drawing/2014/main" id="{DCB05A7F-B820-1C43-ABE7-EE7F9D3924F8}"/>
                  </a:ext>
                </a:extLst>
              </p:cNvPr>
              <p:cNvPicPr/>
              <p:nvPr/>
            </p:nvPicPr>
            <p:blipFill>
              <a:blip r:embed="rId155"/>
              <a:stretch>
                <a:fillRect/>
              </a:stretch>
            </p:blipFill>
            <p:spPr>
              <a:xfrm>
                <a:off x="4516464" y="4609263"/>
                <a:ext cx="320061"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08" name="Ink 313">
                <a:extLst>
                  <a:ext uri="{FF2B5EF4-FFF2-40B4-BE49-F238E27FC236}">
                    <a16:creationId xmlns:a16="http://schemas.microsoft.com/office/drawing/2014/main" id="{9B4F9A06-18F2-C247-AD29-299C891FB6C8}"/>
                  </a:ext>
                </a:extLst>
              </p14:cNvPr>
              <p14:cNvContentPartPr/>
              <p14:nvPr/>
            </p14:nvContentPartPr>
            <p14:xfrm>
              <a:off x="2897195" y="4636623"/>
              <a:ext cx="365040" cy="94680"/>
            </p14:xfrm>
          </p:contentPart>
        </mc:Choice>
        <mc:Fallback xmlns="">
          <p:pic>
            <p:nvPicPr>
              <p:cNvPr id="308" name="Ink 313">
                <a:extLst>
                  <a:ext uri="{FF2B5EF4-FFF2-40B4-BE49-F238E27FC236}">
                    <a16:creationId xmlns:a16="http://schemas.microsoft.com/office/drawing/2014/main" id="{9B4F9A06-18F2-C247-AD29-299C891FB6C8}"/>
                  </a:ext>
                </a:extLst>
              </p:cNvPr>
              <p:cNvPicPr/>
              <p:nvPr/>
            </p:nvPicPr>
            <p:blipFill>
              <a:blip r:embed="rId157"/>
              <a:stretch>
                <a:fillRect/>
              </a:stretch>
            </p:blipFill>
            <p:spPr>
              <a:xfrm>
                <a:off x="2888555" y="4627983"/>
                <a:ext cx="381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09" name="Ink 314">
                <a:extLst>
                  <a:ext uri="{FF2B5EF4-FFF2-40B4-BE49-F238E27FC236}">
                    <a16:creationId xmlns:a16="http://schemas.microsoft.com/office/drawing/2014/main" id="{9EBEDDDA-3BAB-6D48-8676-6EF52D691472}"/>
                  </a:ext>
                </a:extLst>
              </p14:cNvPr>
              <p14:cNvContentPartPr/>
              <p14:nvPr/>
            </p14:nvContentPartPr>
            <p14:xfrm>
              <a:off x="2551235" y="4579743"/>
              <a:ext cx="201600" cy="157680"/>
            </p14:xfrm>
          </p:contentPart>
        </mc:Choice>
        <mc:Fallback xmlns="">
          <p:pic>
            <p:nvPicPr>
              <p:cNvPr id="309" name="Ink 314">
                <a:extLst>
                  <a:ext uri="{FF2B5EF4-FFF2-40B4-BE49-F238E27FC236}">
                    <a16:creationId xmlns:a16="http://schemas.microsoft.com/office/drawing/2014/main" id="{9EBEDDDA-3BAB-6D48-8676-6EF52D691472}"/>
                  </a:ext>
                </a:extLst>
              </p:cNvPr>
              <p:cNvPicPr/>
              <p:nvPr/>
            </p:nvPicPr>
            <p:blipFill>
              <a:blip r:embed="rId159"/>
              <a:stretch>
                <a:fillRect/>
              </a:stretch>
            </p:blipFill>
            <p:spPr>
              <a:xfrm>
                <a:off x="2541875" y="4570722"/>
                <a:ext cx="21960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16" name="Ink 315">
                <a:extLst>
                  <a:ext uri="{FF2B5EF4-FFF2-40B4-BE49-F238E27FC236}">
                    <a16:creationId xmlns:a16="http://schemas.microsoft.com/office/drawing/2014/main" id="{FAA3B6EF-22DF-D343-A9F8-5C6939F1CA73}"/>
                  </a:ext>
                </a:extLst>
              </p14:cNvPr>
              <p14:cNvContentPartPr/>
              <p14:nvPr/>
            </p14:nvContentPartPr>
            <p14:xfrm>
              <a:off x="7920635" y="4510623"/>
              <a:ext cx="214200" cy="88200"/>
            </p14:xfrm>
          </p:contentPart>
        </mc:Choice>
        <mc:Fallback xmlns="">
          <p:pic>
            <p:nvPicPr>
              <p:cNvPr id="316" name="Ink 315">
                <a:extLst>
                  <a:ext uri="{FF2B5EF4-FFF2-40B4-BE49-F238E27FC236}">
                    <a16:creationId xmlns:a16="http://schemas.microsoft.com/office/drawing/2014/main" id="{FAA3B6EF-22DF-D343-A9F8-5C6939F1CA73}"/>
                  </a:ext>
                </a:extLst>
              </p:cNvPr>
              <p:cNvPicPr/>
              <p:nvPr/>
            </p:nvPicPr>
            <p:blipFill>
              <a:blip r:embed="rId161"/>
              <a:stretch>
                <a:fillRect/>
              </a:stretch>
            </p:blipFill>
            <p:spPr>
              <a:xfrm>
                <a:off x="7911635" y="4501983"/>
                <a:ext cx="2314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17" name="Ink 316">
                <a:extLst>
                  <a:ext uri="{FF2B5EF4-FFF2-40B4-BE49-F238E27FC236}">
                    <a16:creationId xmlns:a16="http://schemas.microsoft.com/office/drawing/2014/main" id="{D68944FD-BE2E-0D48-B696-3D08701E4626}"/>
                  </a:ext>
                </a:extLst>
              </p14:cNvPr>
              <p14:cNvContentPartPr/>
              <p14:nvPr/>
            </p14:nvContentPartPr>
            <p14:xfrm>
              <a:off x="8242115" y="4504503"/>
              <a:ext cx="119160" cy="75960"/>
            </p14:xfrm>
          </p:contentPart>
        </mc:Choice>
        <mc:Fallback xmlns="">
          <p:pic>
            <p:nvPicPr>
              <p:cNvPr id="317" name="Ink 316">
                <a:extLst>
                  <a:ext uri="{FF2B5EF4-FFF2-40B4-BE49-F238E27FC236}">
                    <a16:creationId xmlns:a16="http://schemas.microsoft.com/office/drawing/2014/main" id="{D68944FD-BE2E-0D48-B696-3D08701E4626}"/>
                  </a:ext>
                </a:extLst>
              </p:cNvPr>
              <p:cNvPicPr/>
              <p:nvPr/>
            </p:nvPicPr>
            <p:blipFill>
              <a:blip r:embed="rId163"/>
              <a:stretch>
                <a:fillRect/>
              </a:stretch>
            </p:blipFill>
            <p:spPr>
              <a:xfrm>
                <a:off x="8233475" y="4495863"/>
                <a:ext cx="136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25" name="Ink 325">
                <a:extLst>
                  <a:ext uri="{FF2B5EF4-FFF2-40B4-BE49-F238E27FC236}">
                    <a16:creationId xmlns:a16="http://schemas.microsoft.com/office/drawing/2014/main" id="{09FD1FDC-25A9-D548-8014-6C99B218EE51}"/>
                  </a:ext>
                </a:extLst>
              </p14:cNvPr>
              <p14:cNvContentPartPr/>
              <p14:nvPr/>
            </p14:nvContentPartPr>
            <p14:xfrm>
              <a:off x="8467475" y="4404423"/>
              <a:ext cx="1219320" cy="181440"/>
            </p14:xfrm>
          </p:contentPart>
        </mc:Choice>
        <mc:Fallback xmlns="">
          <p:pic>
            <p:nvPicPr>
              <p:cNvPr id="325" name="Ink 325">
                <a:extLst>
                  <a:ext uri="{FF2B5EF4-FFF2-40B4-BE49-F238E27FC236}">
                    <a16:creationId xmlns:a16="http://schemas.microsoft.com/office/drawing/2014/main" id="{09FD1FDC-25A9-D548-8014-6C99B218EE51}"/>
                  </a:ext>
                </a:extLst>
              </p:cNvPr>
              <p:cNvPicPr/>
              <p:nvPr/>
            </p:nvPicPr>
            <p:blipFill>
              <a:blip r:embed="rId165"/>
              <a:stretch>
                <a:fillRect/>
              </a:stretch>
            </p:blipFill>
            <p:spPr>
              <a:xfrm>
                <a:off x="8458835" y="4395766"/>
                <a:ext cx="1236240" cy="198754"/>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27" name="Ink 326">
                <a:extLst>
                  <a:ext uri="{FF2B5EF4-FFF2-40B4-BE49-F238E27FC236}">
                    <a16:creationId xmlns:a16="http://schemas.microsoft.com/office/drawing/2014/main" id="{F61E5C33-6A24-E241-A0CB-67053E439BBD}"/>
                  </a:ext>
                </a:extLst>
              </p14:cNvPr>
              <p14:cNvContentPartPr/>
              <p14:nvPr/>
            </p14:nvContentPartPr>
            <p14:xfrm>
              <a:off x="3972155" y="5221263"/>
              <a:ext cx="214200" cy="94680"/>
            </p14:xfrm>
          </p:contentPart>
        </mc:Choice>
        <mc:Fallback xmlns="">
          <p:pic>
            <p:nvPicPr>
              <p:cNvPr id="327" name="Ink 326">
                <a:extLst>
                  <a:ext uri="{FF2B5EF4-FFF2-40B4-BE49-F238E27FC236}">
                    <a16:creationId xmlns:a16="http://schemas.microsoft.com/office/drawing/2014/main" id="{F61E5C33-6A24-E241-A0CB-67053E439BBD}"/>
                  </a:ext>
                </a:extLst>
              </p:cNvPr>
              <p:cNvPicPr/>
              <p:nvPr/>
            </p:nvPicPr>
            <p:blipFill>
              <a:blip r:embed="rId167"/>
              <a:stretch>
                <a:fillRect/>
              </a:stretch>
            </p:blipFill>
            <p:spPr>
              <a:xfrm>
                <a:off x="3963155" y="5212263"/>
                <a:ext cx="231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28" name="Ink 327">
                <a:extLst>
                  <a:ext uri="{FF2B5EF4-FFF2-40B4-BE49-F238E27FC236}">
                    <a16:creationId xmlns:a16="http://schemas.microsoft.com/office/drawing/2014/main" id="{F17E0EA1-ADF8-CC4F-91E5-F81C5CCD2D83}"/>
                  </a:ext>
                </a:extLst>
              </p14:cNvPr>
              <p14:cNvContentPartPr/>
              <p14:nvPr/>
            </p14:nvContentPartPr>
            <p14:xfrm>
              <a:off x="4044875" y="5139543"/>
              <a:ext cx="21960" cy="38160"/>
            </p14:xfrm>
          </p:contentPart>
        </mc:Choice>
        <mc:Fallback xmlns="">
          <p:pic>
            <p:nvPicPr>
              <p:cNvPr id="328" name="Ink 327">
                <a:extLst>
                  <a:ext uri="{FF2B5EF4-FFF2-40B4-BE49-F238E27FC236}">
                    <a16:creationId xmlns:a16="http://schemas.microsoft.com/office/drawing/2014/main" id="{F17E0EA1-ADF8-CC4F-91E5-F81C5CCD2D83}"/>
                  </a:ext>
                </a:extLst>
              </p:cNvPr>
              <p:cNvPicPr/>
              <p:nvPr/>
            </p:nvPicPr>
            <p:blipFill>
              <a:blip r:embed="rId169"/>
              <a:stretch>
                <a:fillRect/>
              </a:stretch>
            </p:blipFill>
            <p:spPr>
              <a:xfrm>
                <a:off x="4036595" y="5131623"/>
                <a:ext cx="381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40" name="Ink 342">
                <a:extLst>
                  <a:ext uri="{FF2B5EF4-FFF2-40B4-BE49-F238E27FC236}">
                    <a16:creationId xmlns:a16="http://schemas.microsoft.com/office/drawing/2014/main" id="{FEE7E7F6-FAC8-5245-A562-ABD8D02E9DF8}"/>
                  </a:ext>
                </a:extLst>
              </p14:cNvPr>
              <p14:cNvContentPartPr/>
              <p14:nvPr/>
            </p14:nvContentPartPr>
            <p14:xfrm>
              <a:off x="6267155" y="5183463"/>
              <a:ext cx="490680" cy="126360"/>
            </p14:xfrm>
          </p:contentPart>
        </mc:Choice>
        <mc:Fallback xmlns="">
          <p:pic>
            <p:nvPicPr>
              <p:cNvPr id="340" name="Ink 342">
                <a:extLst>
                  <a:ext uri="{FF2B5EF4-FFF2-40B4-BE49-F238E27FC236}">
                    <a16:creationId xmlns:a16="http://schemas.microsoft.com/office/drawing/2014/main" id="{FEE7E7F6-FAC8-5245-A562-ABD8D02E9DF8}"/>
                  </a:ext>
                </a:extLst>
              </p:cNvPr>
              <p:cNvPicPr/>
              <p:nvPr/>
            </p:nvPicPr>
            <p:blipFill>
              <a:blip r:embed="rId171"/>
              <a:stretch>
                <a:fillRect/>
              </a:stretch>
            </p:blipFill>
            <p:spPr>
              <a:xfrm>
                <a:off x="6258521" y="5174103"/>
                <a:ext cx="507947"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41" name="Ink 343">
                <a:extLst>
                  <a:ext uri="{FF2B5EF4-FFF2-40B4-BE49-F238E27FC236}">
                    <a16:creationId xmlns:a16="http://schemas.microsoft.com/office/drawing/2014/main" id="{75345B49-B746-BC43-AC74-1857E0D4B040}"/>
                  </a:ext>
                </a:extLst>
              </p14:cNvPr>
              <p14:cNvContentPartPr/>
              <p14:nvPr/>
            </p14:nvContentPartPr>
            <p14:xfrm>
              <a:off x="5254835" y="5114343"/>
              <a:ext cx="899280" cy="323640"/>
            </p14:xfrm>
          </p:contentPart>
        </mc:Choice>
        <mc:Fallback xmlns="">
          <p:pic>
            <p:nvPicPr>
              <p:cNvPr id="341" name="Ink 343">
                <a:extLst>
                  <a:ext uri="{FF2B5EF4-FFF2-40B4-BE49-F238E27FC236}">
                    <a16:creationId xmlns:a16="http://schemas.microsoft.com/office/drawing/2014/main" id="{75345B49-B746-BC43-AC74-1857E0D4B040}"/>
                  </a:ext>
                </a:extLst>
              </p:cNvPr>
              <p:cNvPicPr/>
              <p:nvPr/>
            </p:nvPicPr>
            <p:blipFill>
              <a:blip r:embed="rId173"/>
              <a:stretch>
                <a:fillRect/>
              </a:stretch>
            </p:blipFill>
            <p:spPr>
              <a:xfrm>
                <a:off x="5246195" y="5105713"/>
                <a:ext cx="916200" cy="340541"/>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42" name="Ink 344">
                <a:extLst>
                  <a:ext uri="{FF2B5EF4-FFF2-40B4-BE49-F238E27FC236}">
                    <a16:creationId xmlns:a16="http://schemas.microsoft.com/office/drawing/2014/main" id="{F7BD53DF-4E22-284D-BD26-79D94E7F1CDC}"/>
                  </a:ext>
                </a:extLst>
              </p14:cNvPr>
              <p14:cNvContentPartPr/>
              <p14:nvPr/>
            </p14:nvContentPartPr>
            <p14:xfrm>
              <a:off x="4588475" y="5152863"/>
              <a:ext cx="572400" cy="181800"/>
            </p14:xfrm>
          </p:contentPart>
        </mc:Choice>
        <mc:Fallback xmlns="">
          <p:pic>
            <p:nvPicPr>
              <p:cNvPr id="342" name="Ink 344">
                <a:extLst>
                  <a:ext uri="{FF2B5EF4-FFF2-40B4-BE49-F238E27FC236}">
                    <a16:creationId xmlns:a16="http://schemas.microsoft.com/office/drawing/2014/main" id="{F7BD53DF-4E22-284D-BD26-79D94E7F1CDC}"/>
                  </a:ext>
                </a:extLst>
              </p:cNvPr>
              <p:cNvPicPr/>
              <p:nvPr/>
            </p:nvPicPr>
            <p:blipFill>
              <a:blip r:embed="rId175"/>
              <a:stretch>
                <a:fillRect/>
              </a:stretch>
            </p:blipFill>
            <p:spPr>
              <a:xfrm>
                <a:off x="4579481" y="5144240"/>
                <a:ext cx="589309" cy="198327"/>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56" name="Ink 358">
                <a:extLst>
                  <a:ext uri="{FF2B5EF4-FFF2-40B4-BE49-F238E27FC236}">
                    <a16:creationId xmlns:a16="http://schemas.microsoft.com/office/drawing/2014/main" id="{B6BAE784-728C-F242-B74F-5E5B0EB857A7}"/>
                  </a:ext>
                </a:extLst>
              </p14:cNvPr>
              <p14:cNvContentPartPr/>
              <p14:nvPr/>
            </p14:nvContentPartPr>
            <p14:xfrm>
              <a:off x="8826035" y="5000943"/>
              <a:ext cx="792360" cy="434160"/>
            </p14:xfrm>
          </p:contentPart>
        </mc:Choice>
        <mc:Fallback xmlns="">
          <p:pic>
            <p:nvPicPr>
              <p:cNvPr id="356" name="Ink 358">
                <a:extLst>
                  <a:ext uri="{FF2B5EF4-FFF2-40B4-BE49-F238E27FC236}">
                    <a16:creationId xmlns:a16="http://schemas.microsoft.com/office/drawing/2014/main" id="{B6BAE784-728C-F242-B74F-5E5B0EB857A7}"/>
                  </a:ext>
                </a:extLst>
              </p:cNvPr>
              <p:cNvPicPr/>
              <p:nvPr/>
            </p:nvPicPr>
            <p:blipFill>
              <a:blip r:embed="rId177"/>
              <a:stretch>
                <a:fillRect/>
              </a:stretch>
            </p:blipFill>
            <p:spPr>
              <a:xfrm>
                <a:off x="8817399" y="4992303"/>
                <a:ext cx="809632"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57" name="Ink 359">
                <a:extLst>
                  <a:ext uri="{FF2B5EF4-FFF2-40B4-BE49-F238E27FC236}">
                    <a16:creationId xmlns:a16="http://schemas.microsoft.com/office/drawing/2014/main" id="{AA30F2C2-837C-4041-A5C5-A4FA213FAB1D}"/>
                  </a:ext>
                </a:extLst>
              </p14:cNvPr>
              <p14:cNvContentPartPr/>
              <p14:nvPr/>
            </p14:nvContentPartPr>
            <p14:xfrm>
              <a:off x="7933235" y="5045223"/>
              <a:ext cx="446760" cy="189000"/>
            </p14:xfrm>
          </p:contentPart>
        </mc:Choice>
        <mc:Fallback xmlns="">
          <p:pic>
            <p:nvPicPr>
              <p:cNvPr id="357" name="Ink 359">
                <a:extLst>
                  <a:ext uri="{FF2B5EF4-FFF2-40B4-BE49-F238E27FC236}">
                    <a16:creationId xmlns:a16="http://schemas.microsoft.com/office/drawing/2014/main" id="{AA30F2C2-837C-4041-A5C5-A4FA213FAB1D}"/>
                  </a:ext>
                </a:extLst>
              </p:cNvPr>
              <p:cNvPicPr/>
              <p:nvPr/>
            </p:nvPicPr>
            <p:blipFill>
              <a:blip r:embed="rId179"/>
              <a:stretch>
                <a:fillRect/>
              </a:stretch>
            </p:blipFill>
            <p:spPr>
              <a:xfrm>
                <a:off x="7923875" y="5036583"/>
                <a:ext cx="4640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58" name="Ink 360">
                <a:extLst>
                  <a:ext uri="{FF2B5EF4-FFF2-40B4-BE49-F238E27FC236}">
                    <a16:creationId xmlns:a16="http://schemas.microsoft.com/office/drawing/2014/main" id="{F23129AF-5708-C64B-B876-7A6A2321FBEB}"/>
                  </a:ext>
                </a:extLst>
              </p14:cNvPr>
              <p14:cNvContentPartPr/>
              <p14:nvPr/>
            </p14:nvContentPartPr>
            <p14:xfrm>
              <a:off x="7279475" y="5114343"/>
              <a:ext cx="302040" cy="283320"/>
            </p14:xfrm>
          </p:contentPart>
        </mc:Choice>
        <mc:Fallback xmlns="">
          <p:pic>
            <p:nvPicPr>
              <p:cNvPr id="358" name="Ink 360">
                <a:extLst>
                  <a:ext uri="{FF2B5EF4-FFF2-40B4-BE49-F238E27FC236}">
                    <a16:creationId xmlns:a16="http://schemas.microsoft.com/office/drawing/2014/main" id="{F23129AF-5708-C64B-B876-7A6A2321FBEB}"/>
                  </a:ext>
                </a:extLst>
              </p:cNvPr>
              <p:cNvPicPr/>
              <p:nvPr/>
            </p:nvPicPr>
            <p:blipFill>
              <a:blip r:embed="rId181"/>
              <a:stretch>
                <a:fillRect/>
              </a:stretch>
            </p:blipFill>
            <p:spPr>
              <a:xfrm>
                <a:off x="7270835" y="5106063"/>
                <a:ext cx="318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62" name="Ink 361">
                <a:extLst>
                  <a:ext uri="{FF2B5EF4-FFF2-40B4-BE49-F238E27FC236}">
                    <a16:creationId xmlns:a16="http://schemas.microsoft.com/office/drawing/2014/main" id="{C7867167-D2BD-A243-A5A5-4286619FC735}"/>
                  </a:ext>
                </a:extLst>
              </p14:cNvPr>
              <p14:cNvContentPartPr/>
              <p14:nvPr/>
            </p14:nvContentPartPr>
            <p14:xfrm>
              <a:off x="5839475" y="5755503"/>
              <a:ext cx="308520" cy="100800"/>
            </p14:xfrm>
          </p:contentPart>
        </mc:Choice>
        <mc:Fallback xmlns="">
          <p:pic>
            <p:nvPicPr>
              <p:cNvPr id="362" name="Ink 361">
                <a:extLst>
                  <a:ext uri="{FF2B5EF4-FFF2-40B4-BE49-F238E27FC236}">
                    <a16:creationId xmlns:a16="http://schemas.microsoft.com/office/drawing/2014/main" id="{C7867167-D2BD-A243-A5A5-4286619FC735}"/>
                  </a:ext>
                </a:extLst>
              </p:cNvPr>
              <p:cNvPicPr/>
              <p:nvPr/>
            </p:nvPicPr>
            <p:blipFill>
              <a:blip r:embed="rId183"/>
              <a:stretch>
                <a:fillRect/>
              </a:stretch>
            </p:blipFill>
            <p:spPr>
              <a:xfrm>
                <a:off x="5831185" y="5746863"/>
                <a:ext cx="3254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63" name="Ink 362">
                <a:extLst>
                  <a:ext uri="{FF2B5EF4-FFF2-40B4-BE49-F238E27FC236}">
                    <a16:creationId xmlns:a16="http://schemas.microsoft.com/office/drawing/2014/main" id="{BDBBA30F-1D09-BA44-AFE8-70C7F98E0C71}"/>
                  </a:ext>
                </a:extLst>
              </p14:cNvPr>
              <p14:cNvContentPartPr/>
              <p14:nvPr/>
            </p14:nvContentPartPr>
            <p14:xfrm>
              <a:off x="5911475" y="5662623"/>
              <a:ext cx="16560" cy="30240"/>
            </p14:xfrm>
          </p:contentPart>
        </mc:Choice>
        <mc:Fallback xmlns="">
          <p:pic>
            <p:nvPicPr>
              <p:cNvPr id="363" name="Ink 362">
                <a:extLst>
                  <a:ext uri="{FF2B5EF4-FFF2-40B4-BE49-F238E27FC236}">
                    <a16:creationId xmlns:a16="http://schemas.microsoft.com/office/drawing/2014/main" id="{BDBBA30F-1D09-BA44-AFE8-70C7F98E0C71}"/>
                  </a:ext>
                </a:extLst>
              </p:cNvPr>
              <p:cNvPicPr/>
              <p:nvPr/>
            </p:nvPicPr>
            <p:blipFill>
              <a:blip r:embed="rId185"/>
              <a:stretch>
                <a:fillRect/>
              </a:stretch>
            </p:blipFill>
            <p:spPr>
              <a:xfrm>
                <a:off x="5903011" y="5654343"/>
                <a:ext cx="34592"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64" name="Ink 363">
                <a:extLst>
                  <a:ext uri="{FF2B5EF4-FFF2-40B4-BE49-F238E27FC236}">
                    <a16:creationId xmlns:a16="http://schemas.microsoft.com/office/drawing/2014/main" id="{3293F803-91C0-1F49-AC80-14FD22BBCA20}"/>
                  </a:ext>
                </a:extLst>
              </p14:cNvPr>
              <p14:cNvContentPartPr/>
              <p14:nvPr/>
            </p14:nvContentPartPr>
            <p14:xfrm>
              <a:off x="6550115" y="5717703"/>
              <a:ext cx="182520" cy="94680"/>
            </p14:xfrm>
          </p:contentPart>
        </mc:Choice>
        <mc:Fallback xmlns="">
          <p:pic>
            <p:nvPicPr>
              <p:cNvPr id="364" name="Ink 363">
                <a:extLst>
                  <a:ext uri="{FF2B5EF4-FFF2-40B4-BE49-F238E27FC236}">
                    <a16:creationId xmlns:a16="http://schemas.microsoft.com/office/drawing/2014/main" id="{3293F803-91C0-1F49-AC80-14FD22BBCA20}"/>
                  </a:ext>
                </a:extLst>
              </p:cNvPr>
              <p:cNvPicPr/>
              <p:nvPr/>
            </p:nvPicPr>
            <p:blipFill>
              <a:blip r:embed="rId187"/>
              <a:stretch>
                <a:fillRect/>
              </a:stretch>
            </p:blipFill>
            <p:spPr>
              <a:xfrm>
                <a:off x="6541492" y="5709783"/>
                <a:ext cx="19976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70" name="Ink 370">
                <a:extLst>
                  <a:ext uri="{FF2B5EF4-FFF2-40B4-BE49-F238E27FC236}">
                    <a16:creationId xmlns:a16="http://schemas.microsoft.com/office/drawing/2014/main" id="{945342E4-A2B3-C34D-925D-F33A0D6050E2}"/>
                  </a:ext>
                </a:extLst>
              </p14:cNvPr>
              <p14:cNvContentPartPr/>
              <p14:nvPr/>
            </p14:nvContentPartPr>
            <p14:xfrm>
              <a:off x="6964835" y="5661183"/>
              <a:ext cx="767520" cy="170280"/>
            </p14:xfrm>
          </p:contentPart>
        </mc:Choice>
        <mc:Fallback xmlns="">
          <p:pic>
            <p:nvPicPr>
              <p:cNvPr id="370" name="Ink 370">
                <a:extLst>
                  <a:ext uri="{FF2B5EF4-FFF2-40B4-BE49-F238E27FC236}">
                    <a16:creationId xmlns:a16="http://schemas.microsoft.com/office/drawing/2014/main" id="{945342E4-A2B3-C34D-925D-F33A0D6050E2}"/>
                  </a:ext>
                </a:extLst>
              </p:cNvPr>
              <p:cNvPicPr/>
              <p:nvPr/>
            </p:nvPicPr>
            <p:blipFill>
              <a:blip r:embed="rId189"/>
              <a:stretch>
                <a:fillRect/>
              </a:stretch>
            </p:blipFill>
            <p:spPr>
              <a:xfrm>
                <a:off x="6956191" y="5652164"/>
                <a:ext cx="784448"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72" name="Ink 371">
                <a:extLst>
                  <a:ext uri="{FF2B5EF4-FFF2-40B4-BE49-F238E27FC236}">
                    <a16:creationId xmlns:a16="http://schemas.microsoft.com/office/drawing/2014/main" id="{1570208E-C958-6E45-8EE5-342B53BDD7A2}"/>
                  </a:ext>
                </a:extLst>
              </p14:cNvPr>
              <p14:cNvContentPartPr/>
              <p14:nvPr/>
            </p14:nvContentPartPr>
            <p14:xfrm>
              <a:off x="7845755" y="5566863"/>
              <a:ext cx="119160" cy="201600"/>
            </p14:xfrm>
          </p:contentPart>
        </mc:Choice>
        <mc:Fallback xmlns="">
          <p:pic>
            <p:nvPicPr>
              <p:cNvPr id="372" name="Ink 371">
                <a:extLst>
                  <a:ext uri="{FF2B5EF4-FFF2-40B4-BE49-F238E27FC236}">
                    <a16:creationId xmlns:a16="http://schemas.microsoft.com/office/drawing/2014/main" id="{1570208E-C958-6E45-8EE5-342B53BDD7A2}"/>
                  </a:ext>
                </a:extLst>
              </p:cNvPr>
              <p:cNvPicPr/>
              <p:nvPr/>
            </p:nvPicPr>
            <p:blipFill>
              <a:blip r:embed="rId191"/>
              <a:stretch>
                <a:fillRect/>
              </a:stretch>
            </p:blipFill>
            <p:spPr>
              <a:xfrm>
                <a:off x="7837475" y="5558223"/>
                <a:ext cx="1360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73" name="Ink 372">
                <a:extLst>
                  <a:ext uri="{FF2B5EF4-FFF2-40B4-BE49-F238E27FC236}">
                    <a16:creationId xmlns:a16="http://schemas.microsoft.com/office/drawing/2014/main" id="{DAD4EFDC-5CB1-1C4C-A022-45B0672945F9}"/>
                  </a:ext>
                </a:extLst>
              </p14:cNvPr>
              <p14:cNvContentPartPr/>
              <p14:nvPr/>
            </p14:nvContentPartPr>
            <p14:xfrm>
              <a:off x="7971035" y="5887623"/>
              <a:ext cx="19080" cy="25560"/>
            </p14:xfrm>
          </p:contentPart>
        </mc:Choice>
        <mc:Fallback xmlns="">
          <p:pic>
            <p:nvPicPr>
              <p:cNvPr id="373" name="Ink 372">
                <a:extLst>
                  <a:ext uri="{FF2B5EF4-FFF2-40B4-BE49-F238E27FC236}">
                    <a16:creationId xmlns:a16="http://schemas.microsoft.com/office/drawing/2014/main" id="{DAD4EFDC-5CB1-1C4C-A022-45B0672945F9}"/>
                  </a:ext>
                </a:extLst>
              </p:cNvPr>
              <p:cNvPicPr/>
              <p:nvPr/>
            </p:nvPicPr>
            <p:blipFill>
              <a:blip r:embed="rId193"/>
              <a:stretch>
                <a:fillRect/>
              </a:stretch>
            </p:blipFill>
            <p:spPr>
              <a:xfrm>
                <a:off x="7961848" y="5878263"/>
                <a:ext cx="37453" cy="44280"/>
              </a:xfrm>
              <a:prstGeom prst="rect">
                <a:avLst/>
              </a:prstGeom>
            </p:spPr>
          </p:pic>
        </mc:Fallback>
      </mc:AlternateContent>
    </p:spTree>
    <p:extLst>
      <p:ext uri="{BB962C8B-B14F-4D97-AF65-F5344CB8AC3E}">
        <p14:creationId xmlns:p14="http://schemas.microsoft.com/office/powerpoint/2010/main" val="1444602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6" name="Ink 186">
                <a:extLst>
                  <a:ext uri="{FF2B5EF4-FFF2-40B4-BE49-F238E27FC236}">
                    <a16:creationId xmlns:a16="http://schemas.microsoft.com/office/drawing/2014/main" id="{3DAB71BB-6A6F-EF43-B74F-4BE9C7ECAC5C}"/>
                  </a:ext>
                </a:extLst>
              </p14:cNvPr>
              <p14:cNvContentPartPr/>
              <p14:nvPr/>
            </p14:nvContentPartPr>
            <p14:xfrm>
              <a:off x="2312555" y="430383"/>
              <a:ext cx="7613280" cy="4916880"/>
            </p14:xfrm>
          </p:contentPart>
        </mc:Choice>
        <mc:Fallback xmlns="">
          <p:pic>
            <p:nvPicPr>
              <p:cNvPr id="186" name="Ink 186">
                <a:extLst>
                  <a:ext uri="{FF2B5EF4-FFF2-40B4-BE49-F238E27FC236}">
                    <a16:creationId xmlns:a16="http://schemas.microsoft.com/office/drawing/2014/main" id="{3DAB71BB-6A6F-EF43-B74F-4BE9C7ECAC5C}"/>
                  </a:ext>
                </a:extLst>
              </p:cNvPr>
              <p:cNvPicPr/>
              <p:nvPr/>
            </p:nvPicPr>
            <p:blipFill>
              <a:blip r:embed="rId3"/>
              <a:stretch>
                <a:fillRect/>
              </a:stretch>
            </p:blipFill>
            <p:spPr>
              <a:xfrm>
                <a:off x="2304275" y="421743"/>
                <a:ext cx="7629839" cy="4934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6" name="Ink 196">
                <a:extLst>
                  <a:ext uri="{FF2B5EF4-FFF2-40B4-BE49-F238E27FC236}">
                    <a16:creationId xmlns:a16="http://schemas.microsoft.com/office/drawing/2014/main" id="{9010DF91-FB1F-094A-8EBB-D3C850469104}"/>
                  </a:ext>
                </a:extLst>
              </p14:cNvPr>
              <p14:cNvContentPartPr/>
              <p14:nvPr/>
            </p14:nvContentPartPr>
            <p14:xfrm>
              <a:off x="3437915" y="5752623"/>
              <a:ext cx="1559520" cy="537840"/>
            </p14:xfrm>
          </p:contentPart>
        </mc:Choice>
        <mc:Fallback xmlns="">
          <p:pic>
            <p:nvPicPr>
              <p:cNvPr id="196" name="Ink 196">
                <a:extLst>
                  <a:ext uri="{FF2B5EF4-FFF2-40B4-BE49-F238E27FC236}">
                    <a16:creationId xmlns:a16="http://schemas.microsoft.com/office/drawing/2014/main" id="{9010DF91-FB1F-094A-8EBB-D3C850469104}"/>
                  </a:ext>
                </a:extLst>
              </p:cNvPr>
              <p:cNvPicPr/>
              <p:nvPr/>
            </p:nvPicPr>
            <p:blipFill>
              <a:blip r:embed="rId5"/>
              <a:stretch>
                <a:fillRect/>
              </a:stretch>
            </p:blipFill>
            <p:spPr>
              <a:xfrm>
                <a:off x="3428917" y="5744698"/>
                <a:ext cx="1576796" cy="55549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7" name="Ink 206">
                <a:extLst>
                  <a:ext uri="{FF2B5EF4-FFF2-40B4-BE49-F238E27FC236}">
                    <a16:creationId xmlns:a16="http://schemas.microsoft.com/office/drawing/2014/main" id="{76E235A8-2D25-B04D-9344-632CD0B2304B}"/>
                  </a:ext>
                </a:extLst>
              </p14:cNvPr>
              <p14:cNvContentPartPr/>
              <p14:nvPr/>
            </p14:nvContentPartPr>
            <p14:xfrm>
              <a:off x="8719115" y="5598543"/>
              <a:ext cx="176400" cy="239400"/>
            </p14:xfrm>
          </p:contentPart>
        </mc:Choice>
        <mc:Fallback xmlns="">
          <p:pic>
            <p:nvPicPr>
              <p:cNvPr id="207" name="Ink 206">
                <a:extLst>
                  <a:ext uri="{FF2B5EF4-FFF2-40B4-BE49-F238E27FC236}">
                    <a16:creationId xmlns:a16="http://schemas.microsoft.com/office/drawing/2014/main" id="{76E235A8-2D25-B04D-9344-632CD0B2304B}"/>
                  </a:ext>
                </a:extLst>
              </p:cNvPr>
              <p:cNvPicPr/>
              <p:nvPr/>
            </p:nvPicPr>
            <p:blipFill>
              <a:blip r:embed="rId7"/>
              <a:stretch>
                <a:fillRect/>
              </a:stretch>
            </p:blipFill>
            <p:spPr>
              <a:xfrm>
                <a:off x="8710115" y="5589903"/>
                <a:ext cx="1944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8" name="Ink 207">
                <a:extLst>
                  <a:ext uri="{FF2B5EF4-FFF2-40B4-BE49-F238E27FC236}">
                    <a16:creationId xmlns:a16="http://schemas.microsoft.com/office/drawing/2014/main" id="{76D0735E-6A8F-3F4F-B6A0-3C95A228632A}"/>
                  </a:ext>
                </a:extLst>
              </p14:cNvPr>
              <p14:cNvContentPartPr/>
              <p14:nvPr/>
            </p14:nvContentPartPr>
            <p14:xfrm>
              <a:off x="8826035" y="5944143"/>
              <a:ext cx="50760" cy="44280"/>
            </p14:xfrm>
          </p:contentPart>
        </mc:Choice>
        <mc:Fallback xmlns="">
          <p:pic>
            <p:nvPicPr>
              <p:cNvPr id="208" name="Ink 207">
                <a:extLst>
                  <a:ext uri="{FF2B5EF4-FFF2-40B4-BE49-F238E27FC236}">
                    <a16:creationId xmlns:a16="http://schemas.microsoft.com/office/drawing/2014/main" id="{76D0735E-6A8F-3F4F-B6A0-3C95A228632A}"/>
                  </a:ext>
                </a:extLst>
              </p:cNvPr>
              <p:cNvPicPr/>
              <p:nvPr/>
            </p:nvPicPr>
            <p:blipFill>
              <a:blip r:embed="rId9"/>
              <a:stretch>
                <a:fillRect/>
              </a:stretch>
            </p:blipFill>
            <p:spPr>
              <a:xfrm>
                <a:off x="8816675" y="5935143"/>
                <a:ext cx="684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 name="Ink 210">
                <a:extLst>
                  <a:ext uri="{FF2B5EF4-FFF2-40B4-BE49-F238E27FC236}">
                    <a16:creationId xmlns:a16="http://schemas.microsoft.com/office/drawing/2014/main" id="{0A96DA41-2B90-B242-A772-6F55702EA685}"/>
                  </a:ext>
                </a:extLst>
              </p14:cNvPr>
              <p14:cNvContentPartPr/>
              <p14:nvPr/>
            </p14:nvContentPartPr>
            <p14:xfrm>
              <a:off x="7178675" y="5724183"/>
              <a:ext cx="1302120" cy="195120"/>
            </p14:xfrm>
          </p:contentPart>
        </mc:Choice>
        <mc:Fallback xmlns="">
          <p:pic>
            <p:nvPicPr>
              <p:cNvPr id="209" name="Ink 210">
                <a:extLst>
                  <a:ext uri="{FF2B5EF4-FFF2-40B4-BE49-F238E27FC236}">
                    <a16:creationId xmlns:a16="http://schemas.microsoft.com/office/drawing/2014/main" id="{0A96DA41-2B90-B242-A772-6F55702EA685}"/>
                  </a:ext>
                </a:extLst>
              </p:cNvPr>
              <p:cNvPicPr/>
              <p:nvPr/>
            </p:nvPicPr>
            <p:blipFill>
              <a:blip r:embed="rId11"/>
              <a:stretch>
                <a:fillRect/>
              </a:stretch>
            </p:blipFill>
            <p:spPr>
              <a:xfrm>
                <a:off x="7169673" y="5714840"/>
                <a:ext cx="1319765"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0" name="Ink 211">
                <a:extLst>
                  <a:ext uri="{FF2B5EF4-FFF2-40B4-BE49-F238E27FC236}">
                    <a16:creationId xmlns:a16="http://schemas.microsoft.com/office/drawing/2014/main" id="{6671213E-830E-B54E-8548-DA22835ED3AA}"/>
                  </a:ext>
                </a:extLst>
              </p14:cNvPr>
              <p14:cNvContentPartPr/>
              <p14:nvPr/>
            </p14:nvContentPartPr>
            <p14:xfrm>
              <a:off x="5512595" y="5812023"/>
              <a:ext cx="1156680" cy="119880"/>
            </p14:xfrm>
          </p:contentPart>
        </mc:Choice>
        <mc:Fallback xmlns="">
          <p:pic>
            <p:nvPicPr>
              <p:cNvPr id="210" name="Ink 211">
                <a:extLst>
                  <a:ext uri="{FF2B5EF4-FFF2-40B4-BE49-F238E27FC236}">
                    <a16:creationId xmlns:a16="http://schemas.microsoft.com/office/drawing/2014/main" id="{6671213E-830E-B54E-8548-DA22835ED3AA}"/>
                  </a:ext>
                </a:extLst>
              </p:cNvPr>
              <p:cNvPicPr/>
              <p:nvPr/>
            </p:nvPicPr>
            <p:blipFill>
              <a:blip r:embed="rId13"/>
              <a:stretch>
                <a:fillRect/>
              </a:stretch>
            </p:blipFill>
            <p:spPr>
              <a:xfrm>
                <a:off x="5503232" y="5803383"/>
                <a:ext cx="1174686" cy="136800"/>
              </a:xfrm>
              <a:prstGeom prst="rect">
                <a:avLst/>
              </a:prstGeom>
            </p:spPr>
          </p:pic>
        </mc:Fallback>
      </mc:AlternateContent>
    </p:spTree>
    <p:extLst>
      <p:ext uri="{BB962C8B-B14F-4D97-AF65-F5344CB8AC3E}">
        <p14:creationId xmlns:p14="http://schemas.microsoft.com/office/powerpoint/2010/main" val="4158181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79" name="Ink 180">
                <a:extLst>
                  <a:ext uri="{FF2B5EF4-FFF2-40B4-BE49-F238E27FC236}">
                    <a16:creationId xmlns:a16="http://schemas.microsoft.com/office/drawing/2014/main" id="{5D3FD3E0-F44D-D646-A2CE-397EDB47C3C0}"/>
                  </a:ext>
                </a:extLst>
              </p14:cNvPr>
              <p14:cNvContentPartPr/>
              <p14:nvPr/>
            </p14:nvContentPartPr>
            <p14:xfrm>
              <a:off x="9875795" y="5635983"/>
              <a:ext cx="497160" cy="528840"/>
            </p14:xfrm>
          </p:contentPart>
        </mc:Choice>
        <mc:Fallback xmlns="">
          <p:pic>
            <p:nvPicPr>
              <p:cNvPr id="179" name="Ink 180">
                <a:extLst>
                  <a:ext uri="{FF2B5EF4-FFF2-40B4-BE49-F238E27FC236}">
                    <a16:creationId xmlns:a16="http://schemas.microsoft.com/office/drawing/2014/main" id="{5D3FD3E0-F44D-D646-A2CE-397EDB47C3C0}"/>
                  </a:ext>
                </a:extLst>
              </p:cNvPr>
              <p:cNvPicPr/>
              <p:nvPr/>
            </p:nvPicPr>
            <p:blipFill>
              <a:blip r:embed="rId3"/>
              <a:stretch>
                <a:fillRect/>
              </a:stretch>
            </p:blipFill>
            <p:spPr>
              <a:xfrm>
                <a:off x="9866068" y="5626977"/>
                <a:ext cx="515894" cy="54613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0" name="Ink 220">
                <a:extLst>
                  <a:ext uri="{FF2B5EF4-FFF2-40B4-BE49-F238E27FC236}">
                    <a16:creationId xmlns:a16="http://schemas.microsoft.com/office/drawing/2014/main" id="{0607479A-51ED-3B4F-BB2E-D7A1483E35FA}"/>
                  </a:ext>
                </a:extLst>
              </p14:cNvPr>
              <p14:cNvContentPartPr/>
              <p14:nvPr/>
            </p14:nvContentPartPr>
            <p14:xfrm>
              <a:off x="2784155" y="90903"/>
              <a:ext cx="6922080" cy="6092640"/>
            </p14:xfrm>
          </p:contentPart>
        </mc:Choice>
        <mc:Fallback xmlns="">
          <p:pic>
            <p:nvPicPr>
              <p:cNvPr id="220" name="Ink 220">
                <a:extLst>
                  <a:ext uri="{FF2B5EF4-FFF2-40B4-BE49-F238E27FC236}">
                    <a16:creationId xmlns:a16="http://schemas.microsoft.com/office/drawing/2014/main" id="{0607479A-51ED-3B4F-BB2E-D7A1483E35FA}"/>
                  </a:ext>
                </a:extLst>
              </p:cNvPr>
              <p:cNvPicPr/>
              <p:nvPr/>
            </p:nvPicPr>
            <p:blipFill>
              <a:blip r:embed="rId5"/>
              <a:stretch>
                <a:fillRect/>
              </a:stretch>
            </p:blipFill>
            <p:spPr>
              <a:xfrm>
                <a:off x="2775155" y="82263"/>
                <a:ext cx="6940079" cy="6110280"/>
              </a:xfrm>
              <a:prstGeom prst="rect">
                <a:avLst/>
              </a:prstGeom>
            </p:spPr>
          </p:pic>
        </mc:Fallback>
      </mc:AlternateContent>
    </p:spTree>
    <p:extLst>
      <p:ext uri="{BB962C8B-B14F-4D97-AF65-F5344CB8AC3E}">
        <p14:creationId xmlns:p14="http://schemas.microsoft.com/office/powerpoint/2010/main" val="1269908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xmlns="">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86435" y="943383"/>
                <a:ext cx="146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xmlns="">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403515" y="918543"/>
                <a:ext cx="627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xmlns="">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36347" y="899103"/>
                <a:ext cx="420136"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xmlns="">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4804" y="1339748"/>
                <a:ext cx="472305" cy="64870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xmlns="">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62470" y="2182174"/>
                <a:ext cx="94046" cy="1176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xmlns="">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8003" y="2150495"/>
                <a:ext cx="413984"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xmlns="">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16464" y="2169183"/>
                <a:ext cx="326901"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5" name="Ink 84">
                <a:extLst>
                  <a:ext uri="{FF2B5EF4-FFF2-40B4-BE49-F238E27FC236}">
                    <a16:creationId xmlns:a16="http://schemas.microsoft.com/office/drawing/2014/main" id="{6CAAD9AE-5168-164E-A7F7-B947C5E736D9}"/>
                  </a:ext>
                </a:extLst>
              </p14:cNvPr>
              <p14:cNvContentPartPr/>
              <p14:nvPr/>
            </p14:nvContentPartPr>
            <p14:xfrm>
              <a:off x="4280315" y="2479863"/>
              <a:ext cx="478080" cy="867960"/>
            </p14:xfrm>
          </p:contentPart>
        </mc:Choice>
        <mc:Fallback xmlns="">
          <p:pic>
            <p:nvPicPr>
              <p:cNvPr id="85" name="Ink 84">
                <a:extLst>
                  <a:ext uri="{FF2B5EF4-FFF2-40B4-BE49-F238E27FC236}">
                    <a16:creationId xmlns:a16="http://schemas.microsoft.com/office/drawing/2014/main" id="{6CAAD9AE-5168-164E-A7F7-B947C5E736D9}"/>
                  </a:ext>
                </a:extLst>
              </p:cNvPr>
              <p:cNvPicPr/>
              <p:nvPr/>
            </p:nvPicPr>
            <p:blipFill>
              <a:blip r:embed="rId17"/>
              <a:stretch>
                <a:fillRect/>
              </a:stretch>
            </p:blipFill>
            <p:spPr>
              <a:xfrm>
                <a:off x="4270595" y="2471223"/>
                <a:ext cx="496440" cy="88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3" name="Ink 92">
                <a:extLst>
                  <a:ext uri="{FF2B5EF4-FFF2-40B4-BE49-F238E27FC236}">
                    <a16:creationId xmlns:a16="http://schemas.microsoft.com/office/drawing/2014/main" id="{CC9ABABC-2BC2-5941-B4D7-A2ECACE9611E}"/>
                  </a:ext>
                </a:extLst>
              </p14:cNvPr>
              <p14:cNvContentPartPr/>
              <p14:nvPr/>
            </p14:nvContentPartPr>
            <p14:xfrm>
              <a:off x="4909235" y="2398143"/>
              <a:ext cx="754200" cy="786240"/>
            </p14:xfrm>
          </p:contentPart>
        </mc:Choice>
        <mc:Fallback xmlns="">
          <p:pic>
            <p:nvPicPr>
              <p:cNvPr id="93" name="Ink 92">
                <a:extLst>
                  <a:ext uri="{FF2B5EF4-FFF2-40B4-BE49-F238E27FC236}">
                    <a16:creationId xmlns:a16="http://schemas.microsoft.com/office/drawing/2014/main" id="{CC9ABABC-2BC2-5941-B4D7-A2ECACE9611E}"/>
                  </a:ext>
                </a:extLst>
              </p:cNvPr>
              <p:cNvPicPr/>
              <p:nvPr/>
            </p:nvPicPr>
            <p:blipFill>
              <a:blip r:embed="rId19"/>
              <a:stretch>
                <a:fillRect/>
              </a:stretch>
            </p:blipFill>
            <p:spPr>
              <a:xfrm>
                <a:off x="4900235" y="2389143"/>
                <a:ext cx="77220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97">
                <a:extLst>
                  <a:ext uri="{FF2B5EF4-FFF2-40B4-BE49-F238E27FC236}">
                    <a16:creationId xmlns:a16="http://schemas.microsoft.com/office/drawing/2014/main" id="{5A0A7808-D272-7C46-8362-03C84BF82EBE}"/>
                  </a:ext>
                </a:extLst>
              </p14:cNvPr>
              <p14:cNvContentPartPr/>
              <p14:nvPr/>
            </p14:nvContentPartPr>
            <p14:xfrm>
              <a:off x="6204155" y="3385263"/>
              <a:ext cx="207720" cy="88200"/>
            </p14:xfrm>
          </p:contentPart>
        </mc:Choice>
        <mc:Fallback xmlns="">
          <p:pic>
            <p:nvPicPr>
              <p:cNvPr id="98" name="Ink 97">
                <a:extLst>
                  <a:ext uri="{FF2B5EF4-FFF2-40B4-BE49-F238E27FC236}">
                    <a16:creationId xmlns:a16="http://schemas.microsoft.com/office/drawing/2014/main" id="{5A0A7808-D272-7C46-8362-03C84BF82EBE}"/>
                  </a:ext>
                </a:extLst>
              </p:cNvPr>
              <p:cNvPicPr/>
              <p:nvPr/>
            </p:nvPicPr>
            <p:blipFill>
              <a:blip r:embed="rId21"/>
              <a:stretch>
                <a:fillRect/>
              </a:stretch>
            </p:blipFill>
            <p:spPr>
              <a:xfrm>
                <a:off x="6195155" y="3376623"/>
                <a:ext cx="2253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98">
                <a:extLst>
                  <a:ext uri="{FF2B5EF4-FFF2-40B4-BE49-F238E27FC236}">
                    <a16:creationId xmlns:a16="http://schemas.microsoft.com/office/drawing/2014/main" id="{D4544024-C8C9-6740-ACED-13E29C1AC3D5}"/>
                  </a:ext>
                </a:extLst>
              </p14:cNvPr>
              <p14:cNvContentPartPr/>
              <p14:nvPr/>
            </p14:nvContentPartPr>
            <p14:xfrm>
              <a:off x="6518435" y="3391743"/>
              <a:ext cx="75960" cy="94680"/>
            </p14:xfrm>
          </p:contentPart>
        </mc:Choice>
        <mc:Fallback xmlns="">
          <p:pic>
            <p:nvPicPr>
              <p:cNvPr id="99" name="Ink 98">
                <a:extLst>
                  <a:ext uri="{FF2B5EF4-FFF2-40B4-BE49-F238E27FC236}">
                    <a16:creationId xmlns:a16="http://schemas.microsoft.com/office/drawing/2014/main" id="{D4544024-C8C9-6740-ACED-13E29C1AC3D5}"/>
                  </a:ext>
                </a:extLst>
              </p:cNvPr>
              <p:cNvPicPr/>
              <p:nvPr/>
            </p:nvPicPr>
            <p:blipFill>
              <a:blip r:embed="rId23"/>
              <a:stretch>
                <a:fillRect/>
              </a:stretch>
            </p:blipFill>
            <p:spPr>
              <a:xfrm>
                <a:off x="6509030" y="3382743"/>
                <a:ext cx="93684"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99">
                <a:extLst>
                  <a:ext uri="{FF2B5EF4-FFF2-40B4-BE49-F238E27FC236}">
                    <a16:creationId xmlns:a16="http://schemas.microsoft.com/office/drawing/2014/main" id="{C8CA5DA6-70A1-0443-8B1F-E0C87513D454}"/>
                  </a:ext>
                </a:extLst>
              </p14:cNvPr>
              <p14:cNvContentPartPr/>
              <p14:nvPr/>
            </p14:nvContentPartPr>
            <p14:xfrm>
              <a:off x="6688355" y="3397863"/>
              <a:ext cx="113400" cy="69480"/>
            </p14:xfrm>
          </p:contentPart>
        </mc:Choice>
        <mc:Fallback xmlns="">
          <p:pic>
            <p:nvPicPr>
              <p:cNvPr id="100" name="Ink 99">
                <a:extLst>
                  <a:ext uri="{FF2B5EF4-FFF2-40B4-BE49-F238E27FC236}">
                    <a16:creationId xmlns:a16="http://schemas.microsoft.com/office/drawing/2014/main" id="{C8CA5DA6-70A1-0443-8B1F-E0C87513D454}"/>
                  </a:ext>
                </a:extLst>
              </p:cNvPr>
              <p:cNvPicPr/>
              <p:nvPr/>
            </p:nvPicPr>
            <p:blipFill>
              <a:blip r:embed="rId25"/>
              <a:stretch>
                <a:fillRect/>
              </a:stretch>
            </p:blipFill>
            <p:spPr>
              <a:xfrm>
                <a:off x="6679025" y="3388863"/>
                <a:ext cx="130984"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0">
                <a:extLst>
                  <a:ext uri="{FF2B5EF4-FFF2-40B4-BE49-F238E27FC236}">
                    <a16:creationId xmlns:a16="http://schemas.microsoft.com/office/drawing/2014/main" id="{E572853D-83BF-3845-A7B8-D952B66E3BD1}"/>
                  </a:ext>
                </a:extLst>
              </p14:cNvPr>
              <p14:cNvContentPartPr/>
              <p14:nvPr/>
            </p14:nvContentPartPr>
            <p14:xfrm>
              <a:off x="6895715" y="3366543"/>
              <a:ext cx="82080" cy="75240"/>
            </p14:xfrm>
          </p:contentPart>
        </mc:Choice>
        <mc:Fallback xmlns="">
          <p:pic>
            <p:nvPicPr>
              <p:cNvPr id="101" name="Ink 100">
                <a:extLst>
                  <a:ext uri="{FF2B5EF4-FFF2-40B4-BE49-F238E27FC236}">
                    <a16:creationId xmlns:a16="http://schemas.microsoft.com/office/drawing/2014/main" id="{E572853D-83BF-3845-A7B8-D952B66E3BD1}"/>
                  </a:ext>
                </a:extLst>
              </p:cNvPr>
              <p:cNvPicPr/>
              <p:nvPr/>
            </p:nvPicPr>
            <p:blipFill>
              <a:blip r:embed="rId27"/>
              <a:stretch>
                <a:fillRect/>
              </a:stretch>
            </p:blipFill>
            <p:spPr>
              <a:xfrm>
                <a:off x="6886715" y="3357903"/>
                <a:ext cx="997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 name="Ink 101">
                <a:extLst>
                  <a:ext uri="{FF2B5EF4-FFF2-40B4-BE49-F238E27FC236}">
                    <a16:creationId xmlns:a16="http://schemas.microsoft.com/office/drawing/2014/main" id="{284CBAD2-EE83-C440-AECE-CC18F7B90C0E}"/>
                  </a:ext>
                </a:extLst>
              </p14:cNvPr>
              <p14:cNvContentPartPr/>
              <p14:nvPr/>
            </p14:nvContentPartPr>
            <p14:xfrm>
              <a:off x="7109555" y="3360063"/>
              <a:ext cx="63360" cy="107280"/>
            </p14:xfrm>
          </p:contentPart>
        </mc:Choice>
        <mc:Fallback xmlns="">
          <p:pic>
            <p:nvPicPr>
              <p:cNvPr id="102" name="Ink 101">
                <a:extLst>
                  <a:ext uri="{FF2B5EF4-FFF2-40B4-BE49-F238E27FC236}">
                    <a16:creationId xmlns:a16="http://schemas.microsoft.com/office/drawing/2014/main" id="{284CBAD2-EE83-C440-AECE-CC18F7B90C0E}"/>
                  </a:ext>
                </a:extLst>
              </p:cNvPr>
              <p:cNvPicPr/>
              <p:nvPr/>
            </p:nvPicPr>
            <p:blipFill>
              <a:blip r:embed="rId29"/>
              <a:stretch>
                <a:fillRect/>
              </a:stretch>
            </p:blipFill>
            <p:spPr>
              <a:xfrm>
                <a:off x="7100866" y="3351423"/>
                <a:ext cx="81101"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3" name="Ink 105">
                <a:extLst>
                  <a:ext uri="{FF2B5EF4-FFF2-40B4-BE49-F238E27FC236}">
                    <a16:creationId xmlns:a16="http://schemas.microsoft.com/office/drawing/2014/main" id="{C7A4C2BF-9BC3-CC49-B5F7-0F371F352E2D}"/>
                  </a:ext>
                </a:extLst>
              </p14:cNvPr>
              <p14:cNvContentPartPr/>
              <p14:nvPr/>
            </p14:nvContentPartPr>
            <p14:xfrm>
              <a:off x="5311355" y="3416583"/>
              <a:ext cx="704520" cy="164160"/>
            </p14:xfrm>
          </p:contentPart>
        </mc:Choice>
        <mc:Fallback xmlns="">
          <p:pic>
            <p:nvPicPr>
              <p:cNvPr id="103" name="Ink 105">
                <a:extLst>
                  <a:ext uri="{FF2B5EF4-FFF2-40B4-BE49-F238E27FC236}">
                    <a16:creationId xmlns:a16="http://schemas.microsoft.com/office/drawing/2014/main" id="{C7A4C2BF-9BC3-CC49-B5F7-0F371F352E2D}"/>
                  </a:ext>
                </a:extLst>
              </p:cNvPr>
              <p:cNvPicPr/>
              <p:nvPr/>
            </p:nvPicPr>
            <p:blipFill>
              <a:blip r:embed="rId31"/>
              <a:stretch>
                <a:fillRect/>
              </a:stretch>
            </p:blipFill>
            <p:spPr>
              <a:xfrm>
                <a:off x="5301995" y="3408285"/>
                <a:ext cx="722880" cy="18075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4" name="Ink 106">
                <a:extLst>
                  <a:ext uri="{FF2B5EF4-FFF2-40B4-BE49-F238E27FC236}">
                    <a16:creationId xmlns:a16="http://schemas.microsoft.com/office/drawing/2014/main" id="{2DEB2D26-8C03-D64C-BE0E-270341ED7231}"/>
                  </a:ext>
                </a:extLst>
              </p14:cNvPr>
              <p14:cNvContentPartPr/>
              <p14:nvPr/>
            </p14:nvContentPartPr>
            <p14:xfrm>
              <a:off x="3695675" y="3517383"/>
              <a:ext cx="786240" cy="94680"/>
            </p14:xfrm>
          </p:contentPart>
        </mc:Choice>
        <mc:Fallback xmlns="">
          <p:pic>
            <p:nvPicPr>
              <p:cNvPr id="104" name="Ink 106">
                <a:extLst>
                  <a:ext uri="{FF2B5EF4-FFF2-40B4-BE49-F238E27FC236}">
                    <a16:creationId xmlns:a16="http://schemas.microsoft.com/office/drawing/2014/main" id="{2DEB2D26-8C03-D64C-BE0E-270341ED7231}"/>
                  </a:ext>
                </a:extLst>
              </p:cNvPr>
              <p:cNvPicPr/>
              <p:nvPr/>
            </p:nvPicPr>
            <p:blipFill>
              <a:blip r:embed="rId33"/>
              <a:stretch>
                <a:fillRect/>
              </a:stretch>
            </p:blipFill>
            <p:spPr>
              <a:xfrm>
                <a:off x="3686315" y="3508383"/>
                <a:ext cx="804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5" name="Ink 107">
                <a:extLst>
                  <a:ext uri="{FF2B5EF4-FFF2-40B4-BE49-F238E27FC236}">
                    <a16:creationId xmlns:a16="http://schemas.microsoft.com/office/drawing/2014/main" id="{FECA4F51-0361-054E-A12C-F5BFD410DB34}"/>
                  </a:ext>
                </a:extLst>
              </p14:cNvPr>
              <p14:cNvContentPartPr/>
              <p14:nvPr/>
            </p14:nvContentPartPr>
            <p14:xfrm>
              <a:off x="3066755" y="3536103"/>
              <a:ext cx="421560" cy="94680"/>
            </p14:xfrm>
          </p:contentPart>
        </mc:Choice>
        <mc:Fallback xmlns="">
          <p:pic>
            <p:nvPicPr>
              <p:cNvPr id="105" name="Ink 107">
                <a:extLst>
                  <a:ext uri="{FF2B5EF4-FFF2-40B4-BE49-F238E27FC236}">
                    <a16:creationId xmlns:a16="http://schemas.microsoft.com/office/drawing/2014/main" id="{FECA4F51-0361-054E-A12C-F5BFD410DB34}"/>
                  </a:ext>
                </a:extLst>
              </p:cNvPr>
              <p:cNvPicPr/>
              <p:nvPr/>
            </p:nvPicPr>
            <p:blipFill>
              <a:blip r:embed="rId35"/>
              <a:stretch>
                <a:fillRect/>
              </a:stretch>
            </p:blipFill>
            <p:spPr>
              <a:xfrm>
                <a:off x="3057755" y="3527103"/>
                <a:ext cx="440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0" name="Ink 110">
                <a:extLst>
                  <a:ext uri="{FF2B5EF4-FFF2-40B4-BE49-F238E27FC236}">
                    <a16:creationId xmlns:a16="http://schemas.microsoft.com/office/drawing/2014/main" id="{469A823F-48FA-1A4B-B3DB-8C259ADF0014}"/>
                  </a:ext>
                </a:extLst>
              </p14:cNvPr>
              <p14:cNvContentPartPr/>
              <p14:nvPr/>
            </p14:nvContentPartPr>
            <p14:xfrm>
              <a:off x="6128915" y="927183"/>
              <a:ext cx="3219120" cy="2357640"/>
            </p14:xfrm>
          </p:contentPart>
        </mc:Choice>
        <mc:Fallback xmlns="">
          <p:pic>
            <p:nvPicPr>
              <p:cNvPr id="110" name="Ink 110">
                <a:extLst>
                  <a:ext uri="{FF2B5EF4-FFF2-40B4-BE49-F238E27FC236}">
                    <a16:creationId xmlns:a16="http://schemas.microsoft.com/office/drawing/2014/main" id="{469A823F-48FA-1A4B-B3DB-8C259ADF0014}"/>
                  </a:ext>
                </a:extLst>
              </p:cNvPr>
              <p:cNvPicPr/>
              <p:nvPr/>
            </p:nvPicPr>
            <p:blipFill>
              <a:blip r:embed="rId37"/>
              <a:stretch>
                <a:fillRect/>
              </a:stretch>
            </p:blipFill>
            <p:spPr>
              <a:xfrm>
                <a:off x="6119916" y="918904"/>
                <a:ext cx="3236758" cy="237635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5" name="Ink 115">
                <a:extLst>
                  <a:ext uri="{FF2B5EF4-FFF2-40B4-BE49-F238E27FC236}">
                    <a16:creationId xmlns:a16="http://schemas.microsoft.com/office/drawing/2014/main" id="{AB768CA3-ABC4-054E-B7D8-268152BF5F42}"/>
                  </a:ext>
                </a:extLst>
              </p14:cNvPr>
              <p14:cNvContentPartPr/>
              <p14:nvPr/>
            </p14:nvContentPartPr>
            <p14:xfrm>
              <a:off x="7725875" y="3580383"/>
              <a:ext cx="421200" cy="126000"/>
            </p14:xfrm>
          </p:contentPart>
        </mc:Choice>
        <mc:Fallback xmlns="">
          <p:pic>
            <p:nvPicPr>
              <p:cNvPr id="115" name="Ink 115">
                <a:extLst>
                  <a:ext uri="{FF2B5EF4-FFF2-40B4-BE49-F238E27FC236}">
                    <a16:creationId xmlns:a16="http://schemas.microsoft.com/office/drawing/2014/main" id="{AB768CA3-ABC4-054E-B7D8-268152BF5F42}"/>
                  </a:ext>
                </a:extLst>
              </p:cNvPr>
              <p:cNvPicPr/>
              <p:nvPr/>
            </p:nvPicPr>
            <p:blipFill>
              <a:blip r:embed="rId39"/>
              <a:stretch>
                <a:fillRect/>
              </a:stretch>
            </p:blipFill>
            <p:spPr>
              <a:xfrm>
                <a:off x="7716883" y="3571743"/>
                <a:ext cx="438825"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7" name="Ink 116">
                <a:extLst>
                  <a:ext uri="{FF2B5EF4-FFF2-40B4-BE49-F238E27FC236}">
                    <a16:creationId xmlns:a16="http://schemas.microsoft.com/office/drawing/2014/main" id="{0B500FA4-17B8-144D-B927-5A11D55E122A}"/>
                  </a:ext>
                </a:extLst>
              </p14:cNvPr>
              <p14:cNvContentPartPr/>
              <p14:nvPr/>
            </p14:nvContentPartPr>
            <p14:xfrm>
              <a:off x="8260115" y="2379423"/>
              <a:ext cx="676440" cy="780120"/>
            </p14:xfrm>
          </p:contentPart>
        </mc:Choice>
        <mc:Fallback xmlns="">
          <p:pic>
            <p:nvPicPr>
              <p:cNvPr id="117" name="Ink 116">
                <a:extLst>
                  <a:ext uri="{FF2B5EF4-FFF2-40B4-BE49-F238E27FC236}">
                    <a16:creationId xmlns:a16="http://schemas.microsoft.com/office/drawing/2014/main" id="{0B500FA4-17B8-144D-B927-5A11D55E122A}"/>
                  </a:ext>
                </a:extLst>
              </p:cNvPr>
              <p:cNvPicPr/>
              <p:nvPr/>
            </p:nvPicPr>
            <p:blipFill>
              <a:blip r:embed="rId41"/>
              <a:stretch>
                <a:fillRect/>
              </a:stretch>
            </p:blipFill>
            <p:spPr>
              <a:xfrm>
                <a:off x="8251120" y="2370423"/>
                <a:ext cx="694071"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8" name="Ink 117">
                <a:extLst>
                  <a:ext uri="{FF2B5EF4-FFF2-40B4-BE49-F238E27FC236}">
                    <a16:creationId xmlns:a16="http://schemas.microsoft.com/office/drawing/2014/main" id="{78B293DD-CABA-CF48-B656-CD5D36B85E1C}"/>
                  </a:ext>
                </a:extLst>
              </p14:cNvPr>
              <p14:cNvContentPartPr/>
              <p14:nvPr/>
            </p14:nvContentPartPr>
            <p14:xfrm>
              <a:off x="8876075" y="3391743"/>
              <a:ext cx="25560" cy="107280"/>
            </p14:xfrm>
          </p:contentPart>
        </mc:Choice>
        <mc:Fallback xmlns="">
          <p:pic>
            <p:nvPicPr>
              <p:cNvPr id="118" name="Ink 117">
                <a:extLst>
                  <a:ext uri="{FF2B5EF4-FFF2-40B4-BE49-F238E27FC236}">
                    <a16:creationId xmlns:a16="http://schemas.microsoft.com/office/drawing/2014/main" id="{78B293DD-CABA-CF48-B656-CD5D36B85E1C}"/>
                  </a:ext>
                </a:extLst>
              </p:cNvPr>
              <p:cNvPicPr/>
              <p:nvPr/>
            </p:nvPicPr>
            <p:blipFill>
              <a:blip r:embed="rId43"/>
              <a:stretch>
                <a:fillRect/>
              </a:stretch>
            </p:blipFill>
            <p:spPr>
              <a:xfrm>
                <a:off x="8867075" y="3382743"/>
                <a:ext cx="42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9" name="Ink 118">
                <a:extLst>
                  <a:ext uri="{FF2B5EF4-FFF2-40B4-BE49-F238E27FC236}">
                    <a16:creationId xmlns:a16="http://schemas.microsoft.com/office/drawing/2014/main" id="{DBB5DB75-5812-DE4A-862C-11598337168D}"/>
                  </a:ext>
                </a:extLst>
              </p14:cNvPr>
              <p14:cNvContentPartPr/>
              <p14:nvPr/>
            </p14:nvContentPartPr>
            <p14:xfrm>
              <a:off x="8781755" y="3410463"/>
              <a:ext cx="189000" cy="12960"/>
            </p14:xfrm>
          </p:contentPart>
        </mc:Choice>
        <mc:Fallback xmlns="">
          <p:pic>
            <p:nvPicPr>
              <p:cNvPr id="119" name="Ink 118">
                <a:extLst>
                  <a:ext uri="{FF2B5EF4-FFF2-40B4-BE49-F238E27FC236}">
                    <a16:creationId xmlns:a16="http://schemas.microsoft.com/office/drawing/2014/main" id="{DBB5DB75-5812-DE4A-862C-11598337168D}"/>
                  </a:ext>
                </a:extLst>
              </p:cNvPr>
              <p:cNvPicPr/>
              <p:nvPr/>
            </p:nvPicPr>
            <p:blipFill>
              <a:blip r:embed="rId45"/>
              <a:stretch>
                <a:fillRect/>
              </a:stretch>
            </p:blipFill>
            <p:spPr>
              <a:xfrm>
                <a:off x="8772395" y="3401463"/>
                <a:ext cx="206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0" name="Ink 119">
                <a:extLst>
                  <a:ext uri="{FF2B5EF4-FFF2-40B4-BE49-F238E27FC236}">
                    <a16:creationId xmlns:a16="http://schemas.microsoft.com/office/drawing/2014/main" id="{05365110-93E2-8E43-94FF-49E52CA5BB31}"/>
                  </a:ext>
                </a:extLst>
              </p14:cNvPr>
              <p14:cNvContentPartPr/>
              <p14:nvPr/>
            </p14:nvContentPartPr>
            <p14:xfrm>
              <a:off x="8995595" y="3404343"/>
              <a:ext cx="138600" cy="75960"/>
            </p14:xfrm>
          </p:contentPart>
        </mc:Choice>
        <mc:Fallback xmlns="">
          <p:pic>
            <p:nvPicPr>
              <p:cNvPr id="120" name="Ink 119">
                <a:extLst>
                  <a:ext uri="{FF2B5EF4-FFF2-40B4-BE49-F238E27FC236}">
                    <a16:creationId xmlns:a16="http://schemas.microsoft.com/office/drawing/2014/main" id="{05365110-93E2-8E43-94FF-49E52CA5BB31}"/>
                  </a:ext>
                </a:extLst>
              </p:cNvPr>
              <p:cNvPicPr/>
              <p:nvPr/>
            </p:nvPicPr>
            <p:blipFill>
              <a:blip r:embed="rId47"/>
              <a:stretch>
                <a:fillRect/>
              </a:stretch>
            </p:blipFill>
            <p:spPr>
              <a:xfrm>
                <a:off x="8986595" y="3396063"/>
                <a:ext cx="156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1" name="Ink 120">
                <a:extLst>
                  <a:ext uri="{FF2B5EF4-FFF2-40B4-BE49-F238E27FC236}">
                    <a16:creationId xmlns:a16="http://schemas.microsoft.com/office/drawing/2014/main" id="{A8A13D17-F9A7-BA44-BF95-948083D4A7E9}"/>
                  </a:ext>
                </a:extLst>
              </p14:cNvPr>
              <p14:cNvContentPartPr/>
              <p14:nvPr/>
            </p14:nvContentPartPr>
            <p14:xfrm>
              <a:off x="9203315" y="3353943"/>
              <a:ext cx="100800" cy="126000"/>
            </p14:xfrm>
          </p:contentPart>
        </mc:Choice>
        <mc:Fallback xmlns="">
          <p:pic>
            <p:nvPicPr>
              <p:cNvPr id="121" name="Ink 120">
                <a:extLst>
                  <a:ext uri="{FF2B5EF4-FFF2-40B4-BE49-F238E27FC236}">
                    <a16:creationId xmlns:a16="http://schemas.microsoft.com/office/drawing/2014/main" id="{A8A13D17-F9A7-BA44-BF95-948083D4A7E9}"/>
                  </a:ext>
                </a:extLst>
              </p:cNvPr>
              <p:cNvPicPr/>
              <p:nvPr/>
            </p:nvPicPr>
            <p:blipFill>
              <a:blip r:embed="rId49"/>
              <a:stretch>
                <a:fillRect/>
              </a:stretch>
            </p:blipFill>
            <p:spPr>
              <a:xfrm>
                <a:off x="9194347" y="3345328"/>
                <a:ext cx="119095" cy="14394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2" name="Ink 121">
                <a:extLst>
                  <a:ext uri="{FF2B5EF4-FFF2-40B4-BE49-F238E27FC236}">
                    <a16:creationId xmlns:a16="http://schemas.microsoft.com/office/drawing/2014/main" id="{EA86EF19-FCBE-B043-B05D-91D954733426}"/>
                  </a:ext>
                </a:extLst>
              </p14:cNvPr>
              <p14:cNvContentPartPr/>
              <p14:nvPr/>
            </p14:nvContentPartPr>
            <p14:xfrm>
              <a:off x="8247515" y="2398143"/>
              <a:ext cx="1679040" cy="515880"/>
            </p14:xfrm>
          </p:contentPart>
        </mc:Choice>
        <mc:Fallback xmlns="">
          <p:pic>
            <p:nvPicPr>
              <p:cNvPr id="122" name="Ink 121">
                <a:extLst>
                  <a:ext uri="{FF2B5EF4-FFF2-40B4-BE49-F238E27FC236}">
                    <a16:creationId xmlns:a16="http://schemas.microsoft.com/office/drawing/2014/main" id="{EA86EF19-FCBE-B043-B05D-91D954733426}"/>
                  </a:ext>
                </a:extLst>
              </p:cNvPr>
              <p:cNvPicPr/>
              <p:nvPr/>
            </p:nvPicPr>
            <p:blipFill>
              <a:blip r:embed="rId51"/>
              <a:stretch>
                <a:fillRect/>
              </a:stretch>
            </p:blipFill>
            <p:spPr>
              <a:xfrm>
                <a:off x="8239233" y="2389503"/>
                <a:ext cx="1695964"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0CA81676-380D-6C48-B021-1925AA906764}"/>
                  </a:ext>
                </a:extLst>
              </p14:cNvPr>
              <p14:cNvContentPartPr/>
              <p14:nvPr/>
            </p14:nvContentPartPr>
            <p14:xfrm>
              <a:off x="9724955" y="3240543"/>
              <a:ext cx="113400" cy="170280"/>
            </p14:xfrm>
          </p:contentPart>
        </mc:Choice>
        <mc:Fallback xmlns="">
          <p:pic>
            <p:nvPicPr>
              <p:cNvPr id="123" name="Ink 122">
                <a:extLst>
                  <a:ext uri="{FF2B5EF4-FFF2-40B4-BE49-F238E27FC236}">
                    <a16:creationId xmlns:a16="http://schemas.microsoft.com/office/drawing/2014/main" id="{0CA81676-380D-6C48-B021-1925AA906764}"/>
                  </a:ext>
                </a:extLst>
              </p:cNvPr>
              <p:cNvPicPr/>
              <p:nvPr/>
            </p:nvPicPr>
            <p:blipFill>
              <a:blip r:embed="rId53"/>
              <a:stretch>
                <a:fillRect/>
              </a:stretch>
            </p:blipFill>
            <p:spPr>
              <a:xfrm>
                <a:off x="9715955" y="3231885"/>
                <a:ext cx="13140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4" name="Ink 123">
                <a:extLst>
                  <a:ext uri="{FF2B5EF4-FFF2-40B4-BE49-F238E27FC236}">
                    <a16:creationId xmlns:a16="http://schemas.microsoft.com/office/drawing/2014/main" id="{BDCE049F-F2C2-B341-BA4B-BFB5C36169F4}"/>
                  </a:ext>
                </a:extLst>
              </p14:cNvPr>
              <p14:cNvContentPartPr/>
              <p14:nvPr/>
            </p14:nvContentPartPr>
            <p14:xfrm>
              <a:off x="9857075" y="3284823"/>
              <a:ext cx="119880" cy="107280"/>
            </p14:xfrm>
          </p:contentPart>
        </mc:Choice>
        <mc:Fallback xmlns="">
          <p:pic>
            <p:nvPicPr>
              <p:cNvPr id="124" name="Ink 123">
                <a:extLst>
                  <a:ext uri="{FF2B5EF4-FFF2-40B4-BE49-F238E27FC236}">
                    <a16:creationId xmlns:a16="http://schemas.microsoft.com/office/drawing/2014/main" id="{BDCE049F-F2C2-B341-BA4B-BFB5C36169F4}"/>
                  </a:ext>
                </a:extLst>
              </p:cNvPr>
              <p:cNvPicPr/>
              <p:nvPr/>
            </p:nvPicPr>
            <p:blipFill>
              <a:blip r:embed="rId55"/>
              <a:stretch>
                <a:fillRect/>
              </a:stretch>
            </p:blipFill>
            <p:spPr>
              <a:xfrm>
                <a:off x="9848075" y="3275823"/>
                <a:ext cx="1371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5" name="Ink 124">
                <a:extLst>
                  <a:ext uri="{FF2B5EF4-FFF2-40B4-BE49-F238E27FC236}">
                    <a16:creationId xmlns:a16="http://schemas.microsoft.com/office/drawing/2014/main" id="{62589B77-7586-ED41-B5F3-CAF54C326252}"/>
                  </a:ext>
                </a:extLst>
              </p14:cNvPr>
              <p14:cNvContentPartPr/>
              <p14:nvPr/>
            </p14:nvContentPartPr>
            <p14:xfrm>
              <a:off x="9995315" y="3278343"/>
              <a:ext cx="69480" cy="75960"/>
            </p14:xfrm>
          </p:contentPart>
        </mc:Choice>
        <mc:Fallback xmlns="">
          <p:pic>
            <p:nvPicPr>
              <p:cNvPr id="125" name="Ink 124">
                <a:extLst>
                  <a:ext uri="{FF2B5EF4-FFF2-40B4-BE49-F238E27FC236}">
                    <a16:creationId xmlns:a16="http://schemas.microsoft.com/office/drawing/2014/main" id="{62589B77-7586-ED41-B5F3-CAF54C326252}"/>
                  </a:ext>
                </a:extLst>
              </p:cNvPr>
              <p:cNvPicPr/>
              <p:nvPr/>
            </p:nvPicPr>
            <p:blipFill>
              <a:blip r:embed="rId57"/>
              <a:stretch>
                <a:fillRect/>
              </a:stretch>
            </p:blipFill>
            <p:spPr>
              <a:xfrm>
                <a:off x="9986315" y="3270024"/>
                <a:ext cx="87120"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6" name="Ink 125">
                <a:extLst>
                  <a:ext uri="{FF2B5EF4-FFF2-40B4-BE49-F238E27FC236}">
                    <a16:creationId xmlns:a16="http://schemas.microsoft.com/office/drawing/2014/main" id="{5BC874DA-E079-884F-8BF9-78A2278D64BC}"/>
                  </a:ext>
                </a:extLst>
              </p14:cNvPr>
              <p14:cNvContentPartPr/>
              <p14:nvPr/>
            </p14:nvContentPartPr>
            <p14:xfrm>
              <a:off x="10064435" y="3108783"/>
              <a:ext cx="327240" cy="245520"/>
            </p14:xfrm>
          </p:contentPart>
        </mc:Choice>
        <mc:Fallback xmlns="">
          <p:pic>
            <p:nvPicPr>
              <p:cNvPr id="126" name="Ink 125">
                <a:extLst>
                  <a:ext uri="{FF2B5EF4-FFF2-40B4-BE49-F238E27FC236}">
                    <a16:creationId xmlns:a16="http://schemas.microsoft.com/office/drawing/2014/main" id="{5BC874DA-E079-884F-8BF9-78A2278D64BC}"/>
                  </a:ext>
                </a:extLst>
              </p:cNvPr>
              <p:cNvPicPr/>
              <p:nvPr/>
            </p:nvPicPr>
            <p:blipFill>
              <a:blip r:embed="rId59"/>
              <a:stretch>
                <a:fillRect/>
              </a:stretch>
            </p:blipFill>
            <p:spPr>
              <a:xfrm>
                <a:off x="10055435" y="3100143"/>
                <a:ext cx="3445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3" name="Ink 133">
                <a:extLst>
                  <a:ext uri="{FF2B5EF4-FFF2-40B4-BE49-F238E27FC236}">
                    <a16:creationId xmlns:a16="http://schemas.microsoft.com/office/drawing/2014/main" id="{10F42134-F5E1-F64B-B221-69E4F948910A}"/>
                  </a:ext>
                </a:extLst>
              </p14:cNvPr>
              <p14:cNvContentPartPr/>
              <p14:nvPr/>
            </p14:nvContentPartPr>
            <p14:xfrm>
              <a:off x="3224075" y="3800343"/>
              <a:ext cx="990720" cy="490680"/>
            </p14:xfrm>
          </p:contentPart>
        </mc:Choice>
        <mc:Fallback xmlns="">
          <p:pic>
            <p:nvPicPr>
              <p:cNvPr id="133" name="Ink 133">
                <a:extLst>
                  <a:ext uri="{FF2B5EF4-FFF2-40B4-BE49-F238E27FC236}">
                    <a16:creationId xmlns:a16="http://schemas.microsoft.com/office/drawing/2014/main" id="{10F42134-F5E1-F64B-B221-69E4F948910A}"/>
                  </a:ext>
                </a:extLst>
              </p:cNvPr>
              <p:cNvPicPr/>
              <p:nvPr/>
            </p:nvPicPr>
            <p:blipFill>
              <a:blip r:embed="rId61"/>
              <a:stretch>
                <a:fillRect/>
              </a:stretch>
            </p:blipFill>
            <p:spPr>
              <a:xfrm>
                <a:off x="3215795" y="3791343"/>
                <a:ext cx="100764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9" name="Ink 162">
                <a:extLst>
                  <a:ext uri="{FF2B5EF4-FFF2-40B4-BE49-F238E27FC236}">
                    <a16:creationId xmlns:a16="http://schemas.microsoft.com/office/drawing/2014/main" id="{61525B93-BF9E-6840-850D-B59FFBB5CAE9}"/>
                  </a:ext>
                </a:extLst>
              </p14:cNvPr>
              <p14:cNvContentPartPr/>
              <p14:nvPr/>
            </p14:nvContentPartPr>
            <p14:xfrm>
              <a:off x="4242515" y="4749663"/>
              <a:ext cx="893520" cy="277200"/>
            </p14:xfrm>
          </p:contentPart>
        </mc:Choice>
        <mc:Fallback xmlns="">
          <p:pic>
            <p:nvPicPr>
              <p:cNvPr id="159" name="Ink 162">
                <a:extLst>
                  <a:ext uri="{FF2B5EF4-FFF2-40B4-BE49-F238E27FC236}">
                    <a16:creationId xmlns:a16="http://schemas.microsoft.com/office/drawing/2014/main" id="{61525B93-BF9E-6840-850D-B59FFBB5CAE9}"/>
                  </a:ext>
                </a:extLst>
              </p:cNvPr>
              <p:cNvPicPr/>
              <p:nvPr/>
            </p:nvPicPr>
            <p:blipFill>
              <a:blip r:embed="rId63"/>
              <a:stretch>
                <a:fillRect/>
              </a:stretch>
            </p:blipFill>
            <p:spPr>
              <a:xfrm>
                <a:off x="4234232" y="4740663"/>
                <a:ext cx="910447"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0" name="Ink 163">
                <a:extLst>
                  <a:ext uri="{FF2B5EF4-FFF2-40B4-BE49-F238E27FC236}">
                    <a16:creationId xmlns:a16="http://schemas.microsoft.com/office/drawing/2014/main" id="{FC609D83-63F8-C646-A5B5-907D9F314146}"/>
                  </a:ext>
                </a:extLst>
              </p14:cNvPr>
              <p14:cNvContentPartPr/>
              <p14:nvPr/>
            </p14:nvContentPartPr>
            <p14:xfrm>
              <a:off x="4086275" y="4347183"/>
              <a:ext cx="741600" cy="214200"/>
            </p14:xfrm>
          </p:contentPart>
        </mc:Choice>
        <mc:Fallback xmlns="">
          <p:pic>
            <p:nvPicPr>
              <p:cNvPr id="160" name="Ink 163">
                <a:extLst>
                  <a:ext uri="{FF2B5EF4-FFF2-40B4-BE49-F238E27FC236}">
                    <a16:creationId xmlns:a16="http://schemas.microsoft.com/office/drawing/2014/main" id="{FC609D83-63F8-C646-A5B5-907D9F314146}"/>
                  </a:ext>
                </a:extLst>
              </p:cNvPr>
              <p:cNvPicPr/>
              <p:nvPr/>
            </p:nvPicPr>
            <p:blipFill>
              <a:blip r:embed="rId65"/>
              <a:stretch>
                <a:fillRect/>
              </a:stretch>
            </p:blipFill>
            <p:spPr>
              <a:xfrm>
                <a:off x="4077275" y="4338528"/>
                <a:ext cx="759600"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1" name="Ink 164">
                <a:extLst>
                  <a:ext uri="{FF2B5EF4-FFF2-40B4-BE49-F238E27FC236}">
                    <a16:creationId xmlns:a16="http://schemas.microsoft.com/office/drawing/2014/main" id="{F63C01EF-2C29-4C4A-9050-446DF638F1CA}"/>
                  </a:ext>
                </a:extLst>
              </p14:cNvPr>
              <p14:cNvContentPartPr/>
              <p14:nvPr/>
            </p14:nvContentPartPr>
            <p14:xfrm>
              <a:off x="2445035" y="4768383"/>
              <a:ext cx="1055880" cy="333000"/>
            </p14:xfrm>
          </p:contentPart>
        </mc:Choice>
        <mc:Fallback xmlns="">
          <p:pic>
            <p:nvPicPr>
              <p:cNvPr id="161" name="Ink 164">
                <a:extLst>
                  <a:ext uri="{FF2B5EF4-FFF2-40B4-BE49-F238E27FC236}">
                    <a16:creationId xmlns:a16="http://schemas.microsoft.com/office/drawing/2014/main" id="{F63C01EF-2C29-4C4A-9050-446DF638F1CA}"/>
                  </a:ext>
                </a:extLst>
              </p:cNvPr>
              <p:cNvPicPr/>
              <p:nvPr/>
            </p:nvPicPr>
            <p:blipFill>
              <a:blip r:embed="rId67"/>
              <a:stretch>
                <a:fillRect/>
              </a:stretch>
            </p:blipFill>
            <p:spPr>
              <a:xfrm>
                <a:off x="2436755" y="4759373"/>
                <a:ext cx="1073160" cy="34993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2" name="Ink 165">
                <a:extLst>
                  <a:ext uri="{FF2B5EF4-FFF2-40B4-BE49-F238E27FC236}">
                    <a16:creationId xmlns:a16="http://schemas.microsoft.com/office/drawing/2014/main" id="{63E312E6-DA8D-1449-8A67-07DB0091903E}"/>
                  </a:ext>
                </a:extLst>
              </p14:cNvPr>
              <p14:cNvContentPartPr/>
              <p14:nvPr/>
            </p14:nvContentPartPr>
            <p14:xfrm>
              <a:off x="2293475" y="4391103"/>
              <a:ext cx="968760" cy="239400"/>
            </p14:xfrm>
          </p:contentPart>
        </mc:Choice>
        <mc:Fallback xmlns="">
          <p:pic>
            <p:nvPicPr>
              <p:cNvPr id="162" name="Ink 165">
                <a:extLst>
                  <a:ext uri="{FF2B5EF4-FFF2-40B4-BE49-F238E27FC236}">
                    <a16:creationId xmlns:a16="http://schemas.microsoft.com/office/drawing/2014/main" id="{63E312E6-DA8D-1449-8A67-07DB0091903E}"/>
                  </a:ext>
                </a:extLst>
              </p:cNvPr>
              <p:cNvPicPr/>
              <p:nvPr/>
            </p:nvPicPr>
            <p:blipFill>
              <a:blip r:embed="rId69"/>
              <a:stretch>
                <a:fillRect/>
              </a:stretch>
            </p:blipFill>
            <p:spPr>
              <a:xfrm>
                <a:off x="2284832" y="4382463"/>
                <a:ext cx="987127"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1" name="Ink 184">
                <a:extLst>
                  <a:ext uri="{FF2B5EF4-FFF2-40B4-BE49-F238E27FC236}">
                    <a16:creationId xmlns:a16="http://schemas.microsoft.com/office/drawing/2014/main" id="{56A83DC8-CE47-4146-B7F7-987A6118FFF0}"/>
                  </a:ext>
                </a:extLst>
              </p14:cNvPr>
              <p14:cNvContentPartPr/>
              <p14:nvPr/>
            </p14:nvContentPartPr>
            <p14:xfrm>
              <a:off x="8347955" y="4410183"/>
              <a:ext cx="547560" cy="176400"/>
            </p14:xfrm>
          </p:contentPart>
        </mc:Choice>
        <mc:Fallback xmlns="">
          <p:pic>
            <p:nvPicPr>
              <p:cNvPr id="181" name="Ink 184">
                <a:extLst>
                  <a:ext uri="{FF2B5EF4-FFF2-40B4-BE49-F238E27FC236}">
                    <a16:creationId xmlns:a16="http://schemas.microsoft.com/office/drawing/2014/main" id="{56A83DC8-CE47-4146-B7F7-987A6118FFF0}"/>
                  </a:ext>
                </a:extLst>
              </p:cNvPr>
              <p:cNvPicPr/>
              <p:nvPr/>
            </p:nvPicPr>
            <p:blipFill>
              <a:blip r:embed="rId71"/>
              <a:stretch>
                <a:fillRect/>
              </a:stretch>
            </p:blipFill>
            <p:spPr>
              <a:xfrm>
                <a:off x="8338949" y="4401903"/>
                <a:ext cx="565212"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2" name="Ink 185">
                <a:extLst>
                  <a:ext uri="{FF2B5EF4-FFF2-40B4-BE49-F238E27FC236}">
                    <a16:creationId xmlns:a16="http://schemas.microsoft.com/office/drawing/2014/main" id="{AC74A8B0-DC2D-A142-BB33-EB8E4F8C1BD5}"/>
                  </a:ext>
                </a:extLst>
              </p14:cNvPr>
              <p14:cNvContentPartPr/>
              <p14:nvPr/>
            </p14:nvContentPartPr>
            <p14:xfrm>
              <a:off x="7455515" y="4485423"/>
              <a:ext cx="559440" cy="220680"/>
            </p14:xfrm>
          </p:contentPart>
        </mc:Choice>
        <mc:Fallback xmlns="">
          <p:pic>
            <p:nvPicPr>
              <p:cNvPr id="182" name="Ink 185">
                <a:extLst>
                  <a:ext uri="{FF2B5EF4-FFF2-40B4-BE49-F238E27FC236}">
                    <a16:creationId xmlns:a16="http://schemas.microsoft.com/office/drawing/2014/main" id="{AC74A8B0-DC2D-A142-BB33-EB8E4F8C1BD5}"/>
                  </a:ext>
                </a:extLst>
              </p:cNvPr>
              <p:cNvPicPr/>
              <p:nvPr/>
            </p:nvPicPr>
            <p:blipFill>
              <a:blip r:embed="rId73"/>
              <a:stretch>
                <a:fillRect/>
              </a:stretch>
            </p:blipFill>
            <p:spPr>
              <a:xfrm>
                <a:off x="7446521" y="4476769"/>
                <a:ext cx="577069" cy="23834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3" name="Ink 186">
                <a:extLst>
                  <a:ext uri="{FF2B5EF4-FFF2-40B4-BE49-F238E27FC236}">
                    <a16:creationId xmlns:a16="http://schemas.microsoft.com/office/drawing/2014/main" id="{65141FF9-09C9-B74B-8AA2-DA06B5FB75CC}"/>
                  </a:ext>
                </a:extLst>
              </p14:cNvPr>
              <p14:cNvContentPartPr/>
              <p14:nvPr/>
            </p14:nvContentPartPr>
            <p14:xfrm>
              <a:off x="7744595" y="3856863"/>
              <a:ext cx="685440" cy="431280"/>
            </p14:xfrm>
          </p:contentPart>
        </mc:Choice>
        <mc:Fallback xmlns="">
          <p:pic>
            <p:nvPicPr>
              <p:cNvPr id="183" name="Ink 186">
                <a:extLst>
                  <a:ext uri="{FF2B5EF4-FFF2-40B4-BE49-F238E27FC236}">
                    <a16:creationId xmlns:a16="http://schemas.microsoft.com/office/drawing/2014/main" id="{65141FF9-09C9-B74B-8AA2-DA06B5FB75CC}"/>
                  </a:ext>
                </a:extLst>
              </p:cNvPr>
              <p:cNvPicPr/>
              <p:nvPr/>
            </p:nvPicPr>
            <p:blipFill>
              <a:blip r:embed="rId75"/>
              <a:stretch>
                <a:fillRect/>
              </a:stretch>
            </p:blipFill>
            <p:spPr>
              <a:xfrm>
                <a:off x="7736319" y="3848230"/>
                <a:ext cx="701991" cy="44818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4" name="Ink 187">
                <a:extLst>
                  <a:ext uri="{FF2B5EF4-FFF2-40B4-BE49-F238E27FC236}">
                    <a16:creationId xmlns:a16="http://schemas.microsoft.com/office/drawing/2014/main" id="{C46C1902-6561-304F-8F2B-51C60F6ED763}"/>
                  </a:ext>
                </a:extLst>
              </p14:cNvPr>
              <p14:cNvContentPartPr/>
              <p14:nvPr/>
            </p14:nvContentPartPr>
            <p14:xfrm>
              <a:off x="5499995" y="3662103"/>
              <a:ext cx="1616400" cy="628920"/>
            </p14:xfrm>
          </p:contentPart>
        </mc:Choice>
        <mc:Fallback xmlns="">
          <p:pic>
            <p:nvPicPr>
              <p:cNvPr id="184" name="Ink 187">
                <a:extLst>
                  <a:ext uri="{FF2B5EF4-FFF2-40B4-BE49-F238E27FC236}">
                    <a16:creationId xmlns:a16="http://schemas.microsoft.com/office/drawing/2014/main" id="{C46C1902-6561-304F-8F2B-51C60F6ED763}"/>
                  </a:ext>
                </a:extLst>
              </p:cNvPr>
              <p:cNvPicPr/>
              <p:nvPr/>
            </p:nvPicPr>
            <p:blipFill>
              <a:blip r:embed="rId77"/>
              <a:stretch>
                <a:fillRect/>
              </a:stretch>
            </p:blipFill>
            <p:spPr>
              <a:xfrm>
                <a:off x="5491713" y="3653823"/>
                <a:ext cx="1633324"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Ink 190">
                <a:extLst>
                  <a:ext uri="{FF2B5EF4-FFF2-40B4-BE49-F238E27FC236}">
                    <a16:creationId xmlns:a16="http://schemas.microsoft.com/office/drawing/2014/main" id="{878D8905-6BE0-D649-94E6-35A27A070EED}"/>
                  </a:ext>
                </a:extLst>
              </p14:cNvPr>
              <p14:cNvContentPartPr/>
              <p14:nvPr/>
            </p14:nvContentPartPr>
            <p14:xfrm>
              <a:off x="8781755" y="4014183"/>
              <a:ext cx="170280" cy="88560"/>
            </p14:xfrm>
          </p:contentPart>
        </mc:Choice>
        <mc:Fallback xmlns="">
          <p:pic>
            <p:nvPicPr>
              <p:cNvPr id="191" name="Ink 190">
                <a:extLst>
                  <a:ext uri="{FF2B5EF4-FFF2-40B4-BE49-F238E27FC236}">
                    <a16:creationId xmlns:a16="http://schemas.microsoft.com/office/drawing/2014/main" id="{878D8905-6BE0-D649-94E6-35A27A070EED}"/>
                  </a:ext>
                </a:extLst>
              </p:cNvPr>
              <p:cNvPicPr/>
              <p:nvPr/>
            </p:nvPicPr>
            <p:blipFill>
              <a:blip r:embed="rId79"/>
              <a:stretch>
                <a:fillRect/>
              </a:stretch>
            </p:blipFill>
            <p:spPr>
              <a:xfrm>
                <a:off x="8772755" y="4005183"/>
                <a:ext cx="187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Ink 191">
                <a:extLst>
                  <a:ext uri="{FF2B5EF4-FFF2-40B4-BE49-F238E27FC236}">
                    <a16:creationId xmlns:a16="http://schemas.microsoft.com/office/drawing/2014/main" id="{BBBEA9A7-F6AF-4144-BF31-66DAA69F84AC}"/>
                  </a:ext>
                </a:extLst>
              </p14:cNvPr>
              <p14:cNvContentPartPr/>
              <p14:nvPr/>
            </p14:nvContentPartPr>
            <p14:xfrm>
              <a:off x="9272435" y="3982503"/>
              <a:ext cx="87840" cy="110160"/>
            </p14:xfrm>
          </p:contentPart>
        </mc:Choice>
        <mc:Fallback xmlns="">
          <p:pic>
            <p:nvPicPr>
              <p:cNvPr id="192" name="Ink 191">
                <a:extLst>
                  <a:ext uri="{FF2B5EF4-FFF2-40B4-BE49-F238E27FC236}">
                    <a16:creationId xmlns:a16="http://schemas.microsoft.com/office/drawing/2014/main" id="{BBBEA9A7-F6AF-4144-BF31-66DAA69F84AC}"/>
                  </a:ext>
                </a:extLst>
              </p:cNvPr>
              <p:cNvPicPr/>
              <p:nvPr/>
            </p:nvPicPr>
            <p:blipFill>
              <a:blip r:embed="rId81"/>
              <a:stretch>
                <a:fillRect/>
              </a:stretch>
            </p:blipFill>
            <p:spPr>
              <a:xfrm>
                <a:off x="9264155" y="3973473"/>
                <a:ext cx="105120" cy="12749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5" name="Ink 196">
                <a:extLst>
                  <a:ext uri="{FF2B5EF4-FFF2-40B4-BE49-F238E27FC236}">
                    <a16:creationId xmlns:a16="http://schemas.microsoft.com/office/drawing/2014/main" id="{1D9655D9-8401-984B-A2FF-B194441067A8}"/>
                  </a:ext>
                </a:extLst>
              </p14:cNvPr>
              <p14:cNvContentPartPr/>
              <p14:nvPr/>
            </p14:nvContentPartPr>
            <p14:xfrm>
              <a:off x="9970115" y="3567783"/>
              <a:ext cx="119880" cy="842760"/>
            </p14:xfrm>
          </p:contentPart>
        </mc:Choice>
        <mc:Fallback xmlns="">
          <p:pic>
            <p:nvPicPr>
              <p:cNvPr id="195" name="Ink 196">
                <a:extLst>
                  <a:ext uri="{FF2B5EF4-FFF2-40B4-BE49-F238E27FC236}">
                    <a16:creationId xmlns:a16="http://schemas.microsoft.com/office/drawing/2014/main" id="{1D9655D9-8401-984B-A2FF-B194441067A8}"/>
                  </a:ext>
                </a:extLst>
              </p:cNvPr>
              <p:cNvPicPr/>
              <p:nvPr/>
            </p:nvPicPr>
            <p:blipFill>
              <a:blip r:embed="rId83"/>
              <a:stretch>
                <a:fillRect/>
              </a:stretch>
            </p:blipFill>
            <p:spPr>
              <a:xfrm>
                <a:off x="9960755" y="3559143"/>
                <a:ext cx="13752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6" name="Ink 197">
                <a:extLst>
                  <a:ext uri="{FF2B5EF4-FFF2-40B4-BE49-F238E27FC236}">
                    <a16:creationId xmlns:a16="http://schemas.microsoft.com/office/drawing/2014/main" id="{95BDB084-EFCB-7346-BDCB-07F403E30BA7}"/>
                  </a:ext>
                </a:extLst>
              </p14:cNvPr>
              <p14:cNvContentPartPr/>
              <p14:nvPr/>
            </p14:nvContentPartPr>
            <p14:xfrm>
              <a:off x="8932955" y="3668223"/>
              <a:ext cx="414720" cy="258120"/>
            </p14:xfrm>
          </p:contentPart>
        </mc:Choice>
        <mc:Fallback xmlns="">
          <p:pic>
            <p:nvPicPr>
              <p:cNvPr id="196" name="Ink 197">
                <a:extLst>
                  <a:ext uri="{FF2B5EF4-FFF2-40B4-BE49-F238E27FC236}">
                    <a16:creationId xmlns:a16="http://schemas.microsoft.com/office/drawing/2014/main" id="{95BDB084-EFCB-7346-BDCB-07F403E30BA7}"/>
                  </a:ext>
                </a:extLst>
              </p:cNvPr>
              <p:cNvPicPr/>
              <p:nvPr/>
            </p:nvPicPr>
            <p:blipFill>
              <a:blip r:embed="rId85"/>
              <a:stretch>
                <a:fillRect/>
              </a:stretch>
            </p:blipFill>
            <p:spPr>
              <a:xfrm>
                <a:off x="8925035" y="3659223"/>
                <a:ext cx="4309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3" name="Ink 212">
                <a:extLst>
                  <a:ext uri="{FF2B5EF4-FFF2-40B4-BE49-F238E27FC236}">
                    <a16:creationId xmlns:a16="http://schemas.microsoft.com/office/drawing/2014/main" id="{AFE4CAC6-39EE-0A44-870C-BD5F48FDE6CC}"/>
                  </a:ext>
                </a:extLst>
              </p14:cNvPr>
              <p14:cNvContentPartPr/>
              <p14:nvPr/>
            </p14:nvContentPartPr>
            <p14:xfrm>
              <a:off x="4707995" y="5862423"/>
              <a:ext cx="75960" cy="12960"/>
            </p14:xfrm>
          </p:contentPart>
        </mc:Choice>
        <mc:Fallback xmlns="">
          <p:pic>
            <p:nvPicPr>
              <p:cNvPr id="213" name="Ink 212">
                <a:extLst>
                  <a:ext uri="{FF2B5EF4-FFF2-40B4-BE49-F238E27FC236}">
                    <a16:creationId xmlns:a16="http://schemas.microsoft.com/office/drawing/2014/main" id="{AFE4CAC6-39EE-0A44-870C-BD5F48FDE6CC}"/>
                  </a:ext>
                </a:extLst>
              </p:cNvPr>
              <p:cNvPicPr/>
              <p:nvPr/>
            </p:nvPicPr>
            <p:blipFill>
              <a:blip r:embed="rId87"/>
              <a:stretch>
                <a:fillRect/>
              </a:stretch>
            </p:blipFill>
            <p:spPr>
              <a:xfrm>
                <a:off x="4698635" y="5853536"/>
                <a:ext cx="93960"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14" name="Ink 218">
                <a:extLst>
                  <a:ext uri="{FF2B5EF4-FFF2-40B4-BE49-F238E27FC236}">
                    <a16:creationId xmlns:a16="http://schemas.microsoft.com/office/drawing/2014/main" id="{5306D1D6-4C9E-CC4C-93E3-44937775F400}"/>
                  </a:ext>
                </a:extLst>
              </p14:cNvPr>
              <p14:cNvContentPartPr/>
              <p14:nvPr/>
            </p14:nvContentPartPr>
            <p14:xfrm>
              <a:off x="4400555" y="5756943"/>
              <a:ext cx="175680" cy="212760"/>
            </p14:xfrm>
          </p:contentPart>
        </mc:Choice>
        <mc:Fallback xmlns="">
          <p:pic>
            <p:nvPicPr>
              <p:cNvPr id="214" name="Ink 218">
                <a:extLst>
                  <a:ext uri="{FF2B5EF4-FFF2-40B4-BE49-F238E27FC236}">
                    <a16:creationId xmlns:a16="http://schemas.microsoft.com/office/drawing/2014/main" id="{5306D1D6-4C9E-CC4C-93E3-44937775F400}"/>
                  </a:ext>
                </a:extLst>
              </p:cNvPr>
              <p:cNvPicPr/>
              <p:nvPr/>
            </p:nvPicPr>
            <p:blipFill>
              <a:blip r:embed="rId89"/>
              <a:stretch>
                <a:fillRect/>
              </a:stretch>
            </p:blipFill>
            <p:spPr>
              <a:xfrm>
                <a:off x="4391555" y="5747928"/>
                <a:ext cx="192600" cy="23079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15" name="Ink 219">
                <a:extLst>
                  <a:ext uri="{FF2B5EF4-FFF2-40B4-BE49-F238E27FC236}">
                    <a16:creationId xmlns:a16="http://schemas.microsoft.com/office/drawing/2014/main" id="{1967F404-4C8F-E149-9601-9AAEF21C6F97}"/>
                  </a:ext>
                </a:extLst>
              </p14:cNvPr>
              <p14:cNvContentPartPr/>
              <p14:nvPr/>
            </p14:nvContentPartPr>
            <p14:xfrm>
              <a:off x="4400555" y="5158263"/>
              <a:ext cx="105840" cy="434160"/>
            </p14:xfrm>
          </p:contentPart>
        </mc:Choice>
        <mc:Fallback xmlns="">
          <p:pic>
            <p:nvPicPr>
              <p:cNvPr id="215" name="Ink 219">
                <a:extLst>
                  <a:ext uri="{FF2B5EF4-FFF2-40B4-BE49-F238E27FC236}">
                    <a16:creationId xmlns:a16="http://schemas.microsoft.com/office/drawing/2014/main" id="{1967F404-4C8F-E149-9601-9AAEF21C6F97}"/>
                  </a:ext>
                </a:extLst>
              </p:cNvPr>
              <p:cNvPicPr/>
              <p:nvPr/>
            </p:nvPicPr>
            <p:blipFill>
              <a:blip r:embed="rId91"/>
              <a:stretch>
                <a:fillRect/>
              </a:stretch>
            </p:blipFill>
            <p:spPr>
              <a:xfrm>
                <a:off x="4391555" y="5149263"/>
                <a:ext cx="12384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16" name="Ink 220">
                <a:extLst>
                  <a:ext uri="{FF2B5EF4-FFF2-40B4-BE49-F238E27FC236}">
                    <a16:creationId xmlns:a16="http://schemas.microsoft.com/office/drawing/2014/main" id="{03E10A36-0CEF-EB47-BA1D-FB3CB66F276A}"/>
                  </a:ext>
                </a:extLst>
              </p14:cNvPr>
              <p14:cNvContentPartPr/>
              <p14:nvPr/>
            </p14:nvContentPartPr>
            <p14:xfrm>
              <a:off x="2865875" y="5887623"/>
              <a:ext cx="534600" cy="220680"/>
            </p14:xfrm>
          </p:contentPart>
        </mc:Choice>
        <mc:Fallback xmlns="">
          <p:pic>
            <p:nvPicPr>
              <p:cNvPr id="216" name="Ink 220">
                <a:extLst>
                  <a:ext uri="{FF2B5EF4-FFF2-40B4-BE49-F238E27FC236}">
                    <a16:creationId xmlns:a16="http://schemas.microsoft.com/office/drawing/2014/main" id="{03E10A36-0CEF-EB47-BA1D-FB3CB66F276A}"/>
                  </a:ext>
                </a:extLst>
              </p:cNvPr>
              <p:cNvPicPr/>
              <p:nvPr/>
            </p:nvPicPr>
            <p:blipFill>
              <a:blip r:embed="rId93"/>
              <a:stretch>
                <a:fillRect/>
              </a:stretch>
            </p:blipFill>
            <p:spPr>
              <a:xfrm>
                <a:off x="2856881" y="5878983"/>
                <a:ext cx="551868"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7" name="Ink 221">
                <a:extLst>
                  <a:ext uri="{FF2B5EF4-FFF2-40B4-BE49-F238E27FC236}">
                    <a16:creationId xmlns:a16="http://schemas.microsoft.com/office/drawing/2014/main" id="{7E1A6B71-BB82-B642-8B30-7282DB28BF82}"/>
                  </a:ext>
                </a:extLst>
              </p14:cNvPr>
              <p14:cNvContentPartPr/>
              <p14:nvPr/>
            </p14:nvContentPartPr>
            <p14:xfrm>
              <a:off x="2520635" y="5881143"/>
              <a:ext cx="207000" cy="207720"/>
            </p14:xfrm>
          </p:contentPart>
        </mc:Choice>
        <mc:Fallback xmlns="">
          <p:pic>
            <p:nvPicPr>
              <p:cNvPr id="217" name="Ink 221">
                <a:extLst>
                  <a:ext uri="{FF2B5EF4-FFF2-40B4-BE49-F238E27FC236}">
                    <a16:creationId xmlns:a16="http://schemas.microsoft.com/office/drawing/2014/main" id="{7E1A6B71-BB82-B642-8B30-7282DB28BF82}"/>
                  </a:ext>
                </a:extLst>
              </p:cNvPr>
              <p:cNvPicPr/>
              <p:nvPr/>
            </p:nvPicPr>
            <p:blipFill>
              <a:blip r:embed="rId95"/>
              <a:stretch>
                <a:fillRect/>
              </a:stretch>
            </p:blipFill>
            <p:spPr>
              <a:xfrm>
                <a:off x="2511995" y="5871783"/>
                <a:ext cx="2250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8" name="Ink 222">
                <a:extLst>
                  <a:ext uri="{FF2B5EF4-FFF2-40B4-BE49-F238E27FC236}">
                    <a16:creationId xmlns:a16="http://schemas.microsoft.com/office/drawing/2014/main" id="{7404AF9F-6C59-AF4A-9626-4A49DFE0A9C4}"/>
                  </a:ext>
                </a:extLst>
              </p14:cNvPr>
              <p14:cNvContentPartPr/>
              <p14:nvPr/>
            </p14:nvContentPartPr>
            <p14:xfrm>
              <a:off x="2922395" y="5233863"/>
              <a:ext cx="126000" cy="396360"/>
            </p14:xfrm>
          </p:contentPart>
        </mc:Choice>
        <mc:Fallback xmlns="">
          <p:pic>
            <p:nvPicPr>
              <p:cNvPr id="218" name="Ink 222">
                <a:extLst>
                  <a:ext uri="{FF2B5EF4-FFF2-40B4-BE49-F238E27FC236}">
                    <a16:creationId xmlns:a16="http://schemas.microsoft.com/office/drawing/2014/main" id="{7404AF9F-6C59-AF4A-9626-4A49DFE0A9C4}"/>
                  </a:ext>
                </a:extLst>
              </p:cNvPr>
              <p:cNvPicPr/>
              <p:nvPr/>
            </p:nvPicPr>
            <p:blipFill>
              <a:blip r:embed="rId97"/>
              <a:stretch>
                <a:fillRect/>
              </a:stretch>
            </p:blipFill>
            <p:spPr>
              <a:xfrm>
                <a:off x="2913421" y="5224863"/>
                <a:ext cx="144308"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4" name="Ink 223">
                <a:extLst>
                  <a:ext uri="{FF2B5EF4-FFF2-40B4-BE49-F238E27FC236}">
                    <a16:creationId xmlns:a16="http://schemas.microsoft.com/office/drawing/2014/main" id="{4ED9266B-11C1-EE46-AC3F-828CBA97787E}"/>
                  </a:ext>
                </a:extLst>
              </p14:cNvPr>
              <p14:cNvContentPartPr/>
              <p14:nvPr/>
            </p14:nvContentPartPr>
            <p14:xfrm>
              <a:off x="5820755" y="4456983"/>
              <a:ext cx="19080" cy="342720"/>
            </p14:xfrm>
          </p:contentPart>
        </mc:Choice>
        <mc:Fallback xmlns="">
          <p:pic>
            <p:nvPicPr>
              <p:cNvPr id="224" name="Ink 223">
                <a:extLst>
                  <a:ext uri="{FF2B5EF4-FFF2-40B4-BE49-F238E27FC236}">
                    <a16:creationId xmlns:a16="http://schemas.microsoft.com/office/drawing/2014/main" id="{4ED9266B-11C1-EE46-AC3F-828CBA97787E}"/>
                  </a:ext>
                </a:extLst>
              </p:cNvPr>
              <p:cNvPicPr/>
              <p:nvPr/>
            </p:nvPicPr>
            <p:blipFill>
              <a:blip r:embed="rId99"/>
              <a:stretch>
                <a:fillRect/>
              </a:stretch>
            </p:blipFill>
            <p:spPr>
              <a:xfrm>
                <a:off x="5811215" y="4448343"/>
                <a:ext cx="36747"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7" name="Ink 226">
                <a:extLst>
                  <a:ext uri="{FF2B5EF4-FFF2-40B4-BE49-F238E27FC236}">
                    <a16:creationId xmlns:a16="http://schemas.microsoft.com/office/drawing/2014/main" id="{59A873F4-A8FA-D240-85D0-D05AD0829C08}"/>
                  </a:ext>
                </a:extLst>
              </p14:cNvPr>
              <p14:cNvContentPartPr/>
              <p14:nvPr/>
            </p14:nvContentPartPr>
            <p14:xfrm>
              <a:off x="6738755" y="4485423"/>
              <a:ext cx="31680" cy="421560"/>
            </p14:xfrm>
          </p:contentPart>
        </mc:Choice>
        <mc:Fallback xmlns="">
          <p:pic>
            <p:nvPicPr>
              <p:cNvPr id="227" name="Ink 226">
                <a:extLst>
                  <a:ext uri="{FF2B5EF4-FFF2-40B4-BE49-F238E27FC236}">
                    <a16:creationId xmlns:a16="http://schemas.microsoft.com/office/drawing/2014/main" id="{59A873F4-A8FA-D240-85D0-D05AD0829C08}"/>
                  </a:ext>
                </a:extLst>
              </p:cNvPr>
              <p:cNvPicPr/>
              <p:nvPr/>
            </p:nvPicPr>
            <p:blipFill>
              <a:blip r:embed="rId101"/>
              <a:stretch>
                <a:fillRect/>
              </a:stretch>
            </p:blipFill>
            <p:spPr>
              <a:xfrm>
                <a:off x="6729395" y="4476783"/>
                <a:ext cx="4968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5" name="Ink 234">
                <a:extLst>
                  <a:ext uri="{FF2B5EF4-FFF2-40B4-BE49-F238E27FC236}">
                    <a16:creationId xmlns:a16="http://schemas.microsoft.com/office/drawing/2014/main" id="{DBCD33FB-DF65-9D4D-B609-35C53D5233BF}"/>
                  </a:ext>
                </a:extLst>
              </p14:cNvPr>
              <p14:cNvContentPartPr/>
              <p14:nvPr/>
            </p14:nvContentPartPr>
            <p14:xfrm>
              <a:off x="8637395" y="4793583"/>
              <a:ext cx="50760" cy="358560"/>
            </p14:xfrm>
          </p:contentPart>
        </mc:Choice>
        <mc:Fallback xmlns="">
          <p:pic>
            <p:nvPicPr>
              <p:cNvPr id="235" name="Ink 234">
                <a:extLst>
                  <a:ext uri="{FF2B5EF4-FFF2-40B4-BE49-F238E27FC236}">
                    <a16:creationId xmlns:a16="http://schemas.microsoft.com/office/drawing/2014/main" id="{DBCD33FB-DF65-9D4D-B609-35C53D5233BF}"/>
                  </a:ext>
                </a:extLst>
              </p:cNvPr>
              <p:cNvPicPr/>
              <p:nvPr/>
            </p:nvPicPr>
            <p:blipFill>
              <a:blip r:embed="rId103"/>
              <a:stretch>
                <a:fillRect/>
              </a:stretch>
            </p:blipFill>
            <p:spPr>
              <a:xfrm>
                <a:off x="8628035" y="4784943"/>
                <a:ext cx="687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3" name="Ink 248">
                <a:extLst>
                  <a:ext uri="{FF2B5EF4-FFF2-40B4-BE49-F238E27FC236}">
                    <a16:creationId xmlns:a16="http://schemas.microsoft.com/office/drawing/2014/main" id="{3A135AB1-B1B3-FD46-91AF-BD47E09DEA3B}"/>
                  </a:ext>
                </a:extLst>
              </p14:cNvPr>
              <p14:cNvContentPartPr/>
              <p14:nvPr/>
            </p14:nvContentPartPr>
            <p14:xfrm>
              <a:off x="9875795" y="4604943"/>
              <a:ext cx="515880" cy="648000"/>
            </p14:xfrm>
          </p:contentPart>
        </mc:Choice>
        <mc:Fallback xmlns="">
          <p:pic>
            <p:nvPicPr>
              <p:cNvPr id="243" name="Ink 248">
                <a:extLst>
                  <a:ext uri="{FF2B5EF4-FFF2-40B4-BE49-F238E27FC236}">
                    <a16:creationId xmlns:a16="http://schemas.microsoft.com/office/drawing/2014/main" id="{3A135AB1-B1B3-FD46-91AF-BD47E09DEA3B}"/>
                  </a:ext>
                </a:extLst>
              </p:cNvPr>
              <p:cNvPicPr/>
              <p:nvPr/>
            </p:nvPicPr>
            <p:blipFill>
              <a:blip r:embed="rId105"/>
              <a:stretch>
                <a:fillRect/>
              </a:stretch>
            </p:blipFill>
            <p:spPr>
              <a:xfrm>
                <a:off x="9867155" y="4596303"/>
                <a:ext cx="53388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4" name="Ink 249">
                <a:extLst>
                  <a:ext uri="{FF2B5EF4-FFF2-40B4-BE49-F238E27FC236}">
                    <a16:creationId xmlns:a16="http://schemas.microsoft.com/office/drawing/2014/main" id="{A5D28E45-5627-F244-8ED1-B01D7400BB24}"/>
                  </a:ext>
                </a:extLst>
              </p14:cNvPr>
              <p14:cNvContentPartPr/>
              <p14:nvPr/>
            </p14:nvContentPartPr>
            <p14:xfrm>
              <a:off x="8555675" y="5340783"/>
              <a:ext cx="195120" cy="225360"/>
            </p14:xfrm>
          </p:contentPart>
        </mc:Choice>
        <mc:Fallback xmlns="">
          <p:pic>
            <p:nvPicPr>
              <p:cNvPr id="244" name="Ink 249">
                <a:extLst>
                  <a:ext uri="{FF2B5EF4-FFF2-40B4-BE49-F238E27FC236}">
                    <a16:creationId xmlns:a16="http://schemas.microsoft.com/office/drawing/2014/main" id="{A5D28E45-5627-F244-8ED1-B01D7400BB24}"/>
                  </a:ext>
                </a:extLst>
              </p:cNvPr>
              <p:cNvPicPr/>
              <p:nvPr/>
            </p:nvPicPr>
            <p:blipFill>
              <a:blip r:embed="rId107"/>
              <a:stretch>
                <a:fillRect/>
              </a:stretch>
            </p:blipFill>
            <p:spPr>
              <a:xfrm>
                <a:off x="8546692" y="5332143"/>
                <a:ext cx="212368"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5" name="Ink 250">
                <a:extLst>
                  <a:ext uri="{FF2B5EF4-FFF2-40B4-BE49-F238E27FC236}">
                    <a16:creationId xmlns:a16="http://schemas.microsoft.com/office/drawing/2014/main" id="{056BC497-AEA3-824A-A86F-5BECC24898AF}"/>
                  </a:ext>
                </a:extLst>
              </p14:cNvPr>
              <p14:cNvContentPartPr/>
              <p14:nvPr/>
            </p14:nvContentPartPr>
            <p14:xfrm>
              <a:off x="7731995" y="5491623"/>
              <a:ext cx="151200" cy="189000"/>
            </p14:xfrm>
          </p:contentPart>
        </mc:Choice>
        <mc:Fallback xmlns="">
          <p:pic>
            <p:nvPicPr>
              <p:cNvPr id="245" name="Ink 250">
                <a:extLst>
                  <a:ext uri="{FF2B5EF4-FFF2-40B4-BE49-F238E27FC236}">
                    <a16:creationId xmlns:a16="http://schemas.microsoft.com/office/drawing/2014/main" id="{056BC497-AEA3-824A-A86F-5BECC24898AF}"/>
                  </a:ext>
                </a:extLst>
              </p:cNvPr>
              <p:cNvPicPr/>
              <p:nvPr/>
            </p:nvPicPr>
            <p:blipFill>
              <a:blip r:embed="rId109"/>
              <a:stretch>
                <a:fillRect/>
              </a:stretch>
            </p:blipFill>
            <p:spPr>
              <a:xfrm>
                <a:off x="7723016" y="5482983"/>
                <a:ext cx="168439"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6" name="Ink 251">
                <a:extLst>
                  <a:ext uri="{FF2B5EF4-FFF2-40B4-BE49-F238E27FC236}">
                    <a16:creationId xmlns:a16="http://schemas.microsoft.com/office/drawing/2014/main" id="{44E097B2-2823-E646-A090-F5A061D47E42}"/>
                  </a:ext>
                </a:extLst>
              </p14:cNvPr>
              <p14:cNvContentPartPr/>
              <p14:nvPr/>
            </p14:nvContentPartPr>
            <p14:xfrm>
              <a:off x="7719395" y="4881783"/>
              <a:ext cx="113400" cy="452880"/>
            </p14:xfrm>
          </p:contentPart>
        </mc:Choice>
        <mc:Fallback xmlns="">
          <p:pic>
            <p:nvPicPr>
              <p:cNvPr id="246" name="Ink 251">
                <a:extLst>
                  <a:ext uri="{FF2B5EF4-FFF2-40B4-BE49-F238E27FC236}">
                    <a16:creationId xmlns:a16="http://schemas.microsoft.com/office/drawing/2014/main" id="{44E097B2-2823-E646-A090-F5A061D47E42}"/>
                  </a:ext>
                </a:extLst>
              </p:cNvPr>
              <p:cNvPicPr/>
              <p:nvPr/>
            </p:nvPicPr>
            <p:blipFill>
              <a:blip r:embed="rId111"/>
              <a:stretch>
                <a:fillRect/>
              </a:stretch>
            </p:blipFill>
            <p:spPr>
              <a:xfrm>
                <a:off x="7710035" y="4873150"/>
                <a:ext cx="131400" cy="46978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7" name="Ink 252">
                <a:extLst>
                  <a:ext uri="{FF2B5EF4-FFF2-40B4-BE49-F238E27FC236}">
                    <a16:creationId xmlns:a16="http://schemas.microsoft.com/office/drawing/2014/main" id="{0FFA3F9E-5B70-2A41-9955-A0835D49489A}"/>
                  </a:ext>
                </a:extLst>
              </p14:cNvPr>
              <p14:cNvContentPartPr/>
              <p14:nvPr/>
            </p14:nvContentPartPr>
            <p14:xfrm>
              <a:off x="6700955" y="5083383"/>
              <a:ext cx="163800" cy="131760"/>
            </p14:xfrm>
          </p:contentPart>
        </mc:Choice>
        <mc:Fallback xmlns="">
          <p:pic>
            <p:nvPicPr>
              <p:cNvPr id="247" name="Ink 252">
                <a:extLst>
                  <a:ext uri="{FF2B5EF4-FFF2-40B4-BE49-F238E27FC236}">
                    <a16:creationId xmlns:a16="http://schemas.microsoft.com/office/drawing/2014/main" id="{0FFA3F9E-5B70-2A41-9955-A0835D49489A}"/>
                  </a:ext>
                </a:extLst>
              </p:cNvPr>
              <p:cNvPicPr/>
              <p:nvPr/>
            </p:nvPicPr>
            <p:blipFill>
              <a:blip r:embed="rId113"/>
              <a:stretch>
                <a:fillRect/>
              </a:stretch>
            </p:blipFill>
            <p:spPr>
              <a:xfrm>
                <a:off x="6691595" y="5074383"/>
                <a:ext cx="182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8" name="Ink 253">
                <a:extLst>
                  <a:ext uri="{FF2B5EF4-FFF2-40B4-BE49-F238E27FC236}">
                    <a16:creationId xmlns:a16="http://schemas.microsoft.com/office/drawing/2014/main" id="{68B11B69-40BD-AD41-9B5B-6A0AD53C204C}"/>
                  </a:ext>
                </a:extLst>
              </p14:cNvPr>
              <p14:cNvContentPartPr/>
              <p14:nvPr/>
            </p14:nvContentPartPr>
            <p14:xfrm>
              <a:off x="5719955" y="5013543"/>
              <a:ext cx="151560" cy="200880"/>
            </p14:xfrm>
          </p:contentPart>
        </mc:Choice>
        <mc:Fallback xmlns="">
          <p:pic>
            <p:nvPicPr>
              <p:cNvPr id="248" name="Ink 253">
                <a:extLst>
                  <a:ext uri="{FF2B5EF4-FFF2-40B4-BE49-F238E27FC236}">
                    <a16:creationId xmlns:a16="http://schemas.microsoft.com/office/drawing/2014/main" id="{68B11B69-40BD-AD41-9B5B-6A0AD53C204C}"/>
                  </a:ext>
                </a:extLst>
              </p:cNvPr>
              <p:cNvPicPr/>
              <p:nvPr/>
            </p:nvPicPr>
            <p:blipFill>
              <a:blip r:embed="rId115"/>
              <a:stretch>
                <a:fillRect/>
              </a:stretch>
            </p:blipFill>
            <p:spPr>
              <a:xfrm>
                <a:off x="5711294" y="5004183"/>
                <a:ext cx="168520" cy="219240"/>
              </a:xfrm>
              <a:prstGeom prst="rect">
                <a:avLst/>
              </a:prstGeom>
            </p:spPr>
          </p:pic>
        </mc:Fallback>
      </mc:AlternateContent>
    </p:spTree>
    <p:extLst>
      <p:ext uri="{BB962C8B-B14F-4D97-AF65-F5344CB8AC3E}">
        <p14:creationId xmlns:p14="http://schemas.microsoft.com/office/powerpoint/2010/main" val="4040602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5">
                <a:extLst>
                  <a:ext uri="{FF2B5EF4-FFF2-40B4-BE49-F238E27FC236}">
                    <a16:creationId xmlns:a16="http://schemas.microsoft.com/office/drawing/2014/main" id="{0615F47A-4D16-CF4D-9668-3F4F29DE7CDE}"/>
                  </a:ext>
                </a:extLst>
              </p14:cNvPr>
              <p14:cNvContentPartPr/>
              <p14:nvPr/>
            </p14:nvContentPartPr>
            <p14:xfrm>
              <a:off x="6248075" y="222303"/>
              <a:ext cx="1125720" cy="201960"/>
            </p14:xfrm>
          </p:contentPart>
        </mc:Choice>
        <mc:Fallback xmlns="">
          <p:pic>
            <p:nvPicPr>
              <p:cNvPr id="31" name="Ink 35">
                <a:extLst>
                  <a:ext uri="{FF2B5EF4-FFF2-40B4-BE49-F238E27FC236}">
                    <a16:creationId xmlns:a16="http://schemas.microsoft.com/office/drawing/2014/main" id="{0615F47A-4D16-CF4D-9668-3F4F29DE7CDE}"/>
                  </a:ext>
                </a:extLst>
              </p:cNvPr>
              <p:cNvPicPr/>
              <p:nvPr/>
            </p:nvPicPr>
            <p:blipFill>
              <a:blip r:embed="rId3"/>
              <a:stretch>
                <a:fillRect/>
              </a:stretch>
            </p:blipFill>
            <p:spPr>
              <a:xfrm>
                <a:off x="6239075" y="214038"/>
                <a:ext cx="1144080" cy="21956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6">
                <a:extLst>
                  <a:ext uri="{FF2B5EF4-FFF2-40B4-BE49-F238E27FC236}">
                    <a16:creationId xmlns:a16="http://schemas.microsoft.com/office/drawing/2014/main" id="{F5681D04-5A54-1046-A7A5-B3763C4E64F0}"/>
                  </a:ext>
                </a:extLst>
              </p14:cNvPr>
              <p14:cNvContentPartPr/>
              <p14:nvPr/>
            </p14:nvContentPartPr>
            <p14:xfrm>
              <a:off x="6002915" y="354783"/>
              <a:ext cx="132480" cy="205200"/>
            </p14:xfrm>
          </p:contentPart>
        </mc:Choice>
        <mc:Fallback xmlns="">
          <p:pic>
            <p:nvPicPr>
              <p:cNvPr id="32" name="Ink 36">
                <a:extLst>
                  <a:ext uri="{FF2B5EF4-FFF2-40B4-BE49-F238E27FC236}">
                    <a16:creationId xmlns:a16="http://schemas.microsoft.com/office/drawing/2014/main" id="{F5681D04-5A54-1046-A7A5-B3763C4E64F0}"/>
                  </a:ext>
                </a:extLst>
              </p:cNvPr>
              <p:cNvPicPr/>
              <p:nvPr/>
            </p:nvPicPr>
            <p:blipFill>
              <a:blip r:embed="rId5"/>
              <a:stretch>
                <a:fillRect/>
              </a:stretch>
            </p:blipFill>
            <p:spPr>
              <a:xfrm>
                <a:off x="5994275" y="346128"/>
                <a:ext cx="149760" cy="2217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7">
                <a:extLst>
                  <a:ext uri="{FF2B5EF4-FFF2-40B4-BE49-F238E27FC236}">
                    <a16:creationId xmlns:a16="http://schemas.microsoft.com/office/drawing/2014/main" id="{6ABB4131-6851-FF45-99A4-05BEBA194593}"/>
                  </a:ext>
                </a:extLst>
              </p14:cNvPr>
              <p14:cNvContentPartPr/>
              <p14:nvPr/>
            </p14:nvContentPartPr>
            <p14:xfrm>
              <a:off x="5349155" y="223023"/>
              <a:ext cx="553680" cy="402480"/>
            </p14:xfrm>
          </p:contentPart>
        </mc:Choice>
        <mc:Fallback xmlns="">
          <p:pic>
            <p:nvPicPr>
              <p:cNvPr id="33" name="Ink 37">
                <a:extLst>
                  <a:ext uri="{FF2B5EF4-FFF2-40B4-BE49-F238E27FC236}">
                    <a16:creationId xmlns:a16="http://schemas.microsoft.com/office/drawing/2014/main" id="{6ABB4131-6851-FF45-99A4-05BEBA194593}"/>
                  </a:ext>
                </a:extLst>
              </p:cNvPr>
              <p:cNvPicPr/>
              <p:nvPr/>
            </p:nvPicPr>
            <p:blipFill>
              <a:blip r:embed="rId7"/>
              <a:stretch>
                <a:fillRect/>
              </a:stretch>
            </p:blipFill>
            <p:spPr>
              <a:xfrm>
                <a:off x="5340870" y="213671"/>
                <a:ext cx="570971" cy="42082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8">
                <a:extLst>
                  <a:ext uri="{FF2B5EF4-FFF2-40B4-BE49-F238E27FC236}">
                    <a16:creationId xmlns:a16="http://schemas.microsoft.com/office/drawing/2014/main" id="{31705E0D-5C08-FC44-9554-413C01380262}"/>
                  </a:ext>
                </a:extLst>
              </p14:cNvPr>
              <p14:cNvContentPartPr/>
              <p14:nvPr/>
            </p14:nvContentPartPr>
            <p14:xfrm>
              <a:off x="4512875" y="223023"/>
              <a:ext cx="321120" cy="415440"/>
            </p14:xfrm>
          </p:contentPart>
        </mc:Choice>
        <mc:Fallback xmlns="">
          <p:pic>
            <p:nvPicPr>
              <p:cNvPr id="34" name="Ink 38">
                <a:extLst>
                  <a:ext uri="{FF2B5EF4-FFF2-40B4-BE49-F238E27FC236}">
                    <a16:creationId xmlns:a16="http://schemas.microsoft.com/office/drawing/2014/main" id="{31705E0D-5C08-FC44-9554-413C01380262}"/>
                  </a:ext>
                </a:extLst>
              </p:cNvPr>
              <p:cNvPicPr/>
              <p:nvPr/>
            </p:nvPicPr>
            <p:blipFill>
              <a:blip r:embed="rId9"/>
              <a:stretch>
                <a:fillRect/>
              </a:stretch>
            </p:blipFill>
            <p:spPr>
              <a:xfrm>
                <a:off x="4503865" y="214383"/>
                <a:ext cx="339501"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DA5F9BAC-DB9A-AE48-B7B0-7C8468A15C8C}"/>
                  </a:ext>
                </a:extLst>
              </p14:cNvPr>
              <p14:cNvContentPartPr/>
              <p14:nvPr/>
            </p14:nvContentPartPr>
            <p14:xfrm>
              <a:off x="5575595" y="952023"/>
              <a:ext cx="19080" cy="157680"/>
            </p14:xfrm>
          </p:contentPart>
        </mc:Choice>
        <mc:Fallback xmlns="">
          <p:pic>
            <p:nvPicPr>
              <p:cNvPr id="53" name="Ink 52">
                <a:extLst>
                  <a:ext uri="{FF2B5EF4-FFF2-40B4-BE49-F238E27FC236}">
                    <a16:creationId xmlns:a16="http://schemas.microsoft.com/office/drawing/2014/main" id="{DA5F9BAC-DB9A-AE48-B7B0-7C8468A15C8C}"/>
                  </a:ext>
                </a:extLst>
              </p:cNvPr>
              <p:cNvPicPr/>
              <p:nvPr/>
            </p:nvPicPr>
            <p:blipFill>
              <a:blip r:embed="rId11"/>
              <a:stretch>
                <a:fillRect/>
              </a:stretch>
            </p:blipFill>
            <p:spPr>
              <a:xfrm>
                <a:off x="5566408" y="942663"/>
                <a:ext cx="37453"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5" name="Ink 54">
                <a:extLst>
                  <a:ext uri="{FF2B5EF4-FFF2-40B4-BE49-F238E27FC236}">
                    <a16:creationId xmlns:a16="http://schemas.microsoft.com/office/drawing/2014/main" id="{DADA1FE1-0C5D-8E42-A73B-F31FC165EF8F}"/>
                  </a:ext>
                </a:extLst>
              </p14:cNvPr>
              <p14:cNvContentPartPr/>
              <p14:nvPr/>
            </p14:nvContentPartPr>
            <p14:xfrm>
              <a:off x="5682515" y="782463"/>
              <a:ext cx="358560" cy="132480"/>
            </p14:xfrm>
          </p:contentPart>
        </mc:Choice>
        <mc:Fallback xmlns="">
          <p:pic>
            <p:nvPicPr>
              <p:cNvPr id="55" name="Ink 54">
                <a:extLst>
                  <a:ext uri="{FF2B5EF4-FFF2-40B4-BE49-F238E27FC236}">
                    <a16:creationId xmlns:a16="http://schemas.microsoft.com/office/drawing/2014/main" id="{DADA1FE1-0C5D-8E42-A73B-F31FC165EF8F}"/>
                  </a:ext>
                </a:extLst>
              </p:cNvPr>
              <p:cNvPicPr/>
              <p:nvPr/>
            </p:nvPicPr>
            <p:blipFill>
              <a:blip r:embed="rId13"/>
              <a:stretch>
                <a:fillRect/>
              </a:stretch>
            </p:blipFill>
            <p:spPr>
              <a:xfrm>
                <a:off x="5674243" y="773103"/>
                <a:ext cx="376182"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7" name="Ink 56">
                <a:extLst>
                  <a:ext uri="{FF2B5EF4-FFF2-40B4-BE49-F238E27FC236}">
                    <a16:creationId xmlns:a16="http://schemas.microsoft.com/office/drawing/2014/main" id="{F79CB5B2-0145-DE46-9FB4-E80B950755F4}"/>
                  </a:ext>
                </a:extLst>
              </p14:cNvPr>
              <p14:cNvContentPartPr/>
              <p14:nvPr/>
            </p14:nvContentPartPr>
            <p14:xfrm>
              <a:off x="2840675" y="1517943"/>
              <a:ext cx="88200" cy="6480"/>
            </p14:xfrm>
          </p:contentPart>
        </mc:Choice>
        <mc:Fallback xmlns="">
          <p:pic>
            <p:nvPicPr>
              <p:cNvPr id="57" name="Ink 56">
                <a:extLst>
                  <a:ext uri="{FF2B5EF4-FFF2-40B4-BE49-F238E27FC236}">
                    <a16:creationId xmlns:a16="http://schemas.microsoft.com/office/drawing/2014/main" id="{F79CB5B2-0145-DE46-9FB4-E80B950755F4}"/>
                  </a:ext>
                </a:extLst>
              </p:cNvPr>
              <p:cNvPicPr/>
              <p:nvPr/>
            </p:nvPicPr>
            <p:blipFill>
              <a:blip r:embed="rId15"/>
              <a:stretch>
                <a:fillRect/>
              </a:stretch>
            </p:blipFill>
            <p:spPr>
              <a:xfrm>
                <a:off x="2832429" y="1508943"/>
                <a:ext cx="104693"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8" name="Ink 57">
                <a:extLst>
                  <a:ext uri="{FF2B5EF4-FFF2-40B4-BE49-F238E27FC236}">
                    <a16:creationId xmlns:a16="http://schemas.microsoft.com/office/drawing/2014/main" id="{5B698A78-EB36-4A4B-8FDD-27CFDBB67211}"/>
                  </a:ext>
                </a:extLst>
              </p14:cNvPr>
              <p14:cNvContentPartPr/>
              <p14:nvPr/>
            </p14:nvContentPartPr>
            <p14:xfrm>
              <a:off x="2890715" y="1574463"/>
              <a:ext cx="69480" cy="12960"/>
            </p14:xfrm>
          </p:contentPart>
        </mc:Choice>
        <mc:Fallback xmlns="">
          <p:pic>
            <p:nvPicPr>
              <p:cNvPr id="58" name="Ink 57">
                <a:extLst>
                  <a:ext uri="{FF2B5EF4-FFF2-40B4-BE49-F238E27FC236}">
                    <a16:creationId xmlns:a16="http://schemas.microsoft.com/office/drawing/2014/main" id="{5B698A78-EB36-4A4B-8FDD-27CFDBB67211}"/>
                  </a:ext>
                </a:extLst>
              </p:cNvPr>
              <p:cNvPicPr/>
              <p:nvPr/>
            </p:nvPicPr>
            <p:blipFill>
              <a:blip r:embed="rId17"/>
              <a:stretch>
                <a:fillRect/>
              </a:stretch>
            </p:blipFill>
            <p:spPr>
              <a:xfrm>
                <a:off x="2881355" y="1565103"/>
                <a:ext cx="87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Ink 58">
                <a:extLst>
                  <a:ext uri="{FF2B5EF4-FFF2-40B4-BE49-F238E27FC236}">
                    <a16:creationId xmlns:a16="http://schemas.microsoft.com/office/drawing/2014/main" id="{EB4434F8-7A2B-494D-9B62-A86C9CBBC61B}"/>
                  </a:ext>
                </a:extLst>
              </p14:cNvPr>
              <p14:cNvContentPartPr/>
              <p14:nvPr/>
            </p14:nvContentPartPr>
            <p14:xfrm>
              <a:off x="3325235" y="1392303"/>
              <a:ext cx="131760" cy="207720"/>
            </p14:xfrm>
          </p:contentPart>
        </mc:Choice>
        <mc:Fallback xmlns="">
          <p:pic>
            <p:nvPicPr>
              <p:cNvPr id="59" name="Ink 58">
                <a:extLst>
                  <a:ext uri="{FF2B5EF4-FFF2-40B4-BE49-F238E27FC236}">
                    <a16:creationId xmlns:a16="http://schemas.microsoft.com/office/drawing/2014/main" id="{EB4434F8-7A2B-494D-9B62-A86C9CBBC61B}"/>
                  </a:ext>
                </a:extLst>
              </p:cNvPr>
              <p:cNvPicPr/>
              <p:nvPr/>
            </p:nvPicPr>
            <p:blipFill>
              <a:blip r:embed="rId19"/>
              <a:stretch>
                <a:fillRect/>
              </a:stretch>
            </p:blipFill>
            <p:spPr>
              <a:xfrm>
                <a:off x="3316595" y="1383678"/>
                <a:ext cx="149040" cy="22461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59">
                <a:extLst>
                  <a:ext uri="{FF2B5EF4-FFF2-40B4-BE49-F238E27FC236}">
                    <a16:creationId xmlns:a16="http://schemas.microsoft.com/office/drawing/2014/main" id="{5CBC051A-E25B-3B4A-983A-29EB76CC592C}"/>
                  </a:ext>
                </a:extLst>
              </p14:cNvPr>
              <p14:cNvContentPartPr/>
              <p14:nvPr/>
            </p14:nvContentPartPr>
            <p14:xfrm>
              <a:off x="3412715" y="1693983"/>
              <a:ext cx="12960" cy="12960"/>
            </p14:xfrm>
          </p:contentPart>
        </mc:Choice>
        <mc:Fallback xmlns="">
          <p:pic>
            <p:nvPicPr>
              <p:cNvPr id="60" name="Ink 59">
                <a:extLst>
                  <a:ext uri="{FF2B5EF4-FFF2-40B4-BE49-F238E27FC236}">
                    <a16:creationId xmlns:a16="http://schemas.microsoft.com/office/drawing/2014/main" id="{5CBC051A-E25B-3B4A-983A-29EB76CC592C}"/>
                  </a:ext>
                </a:extLst>
              </p:cNvPr>
              <p:cNvPicPr/>
              <p:nvPr/>
            </p:nvPicPr>
            <p:blipFill>
              <a:blip r:embed="rId21"/>
              <a:stretch>
                <a:fillRect/>
              </a:stretch>
            </p:blipFill>
            <p:spPr>
              <a:xfrm>
                <a:off x="3403088" y="1684263"/>
                <a:ext cx="32585"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1" name="Ink 97">
                <a:extLst>
                  <a:ext uri="{FF2B5EF4-FFF2-40B4-BE49-F238E27FC236}">
                    <a16:creationId xmlns:a16="http://schemas.microsoft.com/office/drawing/2014/main" id="{3AD9E7EB-E28E-9043-B457-9D7E734F0996}"/>
                  </a:ext>
                </a:extLst>
              </p14:cNvPr>
              <p14:cNvContentPartPr/>
              <p14:nvPr/>
            </p14:nvContentPartPr>
            <p14:xfrm>
              <a:off x="9759155" y="1241335"/>
              <a:ext cx="619920" cy="245880"/>
            </p14:xfrm>
          </p:contentPart>
        </mc:Choice>
        <mc:Fallback xmlns="">
          <p:pic>
            <p:nvPicPr>
              <p:cNvPr id="91" name="Ink 97">
                <a:extLst>
                  <a:ext uri="{FF2B5EF4-FFF2-40B4-BE49-F238E27FC236}">
                    <a16:creationId xmlns:a16="http://schemas.microsoft.com/office/drawing/2014/main" id="{3AD9E7EB-E28E-9043-B457-9D7E734F0996}"/>
                  </a:ext>
                </a:extLst>
              </p:cNvPr>
              <p:cNvPicPr/>
              <p:nvPr/>
            </p:nvPicPr>
            <p:blipFill>
              <a:blip r:embed="rId23"/>
              <a:stretch>
                <a:fillRect/>
              </a:stretch>
            </p:blipFill>
            <p:spPr>
              <a:xfrm>
                <a:off x="9750875" y="1233043"/>
                <a:ext cx="636840" cy="26246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8">
                <a:extLst>
                  <a:ext uri="{FF2B5EF4-FFF2-40B4-BE49-F238E27FC236}">
                    <a16:creationId xmlns:a16="http://schemas.microsoft.com/office/drawing/2014/main" id="{03ECA523-6EA8-9642-9890-8A85F10D5623}"/>
                  </a:ext>
                </a:extLst>
              </p14:cNvPr>
              <p14:cNvContentPartPr/>
              <p14:nvPr/>
            </p14:nvContentPartPr>
            <p14:xfrm>
              <a:off x="9002075" y="1216135"/>
              <a:ext cx="610200" cy="528480"/>
            </p14:xfrm>
          </p:contentPart>
        </mc:Choice>
        <mc:Fallback xmlns="">
          <p:pic>
            <p:nvPicPr>
              <p:cNvPr id="92" name="Ink 98">
                <a:extLst>
                  <a:ext uri="{FF2B5EF4-FFF2-40B4-BE49-F238E27FC236}">
                    <a16:creationId xmlns:a16="http://schemas.microsoft.com/office/drawing/2014/main" id="{03ECA523-6EA8-9642-9890-8A85F10D5623}"/>
                  </a:ext>
                </a:extLst>
              </p:cNvPr>
              <p:cNvPicPr/>
              <p:nvPr/>
            </p:nvPicPr>
            <p:blipFill>
              <a:blip r:embed="rId25"/>
              <a:stretch>
                <a:fillRect/>
              </a:stretch>
            </p:blipFill>
            <p:spPr>
              <a:xfrm>
                <a:off x="8993795" y="1207495"/>
                <a:ext cx="62748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Ink 99">
                <a:extLst>
                  <a:ext uri="{FF2B5EF4-FFF2-40B4-BE49-F238E27FC236}">
                    <a16:creationId xmlns:a16="http://schemas.microsoft.com/office/drawing/2014/main" id="{2DB5FAD9-87FC-3940-8FA0-543E2CA08662}"/>
                  </a:ext>
                </a:extLst>
              </p14:cNvPr>
              <p14:cNvContentPartPr/>
              <p14:nvPr/>
            </p14:nvContentPartPr>
            <p14:xfrm>
              <a:off x="7945835" y="1449055"/>
              <a:ext cx="867960" cy="232560"/>
            </p14:xfrm>
          </p:contentPart>
        </mc:Choice>
        <mc:Fallback xmlns="">
          <p:pic>
            <p:nvPicPr>
              <p:cNvPr id="93" name="Ink 99">
                <a:extLst>
                  <a:ext uri="{FF2B5EF4-FFF2-40B4-BE49-F238E27FC236}">
                    <a16:creationId xmlns:a16="http://schemas.microsoft.com/office/drawing/2014/main" id="{2DB5FAD9-87FC-3940-8FA0-543E2CA08662}"/>
                  </a:ext>
                </a:extLst>
              </p:cNvPr>
              <p:cNvPicPr/>
              <p:nvPr/>
            </p:nvPicPr>
            <p:blipFill>
              <a:blip r:embed="rId27"/>
              <a:stretch>
                <a:fillRect/>
              </a:stretch>
            </p:blipFill>
            <p:spPr>
              <a:xfrm>
                <a:off x="7936835" y="1440428"/>
                <a:ext cx="885600" cy="2498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4" name="Ink 100">
                <a:extLst>
                  <a:ext uri="{FF2B5EF4-FFF2-40B4-BE49-F238E27FC236}">
                    <a16:creationId xmlns:a16="http://schemas.microsoft.com/office/drawing/2014/main" id="{ABF06234-0703-9847-BA53-543E27AAE12F}"/>
                  </a:ext>
                </a:extLst>
              </p14:cNvPr>
              <p14:cNvContentPartPr/>
              <p14:nvPr/>
            </p14:nvContentPartPr>
            <p14:xfrm>
              <a:off x="7071755" y="1656415"/>
              <a:ext cx="572760" cy="126000"/>
            </p14:xfrm>
          </p:contentPart>
        </mc:Choice>
        <mc:Fallback xmlns="">
          <p:pic>
            <p:nvPicPr>
              <p:cNvPr id="94" name="Ink 100">
                <a:extLst>
                  <a:ext uri="{FF2B5EF4-FFF2-40B4-BE49-F238E27FC236}">
                    <a16:creationId xmlns:a16="http://schemas.microsoft.com/office/drawing/2014/main" id="{ABF06234-0703-9847-BA53-543E27AAE12F}"/>
                  </a:ext>
                </a:extLst>
              </p:cNvPr>
              <p:cNvPicPr/>
              <p:nvPr/>
            </p:nvPicPr>
            <p:blipFill>
              <a:blip r:embed="rId29"/>
              <a:stretch>
                <a:fillRect/>
              </a:stretch>
            </p:blipFill>
            <p:spPr>
              <a:xfrm>
                <a:off x="7062749" y="1647441"/>
                <a:ext cx="590771" cy="14394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5" name="Ink 101">
                <a:extLst>
                  <a:ext uri="{FF2B5EF4-FFF2-40B4-BE49-F238E27FC236}">
                    <a16:creationId xmlns:a16="http://schemas.microsoft.com/office/drawing/2014/main" id="{7EC533F0-506A-8445-893F-37640DFE731F}"/>
                  </a:ext>
                </a:extLst>
              </p14:cNvPr>
              <p14:cNvContentPartPr/>
              <p14:nvPr/>
            </p14:nvContentPartPr>
            <p14:xfrm>
              <a:off x="5908595" y="1625095"/>
              <a:ext cx="578880" cy="220320"/>
            </p14:xfrm>
          </p:contentPart>
        </mc:Choice>
        <mc:Fallback xmlns="">
          <p:pic>
            <p:nvPicPr>
              <p:cNvPr id="95" name="Ink 101">
                <a:extLst>
                  <a:ext uri="{FF2B5EF4-FFF2-40B4-BE49-F238E27FC236}">
                    <a16:creationId xmlns:a16="http://schemas.microsoft.com/office/drawing/2014/main" id="{7EC533F0-506A-8445-893F-37640DFE731F}"/>
                  </a:ext>
                </a:extLst>
              </p:cNvPr>
              <p:cNvPicPr/>
              <p:nvPr/>
            </p:nvPicPr>
            <p:blipFill>
              <a:blip r:embed="rId31"/>
              <a:stretch>
                <a:fillRect/>
              </a:stretch>
            </p:blipFill>
            <p:spPr>
              <a:xfrm>
                <a:off x="5899595" y="1616455"/>
                <a:ext cx="596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6" name="Ink 102">
                <a:extLst>
                  <a:ext uri="{FF2B5EF4-FFF2-40B4-BE49-F238E27FC236}">
                    <a16:creationId xmlns:a16="http://schemas.microsoft.com/office/drawing/2014/main" id="{729DB707-E66A-5D4C-9420-09741CE157B5}"/>
                  </a:ext>
                </a:extLst>
              </p14:cNvPr>
              <p14:cNvContentPartPr/>
              <p14:nvPr/>
            </p14:nvContentPartPr>
            <p14:xfrm>
              <a:off x="5418275" y="1719055"/>
              <a:ext cx="377640" cy="157680"/>
            </p14:xfrm>
          </p:contentPart>
        </mc:Choice>
        <mc:Fallback xmlns="">
          <p:pic>
            <p:nvPicPr>
              <p:cNvPr id="96" name="Ink 102">
                <a:extLst>
                  <a:ext uri="{FF2B5EF4-FFF2-40B4-BE49-F238E27FC236}">
                    <a16:creationId xmlns:a16="http://schemas.microsoft.com/office/drawing/2014/main" id="{729DB707-E66A-5D4C-9420-09741CE157B5}"/>
                  </a:ext>
                </a:extLst>
              </p:cNvPr>
              <p:cNvPicPr/>
              <p:nvPr/>
            </p:nvPicPr>
            <p:blipFill>
              <a:blip r:embed="rId33"/>
              <a:stretch>
                <a:fillRect/>
              </a:stretch>
            </p:blipFill>
            <p:spPr>
              <a:xfrm>
                <a:off x="5408906" y="1710055"/>
                <a:ext cx="395297"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7" name="Ink 103">
                <a:extLst>
                  <a:ext uri="{FF2B5EF4-FFF2-40B4-BE49-F238E27FC236}">
                    <a16:creationId xmlns:a16="http://schemas.microsoft.com/office/drawing/2014/main" id="{9D68D16D-696A-FF4B-A76E-442D4470BFBE}"/>
                  </a:ext>
                </a:extLst>
              </p14:cNvPr>
              <p14:cNvContentPartPr/>
              <p14:nvPr/>
            </p14:nvContentPartPr>
            <p14:xfrm>
              <a:off x="5506475" y="1197415"/>
              <a:ext cx="144720" cy="358560"/>
            </p14:xfrm>
          </p:contentPart>
        </mc:Choice>
        <mc:Fallback xmlns="">
          <p:pic>
            <p:nvPicPr>
              <p:cNvPr id="97" name="Ink 103">
                <a:extLst>
                  <a:ext uri="{FF2B5EF4-FFF2-40B4-BE49-F238E27FC236}">
                    <a16:creationId xmlns:a16="http://schemas.microsoft.com/office/drawing/2014/main" id="{9D68D16D-696A-FF4B-A76E-442D4470BFBE}"/>
                  </a:ext>
                </a:extLst>
              </p:cNvPr>
              <p:cNvPicPr/>
              <p:nvPr/>
            </p:nvPicPr>
            <p:blipFill>
              <a:blip r:embed="rId35"/>
              <a:stretch>
                <a:fillRect/>
              </a:stretch>
            </p:blipFill>
            <p:spPr>
              <a:xfrm>
                <a:off x="5498216" y="1188424"/>
                <a:ext cx="161598" cy="37582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8" name="Ink 107">
                <a:extLst>
                  <a:ext uri="{FF2B5EF4-FFF2-40B4-BE49-F238E27FC236}">
                    <a16:creationId xmlns:a16="http://schemas.microsoft.com/office/drawing/2014/main" id="{653D8237-054F-B746-8F14-FB7A8B3A567C}"/>
                  </a:ext>
                </a:extLst>
              </p14:cNvPr>
              <p14:cNvContentPartPr/>
              <p14:nvPr/>
            </p14:nvContentPartPr>
            <p14:xfrm>
              <a:off x="3066755" y="2574415"/>
              <a:ext cx="19080" cy="176400"/>
            </p14:xfrm>
          </p:contentPart>
        </mc:Choice>
        <mc:Fallback xmlns="">
          <p:pic>
            <p:nvPicPr>
              <p:cNvPr id="108" name="Ink 107">
                <a:extLst>
                  <a:ext uri="{FF2B5EF4-FFF2-40B4-BE49-F238E27FC236}">
                    <a16:creationId xmlns:a16="http://schemas.microsoft.com/office/drawing/2014/main" id="{653D8237-054F-B746-8F14-FB7A8B3A567C}"/>
                  </a:ext>
                </a:extLst>
              </p:cNvPr>
              <p:cNvPicPr/>
              <p:nvPr/>
            </p:nvPicPr>
            <p:blipFill>
              <a:blip r:embed="rId37"/>
              <a:stretch>
                <a:fillRect/>
              </a:stretch>
            </p:blipFill>
            <p:spPr>
              <a:xfrm>
                <a:off x="3058835" y="2565055"/>
                <a:ext cx="363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9" name="Ink 108">
                <a:extLst>
                  <a:ext uri="{FF2B5EF4-FFF2-40B4-BE49-F238E27FC236}">
                    <a16:creationId xmlns:a16="http://schemas.microsoft.com/office/drawing/2014/main" id="{F8983162-98FA-A142-9C22-C5D2BF3A4CFC}"/>
                  </a:ext>
                </a:extLst>
              </p14:cNvPr>
              <p14:cNvContentPartPr/>
              <p14:nvPr/>
            </p14:nvContentPartPr>
            <p14:xfrm>
              <a:off x="3205355" y="2542735"/>
              <a:ext cx="19080" cy="360"/>
            </p14:xfrm>
          </p:contentPart>
        </mc:Choice>
        <mc:Fallback xmlns="">
          <p:pic>
            <p:nvPicPr>
              <p:cNvPr id="109" name="Ink 108">
                <a:extLst>
                  <a:ext uri="{FF2B5EF4-FFF2-40B4-BE49-F238E27FC236}">
                    <a16:creationId xmlns:a16="http://schemas.microsoft.com/office/drawing/2014/main" id="{F8983162-98FA-A142-9C22-C5D2BF3A4CFC}"/>
                  </a:ext>
                </a:extLst>
              </p:cNvPr>
              <p:cNvPicPr/>
              <p:nvPr/>
            </p:nvPicPr>
            <p:blipFill>
              <a:blip r:embed="rId39"/>
              <a:stretch>
                <a:fillRect/>
              </a:stretch>
            </p:blipFill>
            <p:spPr>
              <a:xfrm>
                <a:off x="3196522" y="2533735"/>
                <a:ext cx="35687"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09">
                <a:extLst>
                  <a:ext uri="{FF2B5EF4-FFF2-40B4-BE49-F238E27FC236}">
                    <a16:creationId xmlns:a16="http://schemas.microsoft.com/office/drawing/2014/main" id="{24C8DAC3-1C04-DC49-88F9-94D570CDDFD2}"/>
                  </a:ext>
                </a:extLst>
              </p14:cNvPr>
              <p14:cNvContentPartPr/>
              <p14:nvPr/>
            </p14:nvContentPartPr>
            <p14:xfrm>
              <a:off x="3249275" y="2593135"/>
              <a:ext cx="12960" cy="19080"/>
            </p14:xfrm>
          </p:contentPart>
        </mc:Choice>
        <mc:Fallback xmlns="">
          <p:pic>
            <p:nvPicPr>
              <p:cNvPr id="110" name="Ink 109">
                <a:extLst>
                  <a:ext uri="{FF2B5EF4-FFF2-40B4-BE49-F238E27FC236}">
                    <a16:creationId xmlns:a16="http://schemas.microsoft.com/office/drawing/2014/main" id="{24C8DAC3-1C04-DC49-88F9-94D570CDDFD2}"/>
                  </a:ext>
                </a:extLst>
              </p:cNvPr>
              <p:cNvPicPr/>
              <p:nvPr/>
            </p:nvPicPr>
            <p:blipFill>
              <a:blip r:embed="rId41"/>
              <a:stretch>
                <a:fillRect/>
              </a:stretch>
            </p:blipFill>
            <p:spPr>
              <a:xfrm>
                <a:off x="3240275" y="2584135"/>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0">
                <a:extLst>
                  <a:ext uri="{FF2B5EF4-FFF2-40B4-BE49-F238E27FC236}">
                    <a16:creationId xmlns:a16="http://schemas.microsoft.com/office/drawing/2014/main" id="{E2129AF9-F3F0-5F47-9008-D9F189CE04F6}"/>
                  </a:ext>
                </a:extLst>
              </p14:cNvPr>
              <p14:cNvContentPartPr/>
              <p14:nvPr/>
            </p14:nvContentPartPr>
            <p14:xfrm>
              <a:off x="3507035" y="2398375"/>
              <a:ext cx="289440" cy="358560"/>
            </p14:xfrm>
          </p:contentPart>
        </mc:Choice>
        <mc:Fallback xmlns="">
          <p:pic>
            <p:nvPicPr>
              <p:cNvPr id="111" name="Ink 110">
                <a:extLst>
                  <a:ext uri="{FF2B5EF4-FFF2-40B4-BE49-F238E27FC236}">
                    <a16:creationId xmlns:a16="http://schemas.microsoft.com/office/drawing/2014/main" id="{E2129AF9-F3F0-5F47-9008-D9F189CE04F6}"/>
                  </a:ext>
                </a:extLst>
              </p:cNvPr>
              <p:cNvPicPr/>
              <p:nvPr/>
            </p:nvPicPr>
            <p:blipFill>
              <a:blip r:embed="rId43"/>
              <a:stretch>
                <a:fillRect/>
              </a:stretch>
            </p:blipFill>
            <p:spPr>
              <a:xfrm>
                <a:off x="3497687" y="2389384"/>
                <a:ext cx="307058" cy="37618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5" name="Ink 116">
                <a:extLst>
                  <a:ext uri="{FF2B5EF4-FFF2-40B4-BE49-F238E27FC236}">
                    <a16:creationId xmlns:a16="http://schemas.microsoft.com/office/drawing/2014/main" id="{8DB4E495-1999-4B4E-B6CC-4D32A1565803}"/>
                  </a:ext>
                </a:extLst>
              </p14:cNvPr>
              <p14:cNvContentPartPr/>
              <p14:nvPr/>
            </p14:nvContentPartPr>
            <p14:xfrm>
              <a:off x="3909515" y="2297575"/>
              <a:ext cx="308160" cy="408240"/>
            </p14:xfrm>
          </p:contentPart>
        </mc:Choice>
        <mc:Fallback xmlns="">
          <p:pic>
            <p:nvPicPr>
              <p:cNvPr id="115" name="Ink 116">
                <a:extLst>
                  <a:ext uri="{FF2B5EF4-FFF2-40B4-BE49-F238E27FC236}">
                    <a16:creationId xmlns:a16="http://schemas.microsoft.com/office/drawing/2014/main" id="{8DB4E495-1999-4B4E-B6CC-4D32A1565803}"/>
                  </a:ext>
                </a:extLst>
              </p:cNvPr>
              <p:cNvPicPr/>
              <p:nvPr/>
            </p:nvPicPr>
            <p:blipFill>
              <a:blip r:embed="rId45"/>
              <a:stretch>
                <a:fillRect/>
              </a:stretch>
            </p:blipFill>
            <p:spPr>
              <a:xfrm>
                <a:off x="3900885" y="2289295"/>
                <a:ext cx="324701"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4" name="Ink 125">
                <a:extLst>
                  <a:ext uri="{FF2B5EF4-FFF2-40B4-BE49-F238E27FC236}">
                    <a16:creationId xmlns:a16="http://schemas.microsoft.com/office/drawing/2014/main" id="{E4AD05ED-ECE2-8049-9740-885EFE5B232F}"/>
                  </a:ext>
                </a:extLst>
              </p14:cNvPr>
              <p14:cNvContentPartPr/>
              <p14:nvPr/>
            </p14:nvContentPartPr>
            <p14:xfrm>
              <a:off x="4984475" y="2398375"/>
              <a:ext cx="559800" cy="145080"/>
            </p14:xfrm>
          </p:contentPart>
        </mc:Choice>
        <mc:Fallback xmlns="">
          <p:pic>
            <p:nvPicPr>
              <p:cNvPr id="124" name="Ink 125">
                <a:extLst>
                  <a:ext uri="{FF2B5EF4-FFF2-40B4-BE49-F238E27FC236}">
                    <a16:creationId xmlns:a16="http://schemas.microsoft.com/office/drawing/2014/main" id="{E4AD05ED-ECE2-8049-9740-885EFE5B232F}"/>
                  </a:ext>
                </a:extLst>
              </p:cNvPr>
              <p:cNvPicPr/>
              <p:nvPr/>
            </p:nvPicPr>
            <p:blipFill>
              <a:blip r:embed="rId47"/>
              <a:stretch>
                <a:fillRect/>
              </a:stretch>
            </p:blipFill>
            <p:spPr>
              <a:xfrm>
                <a:off x="4976195" y="2389735"/>
                <a:ext cx="577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5" name="Ink 126">
                <a:extLst>
                  <a:ext uri="{FF2B5EF4-FFF2-40B4-BE49-F238E27FC236}">
                    <a16:creationId xmlns:a16="http://schemas.microsoft.com/office/drawing/2014/main" id="{ACAA3FD6-6982-5544-8D00-D783F9216F71}"/>
                  </a:ext>
                </a:extLst>
              </p14:cNvPr>
              <p14:cNvContentPartPr/>
              <p14:nvPr/>
            </p14:nvContentPartPr>
            <p14:xfrm>
              <a:off x="4538075" y="2461015"/>
              <a:ext cx="356760" cy="119880"/>
            </p14:xfrm>
          </p:contentPart>
        </mc:Choice>
        <mc:Fallback xmlns="">
          <p:pic>
            <p:nvPicPr>
              <p:cNvPr id="125" name="Ink 126">
                <a:extLst>
                  <a:ext uri="{FF2B5EF4-FFF2-40B4-BE49-F238E27FC236}">
                    <a16:creationId xmlns:a16="http://schemas.microsoft.com/office/drawing/2014/main" id="{ACAA3FD6-6982-5544-8D00-D783F9216F71}"/>
                  </a:ext>
                </a:extLst>
              </p:cNvPr>
              <p:cNvPicPr/>
              <p:nvPr/>
            </p:nvPicPr>
            <p:blipFill>
              <a:blip r:embed="rId49"/>
              <a:stretch>
                <a:fillRect/>
              </a:stretch>
            </p:blipFill>
            <p:spPr>
              <a:xfrm>
                <a:off x="4528706" y="2452375"/>
                <a:ext cx="374778"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1" name="Ink 130">
                <a:extLst>
                  <a:ext uri="{FF2B5EF4-FFF2-40B4-BE49-F238E27FC236}">
                    <a16:creationId xmlns:a16="http://schemas.microsoft.com/office/drawing/2014/main" id="{D85ADDAA-91B7-7B48-824E-8F3E1CE9FF1E}"/>
                  </a:ext>
                </a:extLst>
              </p14:cNvPr>
              <p14:cNvContentPartPr/>
              <p14:nvPr/>
            </p14:nvContentPartPr>
            <p14:xfrm>
              <a:off x="3054515" y="3159055"/>
              <a:ext cx="6480" cy="157680"/>
            </p14:xfrm>
          </p:contentPart>
        </mc:Choice>
        <mc:Fallback xmlns="">
          <p:pic>
            <p:nvPicPr>
              <p:cNvPr id="131" name="Ink 130">
                <a:extLst>
                  <a:ext uri="{FF2B5EF4-FFF2-40B4-BE49-F238E27FC236}">
                    <a16:creationId xmlns:a16="http://schemas.microsoft.com/office/drawing/2014/main" id="{D85ADDAA-91B7-7B48-824E-8F3E1CE9FF1E}"/>
                  </a:ext>
                </a:extLst>
              </p:cNvPr>
              <p:cNvPicPr/>
              <p:nvPr/>
            </p:nvPicPr>
            <p:blipFill>
              <a:blip r:embed="rId51"/>
              <a:stretch>
                <a:fillRect/>
              </a:stretch>
            </p:blipFill>
            <p:spPr>
              <a:xfrm>
                <a:off x="3046671" y="3150775"/>
                <a:ext cx="22168"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2" name="Ink 131">
                <a:extLst>
                  <a:ext uri="{FF2B5EF4-FFF2-40B4-BE49-F238E27FC236}">
                    <a16:creationId xmlns:a16="http://schemas.microsoft.com/office/drawing/2014/main" id="{553DF99F-F925-A84E-A82A-74BE72E98FAA}"/>
                  </a:ext>
                </a:extLst>
              </p14:cNvPr>
              <p14:cNvContentPartPr/>
              <p14:nvPr/>
            </p14:nvContentPartPr>
            <p14:xfrm>
              <a:off x="3198875" y="3127375"/>
              <a:ext cx="6480" cy="6480"/>
            </p14:xfrm>
          </p:contentPart>
        </mc:Choice>
        <mc:Fallback xmlns="">
          <p:pic>
            <p:nvPicPr>
              <p:cNvPr id="132" name="Ink 131">
                <a:extLst>
                  <a:ext uri="{FF2B5EF4-FFF2-40B4-BE49-F238E27FC236}">
                    <a16:creationId xmlns:a16="http://schemas.microsoft.com/office/drawing/2014/main" id="{553DF99F-F925-A84E-A82A-74BE72E98FAA}"/>
                  </a:ext>
                </a:extLst>
              </p:cNvPr>
              <p:cNvPicPr/>
              <p:nvPr/>
            </p:nvPicPr>
            <p:blipFill>
              <a:blip r:embed="rId53"/>
              <a:stretch>
                <a:fillRect/>
              </a:stretch>
            </p:blipFill>
            <p:spPr>
              <a:xfrm>
                <a:off x="3190235" y="3118735"/>
                <a:ext cx="23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3" name="Ink 132">
                <a:extLst>
                  <a:ext uri="{FF2B5EF4-FFF2-40B4-BE49-F238E27FC236}">
                    <a16:creationId xmlns:a16="http://schemas.microsoft.com/office/drawing/2014/main" id="{A985DE43-23BF-7247-84C4-7E5C9CFC0284}"/>
                  </a:ext>
                </a:extLst>
              </p14:cNvPr>
              <p14:cNvContentPartPr/>
              <p14:nvPr/>
            </p14:nvContentPartPr>
            <p14:xfrm>
              <a:off x="3211475" y="3177775"/>
              <a:ext cx="19080" cy="6480"/>
            </p14:xfrm>
          </p:contentPart>
        </mc:Choice>
        <mc:Fallback xmlns="">
          <p:pic>
            <p:nvPicPr>
              <p:cNvPr id="133" name="Ink 132">
                <a:extLst>
                  <a:ext uri="{FF2B5EF4-FFF2-40B4-BE49-F238E27FC236}">
                    <a16:creationId xmlns:a16="http://schemas.microsoft.com/office/drawing/2014/main" id="{A985DE43-23BF-7247-84C4-7E5C9CFC0284}"/>
                  </a:ext>
                </a:extLst>
              </p:cNvPr>
              <p:cNvPicPr/>
              <p:nvPr/>
            </p:nvPicPr>
            <p:blipFill>
              <a:blip r:embed="rId55"/>
              <a:stretch>
                <a:fillRect/>
              </a:stretch>
            </p:blipFill>
            <p:spPr>
              <a:xfrm>
                <a:off x="3202475" y="3168775"/>
                <a:ext cx="36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4" name="Ink 133">
                <a:extLst>
                  <a:ext uri="{FF2B5EF4-FFF2-40B4-BE49-F238E27FC236}">
                    <a16:creationId xmlns:a16="http://schemas.microsoft.com/office/drawing/2014/main" id="{4041F098-EA4C-E643-8C1A-013C126E6230}"/>
                  </a:ext>
                </a:extLst>
              </p14:cNvPr>
              <p14:cNvContentPartPr/>
              <p14:nvPr/>
            </p14:nvContentPartPr>
            <p14:xfrm>
              <a:off x="3463115" y="2989135"/>
              <a:ext cx="339840" cy="333720"/>
            </p14:xfrm>
          </p:contentPart>
        </mc:Choice>
        <mc:Fallback xmlns="">
          <p:pic>
            <p:nvPicPr>
              <p:cNvPr id="134" name="Ink 133">
                <a:extLst>
                  <a:ext uri="{FF2B5EF4-FFF2-40B4-BE49-F238E27FC236}">
                    <a16:creationId xmlns:a16="http://schemas.microsoft.com/office/drawing/2014/main" id="{4041F098-EA4C-E643-8C1A-013C126E6230}"/>
                  </a:ext>
                </a:extLst>
              </p:cNvPr>
              <p:cNvPicPr/>
              <p:nvPr/>
            </p:nvPicPr>
            <p:blipFill>
              <a:blip r:embed="rId57"/>
              <a:stretch>
                <a:fillRect/>
              </a:stretch>
            </p:blipFill>
            <p:spPr>
              <a:xfrm>
                <a:off x="3453755" y="2980486"/>
                <a:ext cx="35748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7" name="Ink 136">
                <a:extLst>
                  <a:ext uri="{FF2B5EF4-FFF2-40B4-BE49-F238E27FC236}">
                    <a16:creationId xmlns:a16="http://schemas.microsoft.com/office/drawing/2014/main" id="{4807B261-7F79-AA40-822C-317655588613}"/>
                  </a:ext>
                </a:extLst>
              </p14:cNvPr>
              <p14:cNvContentPartPr/>
              <p14:nvPr/>
            </p14:nvContentPartPr>
            <p14:xfrm>
              <a:off x="3570035" y="3416815"/>
              <a:ext cx="270720" cy="195120"/>
            </p14:xfrm>
          </p:contentPart>
        </mc:Choice>
        <mc:Fallback xmlns="">
          <p:pic>
            <p:nvPicPr>
              <p:cNvPr id="137" name="Ink 136">
                <a:extLst>
                  <a:ext uri="{FF2B5EF4-FFF2-40B4-BE49-F238E27FC236}">
                    <a16:creationId xmlns:a16="http://schemas.microsoft.com/office/drawing/2014/main" id="{4807B261-7F79-AA40-822C-317655588613}"/>
                  </a:ext>
                </a:extLst>
              </p:cNvPr>
              <p:cNvPicPr/>
              <p:nvPr/>
            </p:nvPicPr>
            <p:blipFill>
              <a:blip r:embed="rId59"/>
              <a:stretch>
                <a:fillRect/>
              </a:stretch>
            </p:blipFill>
            <p:spPr>
              <a:xfrm>
                <a:off x="3561755" y="3407832"/>
                <a:ext cx="28728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8" name="Ink 137">
                <a:extLst>
                  <a:ext uri="{FF2B5EF4-FFF2-40B4-BE49-F238E27FC236}">
                    <a16:creationId xmlns:a16="http://schemas.microsoft.com/office/drawing/2014/main" id="{5D624EAA-5A22-984C-A7F2-A7B351F97671}"/>
                  </a:ext>
                </a:extLst>
              </p14:cNvPr>
              <p14:cNvContentPartPr/>
              <p14:nvPr/>
            </p14:nvContentPartPr>
            <p14:xfrm>
              <a:off x="3959555" y="3398455"/>
              <a:ext cx="170280" cy="100080"/>
            </p14:xfrm>
          </p:contentPart>
        </mc:Choice>
        <mc:Fallback xmlns="">
          <p:pic>
            <p:nvPicPr>
              <p:cNvPr id="138" name="Ink 137">
                <a:extLst>
                  <a:ext uri="{FF2B5EF4-FFF2-40B4-BE49-F238E27FC236}">
                    <a16:creationId xmlns:a16="http://schemas.microsoft.com/office/drawing/2014/main" id="{5D624EAA-5A22-984C-A7F2-A7B351F97671}"/>
                  </a:ext>
                </a:extLst>
              </p:cNvPr>
              <p:cNvPicPr/>
              <p:nvPr/>
            </p:nvPicPr>
            <p:blipFill>
              <a:blip r:embed="rId61"/>
              <a:stretch>
                <a:fillRect/>
              </a:stretch>
            </p:blipFill>
            <p:spPr>
              <a:xfrm>
                <a:off x="3950897" y="3389815"/>
                <a:ext cx="187236"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9" name="Ink 138">
                <a:extLst>
                  <a:ext uri="{FF2B5EF4-FFF2-40B4-BE49-F238E27FC236}">
                    <a16:creationId xmlns:a16="http://schemas.microsoft.com/office/drawing/2014/main" id="{41F1135D-1725-FF45-BEAB-C5D9D16F6497}"/>
                  </a:ext>
                </a:extLst>
              </p14:cNvPr>
              <p14:cNvContentPartPr/>
              <p14:nvPr/>
            </p14:nvContentPartPr>
            <p14:xfrm>
              <a:off x="3966035" y="3580255"/>
              <a:ext cx="163800" cy="6480"/>
            </p14:xfrm>
          </p:contentPart>
        </mc:Choice>
        <mc:Fallback xmlns="">
          <p:pic>
            <p:nvPicPr>
              <p:cNvPr id="139" name="Ink 138">
                <a:extLst>
                  <a:ext uri="{FF2B5EF4-FFF2-40B4-BE49-F238E27FC236}">
                    <a16:creationId xmlns:a16="http://schemas.microsoft.com/office/drawing/2014/main" id="{41F1135D-1725-FF45-BEAB-C5D9D16F6497}"/>
                  </a:ext>
                </a:extLst>
              </p:cNvPr>
              <p:cNvPicPr/>
              <p:nvPr/>
            </p:nvPicPr>
            <p:blipFill>
              <a:blip r:embed="rId63"/>
              <a:stretch>
                <a:fillRect/>
              </a:stretch>
            </p:blipFill>
            <p:spPr>
              <a:xfrm>
                <a:off x="3957755" y="3572070"/>
                <a:ext cx="1807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0" name="Ink 139">
                <a:extLst>
                  <a:ext uri="{FF2B5EF4-FFF2-40B4-BE49-F238E27FC236}">
                    <a16:creationId xmlns:a16="http://schemas.microsoft.com/office/drawing/2014/main" id="{1CC74CD0-42F5-0047-80C4-106FEC4009AF}"/>
                  </a:ext>
                </a:extLst>
              </p14:cNvPr>
              <p14:cNvContentPartPr/>
              <p14:nvPr/>
            </p14:nvContentPartPr>
            <p14:xfrm>
              <a:off x="4261595" y="2983015"/>
              <a:ext cx="6480" cy="6480"/>
            </p14:xfrm>
          </p:contentPart>
        </mc:Choice>
        <mc:Fallback xmlns="">
          <p:pic>
            <p:nvPicPr>
              <p:cNvPr id="140" name="Ink 139">
                <a:extLst>
                  <a:ext uri="{FF2B5EF4-FFF2-40B4-BE49-F238E27FC236}">
                    <a16:creationId xmlns:a16="http://schemas.microsoft.com/office/drawing/2014/main" id="{1CC74CD0-42F5-0047-80C4-106FEC4009AF}"/>
                  </a:ext>
                </a:extLst>
              </p:cNvPr>
              <p:cNvPicPr/>
              <p:nvPr/>
            </p:nvPicPr>
            <p:blipFill>
              <a:blip r:embed="rId65"/>
              <a:stretch>
                <a:fillRect/>
              </a:stretch>
            </p:blipFill>
            <p:spPr>
              <a:xfrm>
                <a:off x="4253751" y="2975171"/>
                <a:ext cx="22168" cy="2216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1" name="Ink 140">
                <a:extLst>
                  <a:ext uri="{FF2B5EF4-FFF2-40B4-BE49-F238E27FC236}">
                    <a16:creationId xmlns:a16="http://schemas.microsoft.com/office/drawing/2014/main" id="{721A315F-6E95-4147-AD92-E5E561FEAB79}"/>
                  </a:ext>
                </a:extLst>
              </p14:cNvPr>
              <p14:cNvContentPartPr/>
              <p14:nvPr/>
            </p14:nvContentPartPr>
            <p14:xfrm>
              <a:off x="4280315" y="3372895"/>
              <a:ext cx="19080" cy="12960"/>
            </p14:xfrm>
          </p:contentPart>
        </mc:Choice>
        <mc:Fallback xmlns="">
          <p:pic>
            <p:nvPicPr>
              <p:cNvPr id="141" name="Ink 140">
                <a:extLst>
                  <a:ext uri="{FF2B5EF4-FFF2-40B4-BE49-F238E27FC236}">
                    <a16:creationId xmlns:a16="http://schemas.microsoft.com/office/drawing/2014/main" id="{721A315F-6E95-4147-AD92-E5E561FEAB79}"/>
                  </a:ext>
                </a:extLst>
              </p:cNvPr>
              <p:cNvPicPr/>
              <p:nvPr/>
            </p:nvPicPr>
            <p:blipFill>
              <a:blip r:embed="rId67"/>
              <a:stretch>
                <a:fillRect/>
              </a:stretch>
            </p:blipFill>
            <p:spPr>
              <a:xfrm>
                <a:off x="4271315" y="3363895"/>
                <a:ext cx="36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2" name="Ink 143">
                <a:extLst>
                  <a:ext uri="{FF2B5EF4-FFF2-40B4-BE49-F238E27FC236}">
                    <a16:creationId xmlns:a16="http://schemas.microsoft.com/office/drawing/2014/main" id="{14221EA9-3151-2D4F-A390-92C0D0B1F144}"/>
                  </a:ext>
                </a:extLst>
              </p14:cNvPr>
              <p14:cNvContentPartPr/>
              <p14:nvPr/>
            </p14:nvContentPartPr>
            <p14:xfrm>
              <a:off x="3922115" y="3008215"/>
              <a:ext cx="201240" cy="188640"/>
            </p14:xfrm>
          </p:contentPart>
        </mc:Choice>
        <mc:Fallback xmlns="">
          <p:pic>
            <p:nvPicPr>
              <p:cNvPr id="142" name="Ink 143">
                <a:extLst>
                  <a:ext uri="{FF2B5EF4-FFF2-40B4-BE49-F238E27FC236}">
                    <a16:creationId xmlns:a16="http://schemas.microsoft.com/office/drawing/2014/main" id="{14221EA9-3151-2D4F-A390-92C0D0B1F144}"/>
                  </a:ext>
                </a:extLst>
              </p:cNvPr>
              <p:cNvPicPr/>
              <p:nvPr/>
            </p:nvPicPr>
            <p:blipFill>
              <a:blip r:embed="rId69"/>
              <a:stretch>
                <a:fillRect/>
              </a:stretch>
            </p:blipFill>
            <p:spPr>
              <a:xfrm>
                <a:off x="3913131" y="2999591"/>
                <a:ext cx="219208" cy="20552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3" name="Ink 144">
                <a:extLst>
                  <a:ext uri="{FF2B5EF4-FFF2-40B4-BE49-F238E27FC236}">
                    <a16:creationId xmlns:a16="http://schemas.microsoft.com/office/drawing/2014/main" id="{9E902BF6-39D9-6140-8699-3EC851DD14E9}"/>
                  </a:ext>
                </a:extLst>
              </p14:cNvPr>
              <p14:cNvContentPartPr/>
              <p14:nvPr/>
            </p14:nvContentPartPr>
            <p14:xfrm>
              <a:off x="2746355" y="3078055"/>
              <a:ext cx="208080" cy="150480"/>
            </p14:xfrm>
          </p:contentPart>
        </mc:Choice>
        <mc:Fallback xmlns="">
          <p:pic>
            <p:nvPicPr>
              <p:cNvPr id="143" name="Ink 144">
                <a:extLst>
                  <a:ext uri="{FF2B5EF4-FFF2-40B4-BE49-F238E27FC236}">
                    <a16:creationId xmlns:a16="http://schemas.microsoft.com/office/drawing/2014/main" id="{9E902BF6-39D9-6140-8699-3EC851DD14E9}"/>
                  </a:ext>
                </a:extLst>
              </p:cNvPr>
              <p:cNvPicPr/>
              <p:nvPr/>
            </p:nvPicPr>
            <p:blipFill>
              <a:blip r:embed="rId71"/>
              <a:stretch>
                <a:fillRect/>
              </a:stretch>
            </p:blipFill>
            <p:spPr>
              <a:xfrm>
                <a:off x="2737715" y="3069775"/>
                <a:ext cx="224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6" name="Ink 145">
                <a:extLst>
                  <a:ext uri="{FF2B5EF4-FFF2-40B4-BE49-F238E27FC236}">
                    <a16:creationId xmlns:a16="http://schemas.microsoft.com/office/drawing/2014/main" id="{387DEEFE-A872-1D47-AD22-AEA196FECE15}"/>
                  </a:ext>
                </a:extLst>
              </p14:cNvPr>
              <p14:cNvContentPartPr/>
              <p14:nvPr/>
            </p14:nvContentPartPr>
            <p14:xfrm>
              <a:off x="4569395" y="2976535"/>
              <a:ext cx="170280" cy="585000"/>
            </p14:xfrm>
          </p:contentPart>
        </mc:Choice>
        <mc:Fallback xmlns="">
          <p:pic>
            <p:nvPicPr>
              <p:cNvPr id="146" name="Ink 145">
                <a:extLst>
                  <a:ext uri="{FF2B5EF4-FFF2-40B4-BE49-F238E27FC236}">
                    <a16:creationId xmlns:a16="http://schemas.microsoft.com/office/drawing/2014/main" id="{387DEEFE-A872-1D47-AD22-AEA196FECE15}"/>
                  </a:ext>
                </a:extLst>
              </p:cNvPr>
              <p:cNvPicPr/>
              <p:nvPr/>
            </p:nvPicPr>
            <p:blipFill>
              <a:blip r:embed="rId73"/>
              <a:stretch>
                <a:fillRect/>
              </a:stretch>
            </p:blipFill>
            <p:spPr>
              <a:xfrm>
                <a:off x="4561097" y="2968255"/>
                <a:ext cx="187236"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50">
                <a:extLst>
                  <a:ext uri="{FF2B5EF4-FFF2-40B4-BE49-F238E27FC236}">
                    <a16:creationId xmlns:a16="http://schemas.microsoft.com/office/drawing/2014/main" id="{B2E88BDA-DC34-F04C-8728-E52EBE635FD9}"/>
                  </a:ext>
                </a:extLst>
              </p14:cNvPr>
              <p14:cNvContentPartPr/>
              <p14:nvPr/>
            </p14:nvContentPartPr>
            <p14:xfrm>
              <a:off x="4927955" y="3177775"/>
              <a:ext cx="471960" cy="113400"/>
            </p14:xfrm>
          </p:contentPart>
        </mc:Choice>
        <mc:Fallback xmlns="">
          <p:pic>
            <p:nvPicPr>
              <p:cNvPr id="150" name="Ink 150">
                <a:extLst>
                  <a:ext uri="{FF2B5EF4-FFF2-40B4-BE49-F238E27FC236}">
                    <a16:creationId xmlns:a16="http://schemas.microsoft.com/office/drawing/2014/main" id="{B2E88BDA-DC34-F04C-8728-E52EBE635FD9}"/>
                  </a:ext>
                </a:extLst>
              </p:cNvPr>
              <p:cNvPicPr/>
              <p:nvPr/>
            </p:nvPicPr>
            <p:blipFill>
              <a:blip r:embed="rId75"/>
              <a:stretch>
                <a:fillRect/>
              </a:stretch>
            </p:blipFill>
            <p:spPr>
              <a:xfrm>
                <a:off x="4918955" y="3169135"/>
                <a:ext cx="489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0" name="Ink 169">
                <a:extLst>
                  <a:ext uri="{FF2B5EF4-FFF2-40B4-BE49-F238E27FC236}">
                    <a16:creationId xmlns:a16="http://schemas.microsoft.com/office/drawing/2014/main" id="{74EE0CF0-EA32-A544-8C66-E226536B247E}"/>
                  </a:ext>
                </a:extLst>
              </p14:cNvPr>
              <p14:cNvContentPartPr/>
              <p14:nvPr/>
            </p14:nvContentPartPr>
            <p14:xfrm>
              <a:off x="7103435" y="3844135"/>
              <a:ext cx="3043440" cy="1069200"/>
            </p14:xfrm>
          </p:contentPart>
        </mc:Choice>
        <mc:Fallback xmlns="">
          <p:pic>
            <p:nvPicPr>
              <p:cNvPr id="170" name="Ink 169">
                <a:extLst>
                  <a:ext uri="{FF2B5EF4-FFF2-40B4-BE49-F238E27FC236}">
                    <a16:creationId xmlns:a16="http://schemas.microsoft.com/office/drawing/2014/main" id="{74EE0CF0-EA32-A544-8C66-E226536B247E}"/>
                  </a:ext>
                </a:extLst>
              </p:cNvPr>
              <p:cNvPicPr/>
              <p:nvPr/>
            </p:nvPicPr>
            <p:blipFill>
              <a:blip r:embed="rId77"/>
              <a:stretch>
                <a:fillRect/>
              </a:stretch>
            </p:blipFill>
            <p:spPr>
              <a:xfrm>
                <a:off x="7094795" y="3835495"/>
                <a:ext cx="3060720" cy="1086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1" name="Ink 170">
                <a:extLst>
                  <a:ext uri="{FF2B5EF4-FFF2-40B4-BE49-F238E27FC236}">
                    <a16:creationId xmlns:a16="http://schemas.microsoft.com/office/drawing/2014/main" id="{D0831425-D539-8F4B-8320-7FFD06811B65}"/>
                  </a:ext>
                </a:extLst>
              </p14:cNvPr>
              <p14:cNvContentPartPr/>
              <p14:nvPr/>
            </p14:nvContentPartPr>
            <p14:xfrm>
              <a:off x="7090835" y="5013775"/>
              <a:ext cx="2893680" cy="239400"/>
            </p14:xfrm>
          </p:contentPart>
        </mc:Choice>
        <mc:Fallback xmlns="">
          <p:pic>
            <p:nvPicPr>
              <p:cNvPr id="171" name="Ink 170">
                <a:extLst>
                  <a:ext uri="{FF2B5EF4-FFF2-40B4-BE49-F238E27FC236}">
                    <a16:creationId xmlns:a16="http://schemas.microsoft.com/office/drawing/2014/main" id="{D0831425-D539-8F4B-8320-7FFD06811B65}"/>
                  </a:ext>
                </a:extLst>
              </p:cNvPr>
              <p:cNvPicPr/>
              <p:nvPr/>
            </p:nvPicPr>
            <p:blipFill>
              <a:blip r:embed="rId79"/>
              <a:stretch>
                <a:fillRect/>
              </a:stretch>
            </p:blipFill>
            <p:spPr>
              <a:xfrm>
                <a:off x="7082556" y="5005495"/>
                <a:ext cx="2910238"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2" name="Ink 171">
                <a:extLst>
                  <a:ext uri="{FF2B5EF4-FFF2-40B4-BE49-F238E27FC236}">
                    <a16:creationId xmlns:a16="http://schemas.microsoft.com/office/drawing/2014/main" id="{9B8ABAB5-4E01-D54C-8BEA-194E74CB4FD4}"/>
                  </a:ext>
                </a:extLst>
              </p14:cNvPr>
              <p14:cNvContentPartPr/>
              <p14:nvPr/>
            </p14:nvContentPartPr>
            <p14:xfrm>
              <a:off x="9454595" y="4378735"/>
              <a:ext cx="163800" cy="698400"/>
            </p14:xfrm>
          </p:contentPart>
        </mc:Choice>
        <mc:Fallback xmlns="">
          <p:pic>
            <p:nvPicPr>
              <p:cNvPr id="172" name="Ink 171">
                <a:extLst>
                  <a:ext uri="{FF2B5EF4-FFF2-40B4-BE49-F238E27FC236}">
                    <a16:creationId xmlns:a16="http://schemas.microsoft.com/office/drawing/2014/main" id="{9B8ABAB5-4E01-D54C-8BEA-194E74CB4FD4}"/>
                  </a:ext>
                </a:extLst>
              </p:cNvPr>
              <p:cNvPicPr/>
              <p:nvPr/>
            </p:nvPicPr>
            <p:blipFill>
              <a:blip r:embed="rId81"/>
              <a:stretch>
                <a:fillRect/>
              </a:stretch>
            </p:blipFill>
            <p:spPr>
              <a:xfrm>
                <a:off x="9445955" y="4370455"/>
                <a:ext cx="18108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7" name="Ink 186">
                <a:extLst>
                  <a:ext uri="{FF2B5EF4-FFF2-40B4-BE49-F238E27FC236}">
                    <a16:creationId xmlns:a16="http://schemas.microsoft.com/office/drawing/2014/main" id="{204A493C-7DF4-234A-A5C8-739926C0C000}"/>
                  </a:ext>
                </a:extLst>
              </p14:cNvPr>
              <p14:cNvContentPartPr/>
              <p14:nvPr/>
            </p14:nvContentPartPr>
            <p14:xfrm>
              <a:off x="9454595" y="4598695"/>
              <a:ext cx="402840" cy="38160"/>
            </p14:xfrm>
          </p:contentPart>
        </mc:Choice>
        <mc:Fallback xmlns="">
          <p:pic>
            <p:nvPicPr>
              <p:cNvPr id="187" name="Ink 186">
                <a:extLst>
                  <a:ext uri="{FF2B5EF4-FFF2-40B4-BE49-F238E27FC236}">
                    <a16:creationId xmlns:a16="http://schemas.microsoft.com/office/drawing/2014/main" id="{204A493C-7DF4-234A-A5C8-739926C0C000}"/>
                  </a:ext>
                </a:extLst>
              </p:cNvPr>
              <p:cNvPicPr/>
              <p:nvPr/>
            </p:nvPicPr>
            <p:blipFill>
              <a:blip r:embed="rId83"/>
              <a:stretch>
                <a:fillRect/>
              </a:stretch>
            </p:blipFill>
            <p:spPr>
              <a:xfrm>
                <a:off x="9445947" y="4589973"/>
                <a:ext cx="419415" cy="5487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8" name="Ink 187">
                <a:extLst>
                  <a:ext uri="{FF2B5EF4-FFF2-40B4-BE49-F238E27FC236}">
                    <a16:creationId xmlns:a16="http://schemas.microsoft.com/office/drawing/2014/main" id="{B7EEC8CE-CC39-1B4F-B350-6D6FCFB6987D}"/>
                  </a:ext>
                </a:extLst>
              </p14:cNvPr>
              <p14:cNvContentPartPr/>
              <p14:nvPr/>
            </p14:nvContentPartPr>
            <p14:xfrm>
              <a:off x="9517595" y="4699855"/>
              <a:ext cx="459360" cy="30960"/>
            </p14:xfrm>
          </p:contentPart>
        </mc:Choice>
        <mc:Fallback xmlns="">
          <p:pic>
            <p:nvPicPr>
              <p:cNvPr id="188" name="Ink 187">
                <a:extLst>
                  <a:ext uri="{FF2B5EF4-FFF2-40B4-BE49-F238E27FC236}">
                    <a16:creationId xmlns:a16="http://schemas.microsoft.com/office/drawing/2014/main" id="{B7EEC8CE-CC39-1B4F-B350-6D6FCFB6987D}"/>
                  </a:ext>
                </a:extLst>
              </p:cNvPr>
              <p:cNvPicPr/>
              <p:nvPr/>
            </p:nvPicPr>
            <p:blipFill>
              <a:blip r:embed="rId85"/>
              <a:stretch>
                <a:fillRect/>
              </a:stretch>
            </p:blipFill>
            <p:spPr>
              <a:xfrm>
                <a:off x="9508595" y="4691215"/>
                <a:ext cx="47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9" name="Ink 188">
                <a:extLst>
                  <a:ext uri="{FF2B5EF4-FFF2-40B4-BE49-F238E27FC236}">
                    <a16:creationId xmlns:a16="http://schemas.microsoft.com/office/drawing/2014/main" id="{0412A8A6-CB42-B745-9349-7A03EF30A2AC}"/>
                  </a:ext>
                </a:extLst>
              </p14:cNvPr>
              <p14:cNvContentPartPr/>
              <p14:nvPr/>
            </p14:nvContentPartPr>
            <p14:xfrm>
              <a:off x="9611915" y="4831255"/>
              <a:ext cx="440280" cy="25560"/>
            </p14:xfrm>
          </p:contentPart>
        </mc:Choice>
        <mc:Fallback xmlns="">
          <p:pic>
            <p:nvPicPr>
              <p:cNvPr id="189" name="Ink 188">
                <a:extLst>
                  <a:ext uri="{FF2B5EF4-FFF2-40B4-BE49-F238E27FC236}">
                    <a16:creationId xmlns:a16="http://schemas.microsoft.com/office/drawing/2014/main" id="{0412A8A6-CB42-B745-9349-7A03EF30A2AC}"/>
                  </a:ext>
                </a:extLst>
              </p:cNvPr>
              <p:cNvPicPr/>
              <p:nvPr/>
            </p:nvPicPr>
            <p:blipFill>
              <a:blip r:embed="rId87"/>
              <a:stretch>
                <a:fillRect/>
              </a:stretch>
            </p:blipFill>
            <p:spPr>
              <a:xfrm>
                <a:off x="9602563" y="4821895"/>
                <a:ext cx="457546"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6" name="Ink 208">
                <a:extLst>
                  <a:ext uri="{FF2B5EF4-FFF2-40B4-BE49-F238E27FC236}">
                    <a16:creationId xmlns:a16="http://schemas.microsoft.com/office/drawing/2014/main" id="{78495412-7746-BD47-9D2B-918429BD53A5}"/>
                  </a:ext>
                </a:extLst>
              </p14:cNvPr>
              <p14:cNvContentPartPr/>
              <p14:nvPr/>
            </p14:nvContentPartPr>
            <p14:xfrm>
              <a:off x="9620915" y="4932055"/>
              <a:ext cx="588600" cy="151200"/>
            </p14:xfrm>
          </p:contentPart>
        </mc:Choice>
        <mc:Fallback xmlns="">
          <p:pic>
            <p:nvPicPr>
              <p:cNvPr id="206" name="Ink 208">
                <a:extLst>
                  <a:ext uri="{FF2B5EF4-FFF2-40B4-BE49-F238E27FC236}">
                    <a16:creationId xmlns:a16="http://schemas.microsoft.com/office/drawing/2014/main" id="{78495412-7746-BD47-9D2B-918429BD53A5}"/>
                  </a:ext>
                </a:extLst>
              </p:cNvPr>
              <p:cNvPicPr/>
              <p:nvPr/>
            </p:nvPicPr>
            <p:blipFill>
              <a:blip r:embed="rId89"/>
              <a:stretch>
                <a:fillRect/>
              </a:stretch>
            </p:blipFill>
            <p:spPr>
              <a:xfrm>
                <a:off x="9611909" y="4923415"/>
                <a:ext cx="60553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57" name="Ink 260">
                <a:extLst>
                  <a:ext uri="{FF2B5EF4-FFF2-40B4-BE49-F238E27FC236}">
                    <a16:creationId xmlns:a16="http://schemas.microsoft.com/office/drawing/2014/main" id="{C9AB7A70-2558-6147-866A-0F4AF513B306}"/>
                  </a:ext>
                </a:extLst>
              </p14:cNvPr>
              <p14:cNvContentPartPr/>
              <p14:nvPr/>
            </p14:nvContentPartPr>
            <p14:xfrm>
              <a:off x="9794075" y="3725695"/>
              <a:ext cx="660600" cy="370440"/>
            </p14:xfrm>
          </p:contentPart>
        </mc:Choice>
        <mc:Fallback xmlns="">
          <p:pic>
            <p:nvPicPr>
              <p:cNvPr id="257" name="Ink 260">
                <a:extLst>
                  <a:ext uri="{FF2B5EF4-FFF2-40B4-BE49-F238E27FC236}">
                    <a16:creationId xmlns:a16="http://schemas.microsoft.com/office/drawing/2014/main" id="{C9AB7A70-2558-6147-866A-0F4AF513B306}"/>
                  </a:ext>
                </a:extLst>
              </p:cNvPr>
              <p:cNvPicPr/>
              <p:nvPr/>
            </p:nvPicPr>
            <p:blipFill>
              <a:blip r:embed="rId91"/>
              <a:stretch>
                <a:fillRect/>
              </a:stretch>
            </p:blipFill>
            <p:spPr>
              <a:xfrm>
                <a:off x="9785790" y="3717415"/>
                <a:ext cx="677529"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8" name="Ink 261">
                <a:extLst>
                  <a:ext uri="{FF2B5EF4-FFF2-40B4-BE49-F238E27FC236}">
                    <a16:creationId xmlns:a16="http://schemas.microsoft.com/office/drawing/2014/main" id="{3F605B46-3791-B84A-8216-EE2ED7826BC7}"/>
                  </a:ext>
                </a:extLst>
              </p14:cNvPr>
              <p14:cNvContentPartPr/>
              <p14:nvPr/>
            </p14:nvContentPartPr>
            <p14:xfrm>
              <a:off x="9668435" y="4240495"/>
              <a:ext cx="295920" cy="276840"/>
            </p14:xfrm>
          </p:contentPart>
        </mc:Choice>
        <mc:Fallback xmlns="">
          <p:pic>
            <p:nvPicPr>
              <p:cNvPr id="258" name="Ink 261">
                <a:extLst>
                  <a:ext uri="{FF2B5EF4-FFF2-40B4-BE49-F238E27FC236}">
                    <a16:creationId xmlns:a16="http://schemas.microsoft.com/office/drawing/2014/main" id="{3F605B46-3791-B84A-8216-EE2ED7826BC7}"/>
                  </a:ext>
                </a:extLst>
              </p:cNvPr>
              <p:cNvPicPr/>
              <p:nvPr/>
            </p:nvPicPr>
            <p:blipFill>
              <a:blip r:embed="rId93"/>
              <a:stretch>
                <a:fillRect/>
              </a:stretch>
            </p:blipFill>
            <p:spPr>
              <a:xfrm>
                <a:off x="9659435" y="4232585"/>
                <a:ext cx="313560" cy="294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9" name="Ink 262">
                <a:extLst>
                  <a:ext uri="{FF2B5EF4-FFF2-40B4-BE49-F238E27FC236}">
                    <a16:creationId xmlns:a16="http://schemas.microsoft.com/office/drawing/2014/main" id="{62F83F58-9FDF-EC4C-9482-62A63BF03F6A}"/>
                  </a:ext>
                </a:extLst>
              </p14:cNvPr>
              <p14:cNvContentPartPr/>
              <p14:nvPr/>
            </p14:nvContentPartPr>
            <p14:xfrm>
              <a:off x="7920635" y="4309615"/>
              <a:ext cx="905760" cy="502920"/>
            </p14:xfrm>
          </p:contentPart>
        </mc:Choice>
        <mc:Fallback xmlns="">
          <p:pic>
            <p:nvPicPr>
              <p:cNvPr id="259" name="Ink 262">
                <a:extLst>
                  <a:ext uri="{FF2B5EF4-FFF2-40B4-BE49-F238E27FC236}">
                    <a16:creationId xmlns:a16="http://schemas.microsoft.com/office/drawing/2014/main" id="{62F83F58-9FDF-EC4C-9482-62A63BF03F6A}"/>
                  </a:ext>
                </a:extLst>
              </p:cNvPr>
              <p:cNvPicPr/>
              <p:nvPr/>
            </p:nvPicPr>
            <p:blipFill>
              <a:blip r:embed="rId95"/>
              <a:stretch>
                <a:fillRect/>
              </a:stretch>
            </p:blipFill>
            <p:spPr>
              <a:xfrm>
                <a:off x="7911995" y="4301701"/>
                <a:ext cx="922320" cy="51982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60" name="Ink 263">
                <a:extLst>
                  <a:ext uri="{FF2B5EF4-FFF2-40B4-BE49-F238E27FC236}">
                    <a16:creationId xmlns:a16="http://schemas.microsoft.com/office/drawing/2014/main" id="{C9178BBE-5568-FA44-BF6B-4FEA156957A6}"/>
                  </a:ext>
                </a:extLst>
              </p14:cNvPr>
              <p14:cNvContentPartPr/>
              <p14:nvPr/>
            </p14:nvContentPartPr>
            <p14:xfrm>
              <a:off x="6983915" y="1995895"/>
              <a:ext cx="3439440" cy="1465200"/>
            </p14:xfrm>
          </p:contentPart>
        </mc:Choice>
        <mc:Fallback xmlns="">
          <p:pic>
            <p:nvPicPr>
              <p:cNvPr id="260" name="Ink 263">
                <a:extLst>
                  <a:ext uri="{FF2B5EF4-FFF2-40B4-BE49-F238E27FC236}">
                    <a16:creationId xmlns:a16="http://schemas.microsoft.com/office/drawing/2014/main" id="{C9178BBE-5568-FA44-BF6B-4FEA156957A6}"/>
                  </a:ext>
                </a:extLst>
              </p:cNvPr>
              <p:cNvPicPr/>
              <p:nvPr/>
            </p:nvPicPr>
            <p:blipFill>
              <a:blip r:embed="rId97"/>
              <a:stretch>
                <a:fillRect/>
              </a:stretch>
            </p:blipFill>
            <p:spPr>
              <a:xfrm>
                <a:off x="6975635" y="1986897"/>
                <a:ext cx="3456000" cy="148211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77" name="Ink 277">
                <a:extLst>
                  <a:ext uri="{FF2B5EF4-FFF2-40B4-BE49-F238E27FC236}">
                    <a16:creationId xmlns:a16="http://schemas.microsoft.com/office/drawing/2014/main" id="{526215B0-929E-144E-BBEA-7257B00EF6F5}"/>
                  </a:ext>
                </a:extLst>
              </p14:cNvPr>
              <p14:cNvContentPartPr/>
              <p14:nvPr/>
            </p14:nvContentPartPr>
            <p14:xfrm>
              <a:off x="6569555" y="5478895"/>
              <a:ext cx="3300120" cy="1100520"/>
            </p14:xfrm>
          </p:contentPart>
        </mc:Choice>
        <mc:Fallback xmlns="">
          <p:pic>
            <p:nvPicPr>
              <p:cNvPr id="277" name="Ink 277">
                <a:extLst>
                  <a:ext uri="{FF2B5EF4-FFF2-40B4-BE49-F238E27FC236}">
                    <a16:creationId xmlns:a16="http://schemas.microsoft.com/office/drawing/2014/main" id="{526215B0-929E-144E-BBEA-7257B00EF6F5}"/>
                  </a:ext>
                </a:extLst>
              </p:cNvPr>
              <p:cNvPicPr/>
              <p:nvPr/>
            </p:nvPicPr>
            <p:blipFill>
              <a:blip r:embed="rId99"/>
              <a:stretch>
                <a:fillRect/>
              </a:stretch>
            </p:blipFill>
            <p:spPr>
              <a:xfrm>
                <a:off x="6560555" y="5470255"/>
                <a:ext cx="3317400" cy="1117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98" name="Ink 297">
                <a:extLst>
                  <a:ext uri="{FF2B5EF4-FFF2-40B4-BE49-F238E27FC236}">
                    <a16:creationId xmlns:a16="http://schemas.microsoft.com/office/drawing/2014/main" id="{51D1DF87-3540-D440-BAC9-DFAE786E43FA}"/>
                  </a:ext>
                </a:extLst>
              </p14:cNvPr>
              <p14:cNvContentPartPr/>
              <p14:nvPr/>
            </p14:nvContentPartPr>
            <p14:xfrm>
              <a:off x="4746155" y="4617415"/>
              <a:ext cx="257400" cy="138600"/>
            </p14:xfrm>
          </p:contentPart>
        </mc:Choice>
        <mc:Fallback xmlns="">
          <p:pic>
            <p:nvPicPr>
              <p:cNvPr id="298" name="Ink 297">
                <a:extLst>
                  <a:ext uri="{FF2B5EF4-FFF2-40B4-BE49-F238E27FC236}">
                    <a16:creationId xmlns:a16="http://schemas.microsoft.com/office/drawing/2014/main" id="{51D1DF87-3540-D440-BAC9-DFAE786E43FA}"/>
                  </a:ext>
                </a:extLst>
              </p:cNvPr>
              <p:cNvPicPr/>
              <p:nvPr/>
            </p:nvPicPr>
            <p:blipFill>
              <a:blip r:embed="rId101"/>
              <a:stretch>
                <a:fillRect/>
              </a:stretch>
            </p:blipFill>
            <p:spPr>
              <a:xfrm>
                <a:off x="4737515" y="4608775"/>
                <a:ext cx="274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99" name="Ink 298">
                <a:extLst>
                  <a:ext uri="{FF2B5EF4-FFF2-40B4-BE49-F238E27FC236}">
                    <a16:creationId xmlns:a16="http://schemas.microsoft.com/office/drawing/2014/main" id="{6F9088FE-F7B9-744A-BCB9-4EEB2AE3B9C5}"/>
                  </a:ext>
                </a:extLst>
              </p14:cNvPr>
              <p14:cNvContentPartPr/>
              <p14:nvPr/>
            </p14:nvContentPartPr>
            <p14:xfrm>
              <a:off x="5122715" y="4470175"/>
              <a:ext cx="38160" cy="449640"/>
            </p14:xfrm>
          </p:contentPart>
        </mc:Choice>
        <mc:Fallback xmlns="">
          <p:pic>
            <p:nvPicPr>
              <p:cNvPr id="299" name="Ink 298">
                <a:extLst>
                  <a:ext uri="{FF2B5EF4-FFF2-40B4-BE49-F238E27FC236}">
                    <a16:creationId xmlns:a16="http://schemas.microsoft.com/office/drawing/2014/main" id="{6F9088FE-F7B9-744A-BCB9-4EEB2AE3B9C5}"/>
                  </a:ext>
                </a:extLst>
              </p:cNvPr>
              <p:cNvPicPr/>
              <p:nvPr/>
            </p:nvPicPr>
            <p:blipFill>
              <a:blip r:embed="rId103"/>
              <a:stretch>
                <a:fillRect/>
              </a:stretch>
            </p:blipFill>
            <p:spPr>
              <a:xfrm>
                <a:off x="5114075" y="4461528"/>
                <a:ext cx="54720" cy="46621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02" name="Ink 306">
                <a:extLst>
                  <a:ext uri="{FF2B5EF4-FFF2-40B4-BE49-F238E27FC236}">
                    <a16:creationId xmlns:a16="http://schemas.microsoft.com/office/drawing/2014/main" id="{892E9F17-56EF-0A47-B4B3-5DAA42DB4291}"/>
                  </a:ext>
                </a:extLst>
              </p14:cNvPr>
              <p14:cNvContentPartPr/>
              <p14:nvPr/>
            </p14:nvContentPartPr>
            <p14:xfrm>
              <a:off x="5380475" y="4523455"/>
              <a:ext cx="251640" cy="220320"/>
            </p14:xfrm>
          </p:contentPart>
        </mc:Choice>
        <mc:Fallback xmlns="">
          <p:pic>
            <p:nvPicPr>
              <p:cNvPr id="302" name="Ink 306">
                <a:extLst>
                  <a:ext uri="{FF2B5EF4-FFF2-40B4-BE49-F238E27FC236}">
                    <a16:creationId xmlns:a16="http://schemas.microsoft.com/office/drawing/2014/main" id="{892E9F17-56EF-0A47-B4B3-5DAA42DB4291}"/>
                  </a:ext>
                </a:extLst>
              </p:cNvPr>
              <p:cNvPicPr/>
              <p:nvPr/>
            </p:nvPicPr>
            <p:blipFill>
              <a:blip r:embed="rId105"/>
              <a:stretch>
                <a:fillRect/>
              </a:stretch>
            </p:blipFill>
            <p:spPr>
              <a:xfrm>
                <a:off x="5371115" y="4514815"/>
                <a:ext cx="2692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03" name="Ink 307">
                <a:extLst>
                  <a:ext uri="{FF2B5EF4-FFF2-40B4-BE49-F238E27FC236}">
                    <a16:creationId xmlns:a16="http://schemas.microsoft.com/office/drawing/2014/main" id="{8FE0ECD8-476C-7943-94FB-5DDFC07F768F}"/>
                  </a:ext>
                </a:extLst>
              </p14:cNvPr>
              <p14:cNvContentPartPr/>
              <p14:nvPr/>
            </p14:nvContentPartPr>
            <p14:xfrm>
              <a:off x="2752475" y="4586095"/>
              <a:ext cx="1603440" cy="289440"/>
            </p14:xfrm>
          </p:contentPart>
        </mc:Choice>
        <mc:Fallback xmlns="">
          <p:pic>
            <p:nvPicPr>
              <p:cNvPr id="303" name="Ink 307">
                <a:extLst>
                  <a:ext uri="{FF2B5EF4-FFF2-40B4-BE49-F238E27FC236}">
                    <a16:creationId xmlns:a16="http://schemas.microsoft.com/office/drawing/2014/main" id="{8FE0ECD8-476C-7943-94FB-5DDFC07F768F}"/>
                  </a:ext>
                </a:extLst>
              </p:cNvPr>
              <p:cNvPicPr/>
              <p:nvPr/>
            </p:nvPicPr>
            <p:blipFill>
              <a:blip r:embed="rId107"/>
              <a:stretch>
                <a:fillRect/>
              </a:stretch>
            </p:blipFill>
            <p:spPr>
              <a:xfrm>
                <a:off x="2743835" y="4577095"/>
                <a:ext cx="1620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4" name="Ink 308">
                <a:extLst>
                  <a:ext uri="{FF2B5EF4-FFF2-40B4-BE49-F238E27FC236}">
                    <a16:creationId xmlns:a16="http://schemas.microsoft.com/office/drawing/2014/main" id="{B351FFE6-1F3F-B540-8322-889F98259FD5}"/>
                  </a:ext>
                </a:extLst>
              </p14:cNvPr>
              <p14:cNvContentPartPr/>
              <p14:nvPr/>
            </p14:nvContentPartPr>
            <p14:xfrm>
              <a:off x="4754795" y="4009735"/>
              <a:ext cx="827280" cy="180720"/>
            </p14:xfrm>
          </p:contentPart>
        </mc:Choice>
        <mc:Fallback xmlns="">
          <p:pic>
            <p:nvPicPr>
              <p:cNvPr id="304" name="Ink 308">
                <a:extLst>
                  <a:ext uri="{FF2B5EF4-FFF2-40B4-BE49-F238E27FC236}">
                    <a16:creationId xmlns:a16="http://schemas.microsoft.com/office/drawing/2014/main" id="{B351FFE6-1F3F-B540-8322-889F98259FD5}"/>
                  </a:ext>
                </a:extLst>
              </p:cNvPr>
              <p:cNvPicPr/>
              <p:nvPr/>
            </p:nvPicPr>
            <p:blipFill>
              <a:blip r:embed="rId109"/>
              <a:stretch>
                <a:fillRect/>
              </a:stretch>
            </p:blipFill>
            <p:spPr>
              <a:xfrm>
                <a:off x="4746159" y="4001078"/>
                <a:ext cx="844552" cy="19803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05" name="Ink 309">
                <a:extLst>
                  <a:ext uri="{FF2B5EF4-FFF2-40B4-BE49-F238E27FC236}">
                    <a16:creationId xmlns:a16="http://schemas.microsoft.com/office/drawing/2014/main" id="{410E6391-4BBB-D14A-A5C1-DE5C1727A44E}"/>
                  </a:ext>
                </a:extLst>
              </p14:cNvPr>
              <p14:cNvContentPartPr/>
              <p14:nvPr/>
            </p14:nvContentPartPr>
            <p14:xfrm>
              <a:off x="3966035" y="4051855"/>
              <a:ext cx="515880" cy="163440"/>
            </p14:xfrm>
          </p:contentPart>
        </mc:Choice>
        <mc:Fallback xmlns="">
          <p:pic>
            <p:nvPicPr>
              <p:cNvPr id="305" name="Ink 309">
                <a:extLst>
                  <a:ext uri="{FF2B5EF4-FFF2-40B4-BE49-F238E27FC236}">
                    <a16:creationId xmlns:a16="http://schemas.microsoft.com/office/drawing/2014/main" id="{410E6391-4BBB-D14A-A5C1-DE5C1727A44E}"/>
                  </a:ext>
                </a:extLst>
              </p:cNvPr>
              <p:cNvPicPr/>
              <p:nvPr/>
            </p:nvPicPr>
            <p:blipFill>
              <a:blip r:embed="rId111"/>
              <a:stretch>
                <a:fillRect/>
              </a:stretch>
            </p:blipFill>
            <p:spPr>
              <a:xfrm>
                <a:off x="3957035" y="4043593"/>
                <a:ext cx="533160" cy="17960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6" name="Ink 310">
                <a:extLst>
                  <a:ext uri="{FF2B5EF4-FFF2-40B4-BE49-F238E27FC236}">
                    <a16:creationId xmlns:a16="http://schemas.microsoft.com/office/drawing/2014/main" id="{C0DDCA2E-AB59-D143-9E1A-3053B8516F9F}"/>
                  </a:ext>
                </a:extLst>
              </p14:cNvPr>
              <p14:cNvContentPartPr/>
              <p14:nvPr/>
            </p14:nvContentPartPr>
            <p14:xfrm>
              <a:off x="2576435" y="4004335"/>
              <a:ext cx="1150920" cy="299160"/>
            </p14:xfrm>
          </p:contentPart>
        </mc:Choice>
        <mc:Fallback xmlns="">
          <p:pic>
            <p:nvPicPr>
              <p:cNvPr id="306" name="Ink 310">
                <a:extLst>
                  <a:ext uri="{FF2B5EF4-FFF2-40B4-BE49-F238E27FC236}">
                    <a16:creationId xmlns:a16="http://schemas.microsoft.com/office/drawing/2014/main" id="{C0DDCA2E-AB59-D143-9E1A-3053B8516F9F}"/>
                  </a:ext>
                </a:extLst>
              </p:cNvPr>
              <p:cNvPicPr/>
              <p:nvPr/>
            </p:nvPicPr>
            <p:blipFill>
              <a:blip r:embed="rId113"/>
              <a:stretch>
                <a:fillRect/>
              </a:stretch>
            </p:blipFill>
            <p:spPr>
              <a:xfrm>
                <a:off x="2567795" y="3995705"/>
                <a:ext cx="1167840" cy="3164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2" name="Ink 311">
                <a:extLst>
                  <a:ext uri="{FF2B5EF4-FFF2-40B4-BE49-F238E27FC236}">
                    <a16:creationId xmlns:a16="http://schemas.microsoft.com/office/drawing/2014/main" id="{6318D5C0-21A7-D442-A4FF-2E36EFB0BDF9}"/>
                  </a:ext>
                </a:extLst>
              </p14:cNvPr>
              <p14:cNvContentPartPr/>
              <p14:nvPr/>
            </p14:nvContentPartPr>
            <p14:xfrm>
              <a:off x="2708555" y="5290255"/>
              <a:ext cx="50760" cy="214200"/>
            </p14:xfrm>
          </p:contentPart>
        </mc:Choice>
        <mc:Fallback xmlns="">
          <p:pic>
            <p:nvPicPr>
              <p:cNvPr id="312" name="Ink 311">
                <a:extLst>
                  <a:ext uri="{FF2B5EF4-FFF2-40B4-BE49-F238E27FC236}">
                    <a16:creationId xmlns:a16="http://schemas.microsoft.com/office/drawing/2014/main" id="{6318D5C0-21A7-D442-A4FF-2E36EFB0BDF9}"/>
                  </a:ext>
                </a:extLst>
              </p:cNvPr>
              <p:cNvPicPr/>
              <p:nvPr/>
            </p:nvPicPr>
            <p:blipFill>
              <a:blip r:embed="rId115"/>
              <a:stretch>
                <a:fillRect/>
              </a:stretch>
            </p:blipFill>
            <p:spPr>
              <a:xfrm>
                <a:off x="2699128" y="5281600"/>
                <a:ext cx="68526" cy="23078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8" name="Ink 327">
                <a:extLst>
                  <a:ext uri="{FF2B5EF4-FFF2-40B4-BE49-F238E27FC236}">
                    <a16:creationId xmlns:a16="http://schemas.microsoft.com/office/drawing/2014/main" id="{FABC4E54-26D6-0C4C-8DB9-950190BA9C9B}"/>
                  </a:ext>
                </a:extLst>
              </p14:cNvPr>
              <p14:cNvContentPartPr/>
              <p14:nvPr/>
            </p14:nvContentPartPr>
            <p14:xfrm>
              <a:off x="5034875" y="5239855"/>
              <a:ext cx="25560" cy="25560"/>
            </p14:xfrm>
          </p:contentPart>
        </mc:Choice>
        <mc:Fallback xmlns="">
          <p:pic>
            <p:nvPicPr>
              <p:cNvPr id="328" name="Ink 327">
                <a:extLst>
                  <a:ext uri="{FF2B5EF4-FFF2-40B4-BE49-F238E27FC236}">
                    <a16:creationId xmlns:a16="http://schemas.microsoft.com/office/drawing/2014/main" id="{FABC4E54-26D6-0C4C-8DB9-950190BA9C9B}"/>
                  </a:ext>
                </a:extLst>
              </p:cNvPr>
              <p:cNvPicPr/>
              <p:nvPr/>
            </p:nvPicPr>
            <p:blipFill>
              <a:blip r:embed="rId117"/>
              <a:stretch>
                <a:fillRect/>
              </a:stretch>
            </p:blipFill>
            <p:spPr>
              <a:xfrm>
                <a:off x="5026955" y="5231935"/>
                <a:ext cx="42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34" name="Ink 338">
                <a:extLst>
                  <a:ext uri="{FF2B5EF4-FFF2-40B4-BE49-F238E27FC236}">
                    <a16:creationId xmlns:a16="http://schemas.microsoft.com/office/drawing/2014/main" id="{582A39F6-B953-3344-8E2B-512882F65A2A}"/>
                  </a:ext>
                </a:extLst>
              </p14:cNvPr>
              <p14:cNvContentPartPr/>
              <p14:nvPr/>
            </p14:nvContentPartPr>
            <p14:xfrm>
              <a:off x="5456795" y="5315455"/>
              <a:ext cx="257400" cy="88560"/>
            </p14:xfrm>
          </p:contentPart>
        </mc:Choice>
        <mc:Fallback xmlns="">
          <p:pic>
            <p:nvPicPr>
              <p:cNvPr id="334" name="Ink 338">
                <a:extLst>
                  <a:ext uri="{FF2B5EF4-FFF2-40B4-BE49-F238E27FC236}">
                    <a16:creationId xmlns:a16="http://schemas.microsoft.com/office/drawing/2014/main" id="{582A39F6-B953-3344-8E2B-512882F65A2A}"/>
                  </a:ext>
                </a:extLst>
              </p:cNvPr>
              <p:cNvPicPr/>
              <p:nvPr/>
            </p:nvPicPr>
            <p:blipFill>
              <a:blip r:embed="rId119"/>
              <a:stretch>
                <a:fillRect/>
              </a:stretch>
            </p:blipFill>
            <p:spPr>
              <a:xfrm>
                <a:off x="5448155" y="5306418"/>
                <a:ext cx="274680" cy="106272"/>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35" name="Ink 339">
                <a:extLst>
                  <a:ext uri="{FF2B5EF4-FFF2-40B4-BE49-F238E27FC236}">
                    <a16:creationId xmlns:a16="http://schemas.microsoft.com/office/drawing/2014/main" id="{DD1E15E3-CB57-9440-9C1D-9A4DB6D72ACD}"/>
                  </a:ext>
                </a:extLst>
              </p14:cNvPr>
              <p14:cNvContentPartPr/>
              <p14:nvPr/>
            </p14:nvContentPartPr>
            <p14:xfrm>
              <a:off x="5166995" y="5262535"/>
              <a:ext cx="188640" cy="204480"/>
            </p14:xfrm>
          </p:contentPart>
        </mc:Choice>
        <mc:Fallback xmlns="">
          <p:pic>
            <p:nvPicPr>
              <p:cNvPr id="335" name="Ink 339">
                <a:extLst>
                  <a:ext uri="{FF2B5EF4-FFF2-40B4-BE49-F238E27FC236}">
                    <a16:creationId xmlns:a16="http://schemas.microsoft.com/office/drawing/2014/main" id="{DD1E15E3-CB57-9440-9C1D-9A4DB6D72ACD}"/>
                  </a:ext>
                </a:extLst>
              </p:cNvPr>
              <p:cNvPicPr/>
              <p:nvPr/>
            </p:nvPicPr>
            <p:blipFill>
              <a:blip r:embed="rId121"/>
              <a:stretch>
                <a:fillRect/>
              </a:stretch>
            </p:blipFill>
            <p:spPr>
              <a:xfrm>
                <a:off x="5158371" y="5253895"/>
                <a:ext cx="205168"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36" name="Ink 340">
                <a:extLst>
                  <a:ext uri="{FF2B5EF4-FFF2-40B4-BE49-F238E27FC236}">
                    <a16:creationId xmlns:a16="http://schemas.microsoft.com/office/drawing/2014/main" id="{7AC97D42-4CD6-5A45-9064-AB2881D98F55}"/>
                  </a:ext>
                </a:extLst>
              </p14:cNvPr>
              <p14:cNvContentPartPr/>
              <p14:nvPr/>
            </p14:nvContentPartPr>
            <p14:xfrm>
              <a:off x="4852355" y="5334175"/>
              <a:ext cx="214200" cy="119880"/>
            </p14:xfrm>
          </p:contentPart>
        </mc:Choice>
        <mc:Fallback xmlns="">
          <p:pic>
            <p:nvPicPr>
              <p:cNvPr id="336" name="Ink 340">
                <a:extLst>
                  <a:ext uri="{FF2B5EF4-FFF2-40B4-BE49-F238E27FC236}">
                    <a16:creationId xmlns:a16="http://schemas.microsoft.com/office/drawing/2014/main" id="{7AC97D42-4CD6-5A45-9064-AB2881D98F55}"/>
                  </a:ext>
                </a:extLst>
              </p:cNvPr>
              <p:cNvPicPr/>
              <p:nvPr/>
            </p:nvPicPr>
            <p:blipFill>
              <a:blip r:embed="rId123"/>
              <a:stretch>
                <a:fillRect/>
              </a:stretch>
            </p:blipFill>
            <p:spPr>
              <a:xfrm>
                <a:off x="4843715" y="5325535"/>
                <a:ext cx="230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37" name="Ink 341">
                <a:extLst>
                  <a:ext uri="{FF2B5EF4-FFF2-40B4-BE49-F238E27FC236}">
                    <a16:creationId xmlns:a16="http://schemas.microsoft.com/office/drawing/2014/main" id="{A9801A0B-8EC8-E74C-8D2B-1C0A2798AD40}"/>
                  </a:ext>
                </a:extLst>
              </p14:cNvPr>
              <p14:cNvContentPartPr/>
              <p14:nvPr/>
            </p14:nvContentPartPr>
            <p14:xfrm>
              <a:off x="4368515" y="5161735"/>
              <a:ext cx="365040" cy="304920"/>
            </p14:xfrm>
          </p:contentPart>
        </mc:Choice>
        <mc:Fallback xmlns="">
          <p:pic>
            <p:nvPicPr>
              <p:cNvPr id="337" name="Ink 341">
                <a:extLst>
                  <a:ext uri="{FF2B5EF4-FFF2-40B4-BE49-F238E27FC236}">
                    <a16:creationId xmlns:a16="http://schemas.microsoft.com/office/drawing/2014/main" id="{A9801A0B-8EC8-E74C-8D2B-1C0A2798AD40}"/>
                  </a:ext>
                </a:extLst>
              </p:cNvPr>
              <p:cNvPicPr/>
              <p:nvPr/>
            </p:nvPicPr>
            <p:blipFill>
              <a:blip r:embed="rId125"/>
              <a:stretch>
                <a:fillRect/>
              </a:stretch>
            </p:blipFill>
            <p:spPr>
              <a:xfrm>
                <a:off x="4359875" y="5153095"/>
                <a:ext cx="3819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38" name="Ink 342">
                <a:extLst>
                  <a:ext uri="{FF2B5EF4-FFF2-40B4-BE49-F238E27FC236}">
                    <a16:creationId xmlns:a16="http://schemas.microsoft.com/office/drawing/2014/main" id="{D75AE251-597F-FD46-BD35-30E8777A0ECB}"/>
                  </a:ext>
                </a:extLst>
              </p14:cNvPr>
              <p14:cNvContentPartPr/>
              <p14:nvPr/>
            </p14:nvContentPartPr>
            <p14:xfrm>
              <a:off x="2507315" y="5366575"/>
              <a:ext cx="1452960" cy="578160"/>
            </p14:xfrm>
          </p:contentPart>
        </mc:Choice>
        <mc:Fallback xmlns="">
          <p:pic>
            <p:nvPicPr>
              <p:cNvPr id="338" name="Ink 342">
                <a:extLst>
                  <a:ext uri="{FF2B5EF4-FFF2-40B4-BE49-F238E27FC236}">
                    <a16:creationId xmlns:a16="http://schemas.microsoft.com/office/drawing/2014/main" id="{D75AE251-597F-FD46-BD35-30E8777A0ECB}"/>
                  </a:ext>
                </a:extLst>
              </p:cNvPr>
              <p:cNvPicPr/>
              <p:nvPr/>
            </p:nvPicPr>
            <p:blipFill>
              <a:blip r:embed="rId127"/>
              <a:stretch>
                <a:fillRect/>
              </a:stretch>
            </p:blipFill>
            <p:spPr>
              <a:xfrm>
                <a:off x="2499033" y="5357935"/>
                <a:ext cx="1470244"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45" name="Ink 345">
                <a:extLst>
                  <a:ext uri="{FF2B5EF4-FFF2-40B4-BE49-F238E27FC236}">
                    <a16:creationId xmlns:a16="http://schemas.microsoft.com/office/drawing/2014/main" id="{728DCFE3-0BA1-F54A-9A4A-C4EA32EF8D22}"/>
                  </a:ext>
                </a:extLst>
              </p14:cNvPr>
              <p14:cNvContentPartPr/>
              <p14:nvPr/>
            </p14:nvContentPartPr>
            <p14:xfrm>
              <a:off x="1683635" y="266943"/>
              <a:ext cx="2383200" cy="848880"/>
            </p14:xfrm>
          </p:contentPart>
        </mc:Choice>
        <mc:Fallback xmlns="">
          <p:pic>
            <p:nvPicPr>
              <p:cNvPr id="345" name="Ink 345">
                <a:extLst>
                  <a:ext uri="{FF2B5EF4-FFF2-40B4-BE49-F238E27FC236}">
                    <a16:creationId xmlns:a16="http://schemas.microsoft.com/office/drawing/2014/main" id="{728DCFE3-0BA1-F54A-9A4A-C4EA32EF8D22}"/>
                  </a:ext>
                </a:extLst>
              </p:cNvPr>
              <p:cNvPicPr/>
              <p:nvPr/>
            </p:nvPicPr>
            <p:blipFill>
              <a:blip r:embed="rId129"/>
              <a:stretch>
                <a:fillRect/>
              </a:stretch>
            </p:blipFill>
            <p:spPr>
              <a:xfrm>
                <a:off x="1675355" y="256867"/>
                <a:ext cx="2401200" cy="86831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50" name="Ink 349">
                <a:extLst>
                  <a:ext uri="{FF2B5EF4-FFF2-40B4-BE49-F238E27FC236}">
                    <a16:creationId xmlns:a16="http://schemas.microsoft.com/office/drawing/2014/main" id="{F29A2F2C-6C00-F645-BBE6-294D5CCDC147}"/>
                  </a:ext>
                </a:extLst>
              </p14:cNvPr>
              <p14:cNvContentPartPr/>
              <p14:nvPr/>
            </p14:nvContentPartPr>
            <p14:xfrm>
              <a:off x="1947875" y="3060543"/>
              <a:ext cx="578520" cy="350280"/>
            </p14:xfrm>
          </p:contentPart>
        </mc:Choice>
        <mc:Fallback xmlns="">
          <p:pic>
            <p:nvPicPr>
              <p:cNvPr id="350" name="Ink 349">
                <a:extLst>
                  <a:ext uri="{FF2B5EF4-FFF2-40B4-BE49-F238E27FC236}">
                    <a16:creationId xmlns:a16="http://schemas.microsoft.com/office/drawing/2014/main" id="{F29A2F2C-6C00-F645-BBE6-294D5CCDC147}"/>
                  </a:ext>
                </a:extLst>
              </p:cNvPr>
              <p:cNvPicPr/>
              <p:nvPr/>
            </p:nvPicPr>
            <p:blipFill>
              <a:blip r:embed="rId131"/>
              <a:stretch>
                <a:fillRect/>
              </a:stretch>
            </p:blipFill>
            <p:spPr>
              <a:xfrm>
                <a:off x="1939595" y="3055137"/>
                <a:ext cx="592200" cy="36397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51" name="Ink 353">
                <a:extLst>
                  <a:ext uri="{FF2B5EF4-FFF2-40B4-BE49-F238E27FC236}">
                    <a16:creationId xmlns:a16="http://schemas.microsoft.com/office/drawing/2014/main" id="{7356E3DD-0A9C-3D4C-BDD5-01E4ED4CB567}"/>
                  </a:ext>
                </a:extLst>
              </p14:cNvPr>
              <p14:cNvContentPartPr/>
              <p14:nvPr/>
            </p14:nvContentPartPr>
            <p14:xfrm>
              <a:off x="2086115" y="2329023"/>
              <a:ext cx="867960" cy="339840"/>
            </p14:xfrm>
          </p:contentPart>
        </mc:Choice>
        <mc:Fallback xmlns="">
          <p:pic>
            <p:nvPicPr>
              <p:cNvPr id="351" name="Ink 353">
                <a:extLst>
                  <a:ext uri="{FF2B5EF4-FFF2-40B4-BE49-F238E27FC236}">
                    <a16:creationId xmlns:a16="http://schemas.microsoft.com/office/drawing/2014/main" id="{7356E3DD-0A9C-3D4C-BDD5-01E4ED4CB567}"/>
                  </a:ext>
                </a:extLst>
              </p:cNvPr>
              <p:cNvPicPr/>
              <p:nvPr/>
            </p:nvPicPr>
            <p:blipFill>
              <a:blip r:embed="rId133"/>
              <a:stretch>
                <a:fillRect/>
              </a:stretch>
            </p:blipFill>
            <p:spPr>
              <a:xfrm>
                <a:off x="2077835" y="2322543"/>
                <a:ext cx="884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52" name="Ink 354">
                <a:extLst>
                  <a:ext uri="{FF2B5EF4-FFF2-40B4-BE49-F238E27FC236}">
                    <a16:creationId xmlns:a16="http://schemas.microsoft.com/office/drawing/2014/main" id="{5D374856-B6C8-624F-AC7F-A6FD4E320DAF}"/>
                  </a:ext>
                </a:extLst>
              </p14:cNvPr>
              <p14:cNvContentPartPr/>
              <p14:nvPr/>
            </p14:nvContentPartPr>
            <p14:xfrm>
              <a:off x="1797035" y="1461423"/>
              <a:ext cx="836280" cy="471960"/>
            </p14:xfrm>
          </p:contentPart>
        </mc:Choice>
        <mc:Fallback xmlns="">
          <p:pic>
            <p:nvPicPr>
              <p:cNvPr id="352" name="Ink 354">
                <a:extLst>
                  <a:ext uri="{FF2B5EF4-FFF2-40B4-BE49-F238E27FC236}">
                    <a16:creationId xmlns:a16="http://schemas.microsoft.com/office/drawing/2014/main" id="{5D374856-B6C8-624F-AC7F-A6FD4E320DAF}"/>
                  </a:ext>
                </a:extLst>
              </p:cNvPr>
              <p:cNvPicPr/>
              <p:nvPr/>
            </p:nvPicPr>
            <p:blipFill>
              <a:blip r:embed="rId135"/>
              <a:stretch>
                <a:fillRect/>
              </a:stretch>
            </p:blipFill>
            <p:spPr>
              <a:xfrm>
                <a:off x="1787679" y="1452776"/>
                <a:ext cx="853912" cy="488893"/>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53" name="Ink 355">
                <a:extLst>
                  <a:ext uri="{FF2B5EF4-FFF2-40B4-BE49-F238E27FC236}">
                    <a16:creationId xmlns:a16="http://schemas.microsoft.com/office/drawing/2014/main" id="{11FEA9AB-1772-EB49-AF3E-24BEB097D73D}"/>
                  </a:ext>
                </a:extLst>
              </p14:cNvPr>
              <p14:cNvContentPartPr/>
              <p14:nvPr/>
            </p14:nvContentPartPr>
            <p14:xfrm>
              <a:off x="4827155" y="706863"/>
              <a:ext cx="629280" cy="321120"/>
            </p14:xfrm>
          </p:contentPart>
        </mc:Choice>
        <mc:Fallback xmlns="">
          <p:pic>
            <p:nvPicPr>
              <p:cNvPr id="353" name="Ink 355">
                <a:extLst>
                  <a:ext uri="{FF2B5EF4-FFF2-40B4-BE49-F238E27FC236}">
                    <a16:creationId xmlns:a16="http://schemas.microsoft.com/office/drawing/2014/main" id="{11FEA9AB-1772-EB49-AF3E-24BEB097D73D}"/>
                  </a:ext>
                </a:extLst>
              </p:cNvPr>
              <p:cNvPicPr/>
              <p:nvPr/>
            </p:nvPicPr>
            <p:blipFill>
              <a:blip r:embed="rId137"/>
              <a:stretch>
                <a:fillRect/>
              </a:stretch>
            </p:blipFill>
            <p:spPr>
              <a:xfrm>
                <a:off x="4819230" y="699663"/>
                <a:ext cx="645129"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63" name="Ink 365">
                <a:extLst>
                  <a:ext uri="{FF2B5EF4-FFF2-40B4-BE49-F238E27FC236}">
                    <a16:creationId xmlns:a16="http://schemas.microsoft.com/office/drawing/2014/main" id="{C4172DAA-3A91-1748-AF96-5091D605F0CE}"/>
                  </a:ext>
                </a:extLst>
              </p14:cNvPr>
              <p14:cNvContentPartPr/>
              <p14:nvPr/>
            </p14:nvContentPartPr>
            <p14:xfrm>
              <a:off x="1728635" y="5378223"/>
              <a:ext cx="615960" cy="585000"/>
            </p14:xfrm>
          </p:contentPart>
        </mc:Choice>
        <mc:Fallback xmlns="">
          <p:pic>
            <p:nvPicPr>
              <p:cNvPr id="363" name="Ink 365">
                <a:extLst>
                  <a:ext uri="{FF2B5EF4-FFF2-40B4-BE49-F238E27FC236}">
                    <a16:creationId xmlns:a16="http://schemas.microsoft.com/office/drawing/2014/main" id="{C4172DAA-3A91-1748-AF96-5091D605F0CE}"/>
                  </a:ext>
                </a:extLst>
              </p:cNvPr>
              <p:cNvPicPr/>
              <p:nvPr/>
            </p:nvPicPr>
            <p:blipFill>
              <a:blip r:embed="rId139"/>
              <a:stretch>
                <a:fillRect/>
              </a:stretch>
            </p:blipFill>
            <p:spPr>
              <a:xfrm>
                <a:off x="1720355" y="5369583"/>
                <a:ext cx="63252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64" name="Ink 366">
                <a:extLst>
                  <a:ext uri="{FF2B5EF4-FFF2-40B4-BE49-F238E27FC236}">
                    <a16:creationId xmlns:a16="http://schemas.microsoft.com/office/drawing/2014/main" id="{B60D102B-58A8-1541-AA49-0B0C7FF37892}"/>
                  </a:ext>
                </a:extLst>
              </p14:cNvPr>
              <p14:cNvContentPartPr/>
              <p14:nvPr/>
            </p14:nvContentPartPr>
            <p14:xfrm>
              <a:off x="1935275" y="4776303"/>
              <a:ext cx="550800" cy="231480"/>
            </p14:xfrm>
          </p:contentPart>
        </mc:Choice>
        <mc:Fallback xmlns="">
          <p:pic>
            <p:nvPicPr>
              <p:cNvPr id="364" name="Ink 366">
                <a:extLst>
                  <a:ext uri="{FF2B5EF4-FFF2-40B4-BE49-F238E27FC236}">
                    <a16:creationId xmlns:a16="http://schemas.microsoft.com/office/drawing/2014/main" id="{B60D102B-58A8-1541-AA49-0B0C7FF37892}"/>
                  </a:ext>
                </a:extLst>
              </p:cNvPr>
              <p:cNvPicPr/>
              <p:nvPr/>
            </p:nvPicPr>
            <p:blipFill>
              <a:blip r:embed="rId141"/>
              <a:stretch>
                <a:fillRect/>
              </a:stretch>
            </p:blipFill>
            <p:spPr>
              <a:xfrm>
                <a:off x="1926281" y="4768383"/>
                <a:ext cx="567709"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65" name="Ink 367">
                <a:extLst>
                  <a:ext uri="{FF2B5EF4-FFF2-40B4-BE49-F238E27FC236}">
                    <a16:creationId xmlns:a16="http://schemas.microsoft.com/office/drawing/2014/main" id="{324E3A2F-76AE-C243-8B18-70CE88614D0B}"/>
                  </a:ext>
                </a:extLst>
              </p14:cNvPr>
              <p14:cNvContentPartPr/>
              <p14:nvPr/>
            </p14:nvContentPartPr>
            <p14:xfrm>
              <a:off x="1941395" y="4127223"/>
              <a:ext cx="521640" cy="371160"/>
            </p14:xfrm>
          </p:contentPart>
        </mc:Choice>
        <mc:Fallback xmlns="">
          <p:pic>
            <p:nvPicPr>
              <p:cNvPr id="365" name="Ink 367">
                <a:extLst>
                  <a:ext uri="{FF2B5EF4-FFF2-40B4-BE49-F238E27FC236}">
                    <a16:creationId xmlns:a16="http://schemas.microsoft.com/office/drawing/2014/main" id="{324E3A2F-76AE-C243-8B18-70CE88614D0B}"/>
                  </a:ext>
                </a:extLst>
              </p:cNvPr>
              <p:cNvPicPr/>
              <p:nvPr/>
            </p:nvPicPr>
            <p:blipFill>
              <a:blip r:embed="rId143"/>
              <a:stretch>
                <a:fillRect/>
              </a:stretch>
            </p:blipFill>
            <p:spPr>
              <a:xfrm>
                <a:off x="1933109" y="4118591"/>
                <a:ext cx="538211" cy="388064"/>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69" name="Ink 368">
                <a:extLst>
                  <a:ext uri="{FF2B5EF4-FFF2-40B4-BE49-F238E27FC236}">
                    <a16:creationId xmlns:a16="http://schemas.microsoft.com/office/drawing/2014/main" id="{5D343155-77AC-E749-9797-22A0D53F3029}"/>
                  </a:ext>
                </a:extLst>
              </p14:cNvPr>
              <p14:cNvContentPartPr/>
              <p14:nvPr/>
            </p14:nvContentPartPr>
            <p14:xfrm>
              <a:off x="4381115" y="5692863"/>
              <a:ext cx="50760" cy="220320"/>
            </p14:xfrm>
          </p:contentPart>
        </mc:Choice>
        <mc:Fallback xmlns="">
          <p:pic>
            <p:nvPicPr>
              <p:cNvPr id="369" name="Ink 368">
                <a:extLst>
                  <a:ext uri="{FF2B5EF4-FFF2-40B4-BE49-F238E27FC236}">
                    <a16:creationId xmlns:a16="http://schemas.microsoft.com/office/drawing/2014/main" id="{5D343155-77AC-E749-9797-22A0D53F3029}"/>
                  </a:ext>
                </a:extLst>
              </p:cNvPr>
              <p:cNvPicPr/>
              <p:nvPr/>
            </p:nvPicPr>
            <p:blipFill>
              <a:blip r:embed="rId145"/>
              <a:stretch>
                <a:fillRect/>
              </a:stretch>
            </p:blipFill>
            <p:spPr>
              <a:xfrm>
                <a:off x="4372115" y="5683863"/>
                <a:ext cx="680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0" name="Ink 369">
                <a:extLst>
                  <a:ext uri="{FF2B5EF4-FFF2-40B4-BE49-F238E27FC236}">
                    <a16:creationId xmlns:a16="http://schemas.microsoft.com/office/drawing/2014/main" id="{B77DF276-3BC4-BE41-A5FF-725B557B7CE7}"/>
                  </a:ext>
                </a:extLst>
              </p14:cNvPr>
              <p14:cNvContentPartPr/>
              <p14:nvPr/>
            </p14:nvContentPartPr>
            <p14:xfrm>
              <a:off x="4268435" y="5918943"/>
              <a:ext cx="150480" cy="31680"/>
            </p14:xfrm>
          </p:contentPart>
        </mc:Choice>
        <mc:Fallback xmlns="">
          <p:pic>
            <p:nvPicPr>
              <p:cNvPr id="370" name="Ink 369">
                <a:extLst>
                  <a:ext uri="{FF2B5EF4-FFF2-40B4-BE49-F238E27FC236}">
                    <a16:creationId xmlns:a16="http://schemas.microsoft.com/office/drawing/2014/main" id="{B77DF276-3BC4-BE41-A5FF-725B557B7CE7}"/>
                  </a:ext>
                </a:extLst>
              </p:cNvPr>
              <p:cNvPicPr/>
              <p:nvPr/>
            </p:nvPicPr>
            <p:blipFill>
              <a:blip r:embed="rId147"/>
              <a:stretch>
                <a:fillRect/>
              </a:stretch>
            </p:blipFill>
            <p:spPr>
              <a:xfrm>
                <a:off x="4259435" y="5910663"/>
                <a:ext cx="1677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71" name="Ink 370">
                <a:extLst>
                  <a:ext uri="{FF2B5EF4-FFF2-40B4-BE49-F238E27FC236}">
                    <a16:creationId xmlns:a16="http://schemas.microsoft.com/office/drawing/2014/main" id="{3591472D-9D6F-C245-8BBD-6CE0B4E56A4E}"/>
                  </a:ext>
                </a:extLst>
              </p14:cNvPr>
              <p14:cNvContentPartPr/>
              <p14:nvPr/>
            </p14:nvContentPartPr>
            <p14:xfrm>
              <a:off x="4425035" y="5894463"/>
              <a:ext cx="19080" cy="93960"/>
            </p14:xfrm>
          </p:contentPart>
        </mc:Choice>
        <mc:Fallback xmlns="">
          <p:pic>
            <p:nvPicPr>
              <p:cNvPr id="371" name="Ink 370">
                <a:extLst>
                  <a:ext uri="{FF2B5EF4-FFF2-40B4-BE49-F238E27FC236}">
                    <a16:creationId xmlns:a16="http://schemas.microsoft.com/office/drawing/2014/main" id="{3591472D-9D6F-C245-8BBD-6CE0B4E56A4E}"/>
                  </a:ext>
                </a:extLst>
              </p:cNvPr>
              <p:cNvPicPr/>
              <p:nvPr/>
            </p:nvPicPr>
            <p:blipFill>
              <a:blip r:embed="rId149"/>
              <a:stretch>
                <a:fillRect/>
              </a:stretch>
            </p:blipFill>
            <p:spPr>
              <a:xfrm>
                <a:off x="4416908" y="5885823"/>
                <a:ext cx="36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72" name="Ink 371">
                <a:extLst>
                  <a:ext uri="{FF2B5EF4-FFF2-40B4-BE49-F238E27FC236}">
                    <a16:creationId xmlns:a16="http://schemas.microsoft.com/office/drawing/2014/main" id="{694EA442-F33F-6E4D-B327-F23992C5414B}"/>
                  </a:ext>
                </a:extLst>
              </p14:cNvPr>
              <p14:cNvContentPartPr/>
              <p14:nvPr/>
            </p14:nvContentPartPr>
            <p14:xfrm>
              <a:off x="4405955" y="6076263"/>
              <a:ext cx="119880" cy="195120"/>
            </p14:xfrm>
          </p:contentPart>
        </mc:Choice>
        <mc:Fallback xmlns="">
          <p:pic>
            <p:nvPicPr>
              <p:cNvPr id="372" name="Ink 371">
                <a:extLst>
                  <a:ext uri="{FF2B5EF4-FFF2-40B4-BE49-F238E27FC236}">
                    <a16:creationId xmlns:a16="http://schemas.microsoft.com/office/drawing/2014/main" id="{694EA442-F33F-6E4D-B327-F23992C5414B}"/>
                  </a:ext>
                </a:extLst>
              </p:cNvPr>
              <p:cNvPicPr/>
              <p:nvPr/>
            </p:nvPicPr>
            <p:blipFill>
              <a:blip r:embed="rId151"/>
              <a:stretch>
                <a:fillRect/>
              </a:stretch>
            </p:blipFill>
            <p:spPr>
              <a:xfrm>
                <a:off x="4397315" y="6067280"/>
                <a:ext cx="13680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73" name="Ink 372">
                <a:extLst>
                  <a:ext uri="{FF2B5EF4-FFF2-40B4-BE49-F238E27FC236}">
                    <a16:creationId xmlns:a16="http://schemas.microsoft.com/office/drawing/2014/main" id="{91B49D47-0BCA-7342-BD5A-CDF048B21DBC}"/>
                  </a:ext>
                </a:extLst>
              </p14:cNvPr>
              <p14:cNvContentPartPr/>
              <p14:nvPr/>
            </p14:nvContentPartPr>
            <p14:xfrm>
              <a:off x="4405955" y="6145383"/>
              <a:ext cx="119880" cy="50760"/>
            </p14:xfrm>
          </p:contentPart>
        </mc:Choice>
        <mc:Fallback xmlns="">
          <p:pic>
            <p:nvPicPr>
              <p:cNvPr id="373" name="Ink 372">
                <a:extLst>
                  <a:ext uri="{FF2B5EF4-FFF2-40B4-BE49-F238E27FC236}">
                    <a16:creationId xmlns:a16="http://schemas.microsoft.com/office/drawing/2014/main" id="{91B49D47-0BCA-7342-BD5A-CDF048B21DBC}"/>
                  </a:ext>
                </a:extLst>
              </p:cNvPr>
              <p:cNvPicPr/>
              <p:nvPr/>
            </p:nvPicPr>
            <p:blipFill>
              <a:blip r:embed="rId153"/>
              <a:stretch>
                <a:fillRect/>
              </a:stretch>
            </p:blipFill>
            <p:spPr>
              <a:xfrm>
                <a:off x="4396955" y="6137463"/>
                <a:ext cx="136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74" name="Ink 373">
                <a:extLst>
                  <a:ext uri="{FF2B5EF4-FFF2-40B4-BE49-F238E27FC236}">
                    <a16:creationId xmlns:a16="http://schemas.microsoft.com/office/drawing/2014/main" id="{1D6E5B4F-7BF3-4542-A421-9BEFD3E29913}"/>
                  </a:ext>
                </a:extLst>
              </p14:cNvPr>
              <p14:cNvContentPartPr/>
              <p14:nvPr/>
            </p14:nvContentPartPr>
            <p14:xfrm>
              <a:off x="4619795" y="6032343"/>
              <a:ext cx="69480" cy="107280"/>
            </p14:xfrm>
          </p:contentPart>
        </mc:Choice>
        <mc:Fallback xmlns="">
          <p:pic>
            <p:nvPicPr>
              <p:cNvPr id="374" name="Ink 373">
                <a:extLst>
                  <a:ext uri="{FF2B5EF4-FFF2-40B4-BE49-F238E27FC236}">
                    <a16:creationId xmlns:a16="http://schemas.microsoft.com/office/drawing/2014/main" id="{1D6E5B4F-7BF3-4542-A421-9BEFD3E29913}"/>
                  </a:ext>
                </a:extLst>
              </p:cNvPr>
              <p:cNvPicPr/>
              <p:nvPr/>
            </p:nvPicPr>
            <p:blipFill>
              <a:blip r:embed="rId155"/>
              <a:stretch>
                <a:fillRect/>
              </a:stretch>
            </p:blipFill>
            <p:spPr>
              <a:xfrm>
                <a:off x="4611155" y="6022983"/>
                <a:ext cx="874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75" name="Ink 374">
                <a:extLst>
                  <a:ext uri="{FF2B5EF4-FFF2-40B4-BE49-F238E27FC236}">
                    <a16:creationId xmlns:a16="http://schemas.microsoft.com/office/drawing/2014/main" id="{CFEAD98C-7E7C-1243-8149-352A1EF136AC}"/>
                  </a:ext>
                </a:extLst>
              </p14:cNvPr>
              <p14:cNvContentPartPr/>
              <p14:nvPr/>
            </p14:nvContentPartPr>
            <p14:xfrm>
              <a:off x="4739315" y="6007143"/>
              <a:ext cx="107280" cy="75960"/>
            </p14:xfrm>
          </p:contentPart>
        </mc:Choice>
        <mc:Fallback xmlns="">
          <p:pic>
            <p:nvPicPr>
              <p:cNvPr id="375" name="Ink 374">
                <a:extLst>
                  <a:ext uri="{FF2B5EF4-FFF2-40B4-BE49-F238E27FC236}">
                    <a16:creationId xmlns:a16="http://schemas.microsoft.com/office/drawing/2014/main" id="{CFEAD98C-7E7C-1243-8149-352A1EF136AC}"/>
                  </a:ext>
                </a:extLst>
              </p:cNvPr>
              <p:cNvPicPr/>
              <p:nvPr/>
            </p:nvPicPr>
            <p:blipFill>
              <a:blip r:embed="rId157"/>
              <a:stretch>
                <a:fillRect/>
              </a:stretch>
            </p:blipFill>
            <p:spPr>
              <a:xfrm>
                <a:off x="4730675" y="5998863"/>
                <a:ext cx="123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76" name="Ink 375">
                <a:extLst>
                  <a:ext uri="{FF2B5EF4-FFF2-40B4-BE49-F238E27FC236}">
                    <a16:creationId xmlns:a16="http://schemas.microsoft.com/office/drawing/2014/main" id="{33062638-5947-FC4A-9232-CF92219946D7}"/>
                  </a:ext>
                </a:extLst>
              </p14:cNvPr>
              <p14:cNvContentPartPr/>
              <p14:nvPr/>
            </p14:nvContentPartPr>
            <p14:xfrm>
              <a:off x="4927955" y="5900223"/>
              <a:ext cx="220320" cy="217080"/>
            </p14:xfrm>
          </p:contentPart>
        </mc:Choice>
        <mc:Fallback xmlns="">
          <p:pic>
            <p:nvPicPr>
              <p:cNvPr id="376" name="Ink 375">
                <a:extLst>
                  <a:ext uri="{FF2B5EF4-FFF2-40B4-BE49-F238E27FC236}">
                    <a16:creationId xmlns:a16="http://schemas.microsoft.com/office/drawing/2014/main" id="{33062638-5947-FC4A-9232-CF92219946D7}"/>
                  </a:ext>
                </a:extLst>
              </p:cNvPr>
              <p:cNvPicPr/>
              <p:nvPr/>
            </p:nvPicPr>
            <p:blipFill>
              <a:blip r:embed="rId159"/>
              <a:stretch>
                <a:fillRect/>
              </a:stretch>
            </p:blipFill>
            <p:spPr>
              <a:xfrm>
                <a:off x="4919689" y="5891583"/>
                <a:ext cx="237212"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77" name="Ink 376">
                <a:extLst>
                  <a:ext uri="{FF2B5EF4-FFF2-40B4-BE49-F238E27FC236}">
                    <a16:creationId xmlns:a16="http://schemas.microsoft.com/office/drawing/2014/main" id="{E9C61FB4-6046-104A-8F08-7359195736AC}"/>
                  </a:ext>
                </a:extLst>
              </p14:cNvPr>
              <p14:cNvContentPartPr/>
              <p14:nvPr/>
            </p14:nvContentPartPr>
            <p14:xfrm>
              <a:off x="5141795" y="5833623"/>
              <a:ext cx="75960" cy="142200"/>
            </p14:xfrm>
          </p:contentPart>
        </mc:Choice>
        <mc:Fallback xmlns="">
          <p:pic>
            <p:nvPicPr>
              <p:cNvPr id="377" name="Ink 376">
                <a:extLst>
                  <a:ext uri="{FF2B5EF4-FFF2-40B4-BE49-F238E27FC236}">
                    <a16:creationId xmlns:a16="http://schemas.microsoft.com/office/drawing/2014/main" id="{E9C61FB4-6046-104A-8F08-7359195736AC}"/>
                  </a:ext>
                </a:extLst>
              </p:cNvPr>
              <p:cNvPicPr/>
              <p:nvPr/>
            </p:nvPicPr>
            <p:blipFill>
              <a:blip r:embed="rId161"/>
              <a:stretch>
                <a:fillRect/>
              </a:stretch>
            </p:blipFill>
            <p:spPr>
              <a:xfrm>
                <a:off x="5132435" y="5825343"/>
                <a:ext cx="93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78" name="Ink 377">
                <a:extLst>
                  <a:ext uri="{FF2B5EF4-FFF2-40B4-BE49-F238E27FC236}">
                    <a16:creationId xmlns:a16="http://schemas.microsoft.com/office/drawing/2014/main" id="{A081EBF6-9DD6-3548-8BF6-26C4D1E8162F}"/>
                  </a:ext>
                </a:extLst>
              </p14:cNvPr>
              <p14:cNvContentPartPr/>
              <p14:nvPr/>
            </p14:nvContentPartPr>
            <p14:xfrm>
              <a:off x="5185715" y="5862423"/>
              <a:ext cx="170280" cy="75960"/>
            </p14:xfrm>
          </p:contentPart>
        </mc:Choice>
        <mc:Fallback xmlns="">
          <p:pic>
            <p:nvPicPr>
              <p:cNvPr id="378" name="Ink 377">
                <a:extLst>
                  <a:ext uri="{FF2B5EF4-FFF2-40B4-BE49-F238E27FC236}">
                    <a16:creationId xmlns:a16="http://schemas.microsoft.com/office/drawing/2014/main" id="{A081EBF6-9DD6-3548-8BF6-26C4D1E8162F}"/>
                  </a:ext>
                </a:extLst>
              </p:cNvPr>
              <p:cNvPicPr/>
              <p:nvPr/>
            </p:nvPicPr>
            <p:blipFill>
              <a:blip r:embed="rId163"/>
              <a:stretch>
                <a:fillRect/>
              </a:stretch>
            </p:blipFill>
            <p:spPr>
              <a:xfrm>
                <a:off x="5176715" y="5854465"/>
                <a:ext cx="187200"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79" name="Ink 378">
                <a:extLst>
                  <a:ext uri="{FF2B5EF4-FFF2-40B4-BE49-F238E27FC236}">
                    <a16:creationId xmlns:a16="http://schemas.microsoft.com/office/drawing/2014/main" id="{678A04D4-69E2-6646-89D4-AD035CD8D3C6}"/>
                  </a:ext>
                </a:extLst>
              </p14:cNvPr>
              <p14:cNvContentPartPr/>
              <p14:nvPr/>
            </p14:nvContentPartPr>
            <p14:xfrm>
              <a:off x="5481275" y="5742903"/>
              <a:ext cx="107280" cy="119880"/>
            </p14:xfrm>
          </p:contentPart>
        </mc:Choice>
        <mc:Fallback xmlns="">
          <p:pic>
            <p:nvPicPr>
              <p:cNvPr id="379" name="Ink 378">
                <a:extLst>
                  <a:ext uri="{FF2B5EF4-FFF2-40B4-BE49-F238E27FC236}">
                    <a16:creationId xmlns:a16="http://schemas.microsoft.com/office/drawing/2014/main" id="{678A04D4-69E2-6646-89D4-AD035CD8D3C6}"/>
                  </a:ext>
                </a:extLst>
              </p:cNvPr>
              <p:cNvPicPr/>
              <p:nvPr/>
            </p:nvPicPr>
            <p:blipFill>
              <a:blip r:embed="rId165"/>
              <a:stretch>
                <a:fillRect/>
              </a:stretch>
            </p:blipFill>
            <p:spPr>
              <a:xfrm>
                <a:off x="5472275" y="5734623"/>
                <a:ext cx="124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80" name="Ink 379">
                <a:extLst>
                  <a:ext uri="{FF2B5EF4-FFF2-40B4-BE49-F238E27FC236}">
                    <a16:creationId xmlns:a16="http://schemas.microsoft.com/office/drawing/2014/main" id="{D33FE869-7B13-1B4B-BD91-D6B5ADA7FE5B}"/>
                  </a:ext>
                </a:extLst>
              </p14:cNvPr>
              <p14:cNvContentPartPr/>
              <p14:nvPr/>
            </p14:nvContentPartPr>
            <p14:xfrm>
              <a:off x="5619515" y="5692863"/>
              <a:ext cx="151200" cy="128880"/>
            </p14:xfrm>
          </p:contentPart>
        </mc:Choice>
        <mc:Fallback xmlns="">
          <p:pic>
            <p:nvPicPr>
              <p:cNvPr id="380" name="Ink 379">
                <a:extLst>
                  <a:ext uri="{FF2B5EF4-FFF2-40B4-BE49-F238E27FC236}">
                    <a16:creationId xmlns:a16="http://schemas.microsoft.com/office/drawing/2014/main" id="{D33FE869-7B13-1B4B-BD91-D6B5ADA7FE5B}"/>
                  </a:ext>
                </a:extLst>
              </p:cNvPr>
              <p:cNvPicPr/>
              <p:nvPr/>
            </p:nvPicPr>
            <p:blipFill>
              <a:blip r:embed="rId167"/>
              <a:stretch>
                <a:fillRect/>
              </a:stretch>
            </p:blipFill>
            <p:spPr>
              <a:xfrm>
                <a:off x="5610177" y="5684223"/>
                <a:ext cx="169157"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81" name="Ink 380">
                <a:extLst>
                  <a:ext uri="{FF2B5EF4-FFF2-40B4-BE49-F238E27FC236}">
                    <a16:creationId xmlns:a16="http://schemas.microsoft.com/office/drawing/2014/main" id="{E58CFD6B-07E8-144F-A7EE-F9742B6C4C09}"/>
                  </a:ext>
                </a:extLst>
              </p14:cNvPr>
              <p14:cNvContentPartPr/>
              <p14:nvPr/>
            </p14:nvContentPartPr>
            <p14:xfrm>
              <a:off x="4846235" y="6321423"/>
              <a:ext cx="220320" cy="113400"/>
            </p14:xfrm>
          </p:contentPart>
        </mc:Choice>
        <mc:Fallback xmlns="">
          <p:pic>
            <p:nvPicPr>
              <p:cNvPr id="381" name="Ink 380">
                <a:extLst>
                  <a:ext uri="{FF2B5EF4-FFF2-40B4-BE49-F238E27FC236}">
                    <a16:creationId xmlns:a16="http://schemas.microsoft.com/office/drawing/2014/main" id="{E58CFD6B-07E8-144F-A7EE-F9742B6C4C09}"/>
                  </a:ext>
                </a:extLst>
              </p:cNvPr>
              <p:cNvPicPr/>
              <p:nvPr/>
            </p:nvPicPr>
            <p:blipFill>
              <a:blip r:embed="rId169"/>
              <a:stretch>
                <a:fillRect/>
              </a:stretch>
            </p:blipFill>
            <p:spPr>
              <a:xfrm>
                <a:off x="4837250" y="6313528"/>
                <a:ext cx="237212" cy="129549"/>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82" name="Ink 381">
                <a:extLst>
                  <a:ext uri="{FF2B5EF4-FFF2-40B4-BE49-F238E27FC236}">
                    <a16:creationId xmlns:a16="http://schemas.microsoft.com/office/drawing/2014/main" id="{2492C73E-1172-8C49-A51B-76C524DA1060}"/>
                  </a:ext>
                </a:extLst>
              </p14:cNvPr>
              <p14:cNvContentPartPr/>
              <p14:nvPr/>
            </p14:nvContentPartPr>
            <p14:xfrm>
              <a:off x="5135315" y="6267783"/>
              <a:ext cx="201600" cy="318240"/>
            </p14:xfrm>
          </p:contentPart>
        </mc:Choice>
        <mc:Fallback xmlns="">
          <p:pic>
            <p:nvPicPr>
              <p:cNvPr id="382" name="Ink 381">
                <a:extLst>
                  <a:ext uri="{FF2B5EF4-FFF2-40B4-BE49-F238E27FC236}">
                    <a16:creationId xmlns:a16="http://schemas.microsoft.com/office/drawing/2014/main" id="{2492C73E-1172-8C49-A51B-76C524DA1060}"/>
                  </a:ext>
                </a:extLst>
              </p:cNvPr>
              <p:cNvPicPr/>
              <p:nvPr/>
            </p:nvPicPr>
            <p:blipFill>
              <a:blip r:embed="rId171"/>
              <a:stretch>
                <a:fillRect/>
              </a:stretch>
            </p:blipFill>
            <p:spPr>
              <a:xfrm>
                <a:off x="5126315" y="6259143"/>
                <a:ext cx="2196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3" name="Ink 382">
                <a:extLst>
                  <a:ext uri="{FF2B5EF4-FFF2-40B4-BE49-F238E27FC236}">
                    <a16:creationId xmlns:a16="http://schemas.microsoft.com/office/drawing/2014/main" id="{752473DF-CE24-7C4F-A949-F0DC4E3708CA}"/>
                  </a:ext>
                </a:extLst>
              </p14:cNvPr>
              <p14:cNvContentPartPr/>
              <p14:nvPr/>
            </p14:nvContentPartPr>
            <p14:xfrm>
              <a:off x="5210915" y="6176703"/>
              <a:ext cx="44280" cy="25560"/>
            </p14:xfrm>
          </p:contentPart>
        </mc:Choice>
        <mc:Fallback xmlns="">
          <p:pic>
            <p:nvPicPr>
              <p:cNvPr id="383" name="Ink 382">
                <a:extLst>
                  <a:ext uri="{FF2B5EF4-FFF2-40B4-BE49-F238E27FC236}">
                    <a16:creationId xmlns:a16="http://schemas.microsoft.com/office/drawing/2014/main" id="{752473DF-CE24-7C4F-A949-F0DC4E3708CA}"/>
                  </a:ext>
                </a:extLst>
              </p:cNvPr>
              <p:cNvPicPr/>
              <p:nvPr/>
            </p:nvPicPr>
            <p:blipFill>
              <a:blip r:embed="rId173"/>
              <a:stretch>
                <a:fillRect/>
              </a:stretch>
            </p:blipFill>
            <p:spPr>
              <a:xfrm>
                <a:off x="5201988" y="6168783"/>
                <a:ext cx="61064"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84" name="Ink 383">
                <a:extLst>
                  <a:ext uri="{FF2B5EF4-FFF2-40B4-BE49-F238E27FC236}">
                    <a16:creationId xmlns:a16="http://schemas.microsoft.com/office/drawing/2014/main" id="{380A8EBC-772F-DC43-93B3-D7A7D03E32B9}"/>
                  </a:ext>
                </a:extLst>
              </p14:cNvPr>
              <p14:cNvContentPartPr/>
              <p14:nvPr/>
            </p14:nvContentPartPr>
            <p14:xfrm>
              <a:off x="5361755" y="6277503"/>
              <a:ext cx="69480" cy="75960"/>
            </p14:xfrm>
          </p:contentPart>
        </mc:Choice>
        <mc:Fallback xmlns="">
          <p:pic>
            <p:nvPicPr>
              <p:cNvPr id="384" name="Ink 383">
                <a:extLst>
                  <a:ext uri="{FF2B5EF4-FFF2-40B4-BE49-F238E27FC236}">
                    <a16:creationId xmlns:a16="http://schemas.microsoft.com/office/drawing/2014/main" id="{380A8EBC-772F-DC43-93B3-D7A7D03E32B9}"/>
                  </a:ext>
                </a:extLst>
              </p:cNvPr>
              <p:cNvPicPr/>
              <p:nvPr/>
            </p:nvPicPr>
            <p:blipFill>
              <a:blip r:embed="rId175"/>
              <a:stretch>
                <a:fillRect/>
              </a:stretch>
            </p:blipFill>
            <p:spPr>
              <a:xfrm>
                <a:off x="5353518" y="6269223"/>
                <a:ext cx="85955"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85" name="Ink 384">
                <a:extLst>
                  <a:ext uri="{FF2B5EF4-FFF2-40B4-BE49-F238E27FC236}">
                    <a16:creationId xmlns:a16="http://schemas.microsoft.com/office/drawing/2014/main" id="{6617EAE8-520B-704F-A4B4-8F82557633B8}"/>
                  </a:ext>
                </a:extLst>
              </p14:cNvPr>
              <p14:cNvContentPartPr/>
              <p14:nvPr/>
            </p14:nvContentPartPr>
            <p14:xfrm>
              <a:off x="5506475" y="6172023"/>
              <a:ext cx="132480" cy="181440"/>
            </p14:xfrm>
          </p:contentPart>
        </mc:Choice>
        <mc:Fallback xmlns="">
          <p:pic>
            <p:nvPicPr>
              <p:cNvPr id="385" name="Ink 384">
                <a:extLst>
                  <a:ext uri="{FF2B5EF4-FFF2-40B4-BE49-F238E27FC236}">
                    <a16:creationId xmlns:a16="http://schemas.microsoft.com/office/drawing/2014/main" id="{6617EAE8-520B-704F-A4B4-8F82557633B8}"/>
                  </a:ext>
                </a:extLst>
              </p:cNvPr>
              <p:cNvPicPr/>
              <p:nvPr/>
            </p:nvPicPr>
            <p:blipFill>
              <a:blip r:embed="rId177"/>
              <a:stretch>
                <a:fillRect/>
              </a:stretch>
            </p:blipFill>
            <p:spPr>
              <a:xfrm>
                <a:off x="5498195" y="6163023"/>
                <a:ext cx="149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86" name="Ink 385">
                <a:extLst>
                  <a:ext uri="{FF2B5EF4-FFF2-40B4-BE49-F238E27FC236}">
                    <a16:creationId xmlns:a16="http://schemas.microsoft.com/office/drawing/2014/main" id="{5C468479-722C-E44D-99FB-74FA31EFED5D}"/>
                  </a:ext>
                </a:extLst>
              </p14:cNvPr>
              <p14:cNvContentPartPr/>
              <p14:nvPr/>
            </p14:nvContentPartPr>
            <p14:xfrm>
              <a:off x="5606915" y="6208383"/>
              <a:ext cx="100800" cy="38160"/>
            </p14:xfrm>
          </p:contentPart>
        </mc:Choice>
        <mc:Fallback xmlns="">
          <p:pic>
            <p:nvPicPr>
              <p:cNvPr id="386" name="Ink 385">
                <a:extLst>
                  <a:ext uri="{FF2B5EF4-FFF2-40B4-BE49-F238E27FC236}">
                    <a16:creationId xmlns:a16="http://schemas.microsoft.com/office/drawing/2014/main" id="{5C468479-722C-E44D-99FB-74FA31EFED5D}"/>
                  </a:ext>
                </a:extLst>
              </p:cNvPr>
              <p:cNvPicPr/>
              <p:nvPr/>
            </p:nvPicPr>
            <p:blipFill>
              <a:blip r:embed="rId179"/>
              <a:stretch>
                <a:fillRect/>
              </a:stretch>
            </p:blipFill>
            <p:spPr>
              <a:xfrm>
                <a:off x="5597555" y="6200463"/>
                <a:ext cx="1180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87" name="Ink 386">
                <a:extLst>
                  <a:ext uri="{FF2B5EF4-FFF2-40B4-BE49-F238E27FC236}">
                    <a16:creationId xmlns:a16="http://schemas.microsoft.com/office/drawing/2014/main" id="{01D59F3A-E099-2348-B75C-CDF53D5C2990}"/>
                  </a:ext>
                </a:extLst>
              </p14:cNvPr>
              <p14:cNvContentPartPr/>
              <p14:nvPr/>
            </p14:nvContentPartPr>
            <p14:xfrm>
              <a:off x="5845955" y="6063663"/>
              <a:ext cx="50760" cy="201600"/>
            </p14:xfrm>
          </p:contentPart>
        </mc:Choice>
        <mc:Fallback xmlns="">
          <p:pic>
            <p:nvPicPr>
              <p:cNvPr id="387" name="Ink 386">
                <a:extLst>
                  <a:ext uri="{FF2B5EF4-FFF2-40B4-BE49-F238E27FC236}">
                    <a16:creationId xmlns:a16="http://schemas.microsoft.com/office/drawing/2014/main" id="{01D59F3A-E099-2348-B75C-CDF53D5C2990}"/>
                  </a:ext>
                </a:extLst>
              </p:cNvPr>
              <p:cNvPicPr/>
              <p:nvPr/>
            </p:nvPicPr>
            <p:blipFill>
              <a:blip r:embed="rId181"/>
              <a:stretch>
                <a:fillRect/>
              </a:stretch>
            </p:blipFill>
            <p:spPr>
              <a:xfrm>
                <a:off x="5836595" y="6055023"/>
                <a:ext cx="68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88" name="Ink 387">
                <a:extLst>
                  <a:ext uri="{FF2B5EF4-FFF2-40B4-BE49-F238E27FC236}">
                    <a16:creationId xmlns:a16="http://schemas.microsoft.com/office/drawing/2014/main" id="{12D8EEDB-455A-5446-B005-77F93E01C6EF}"/>
                  </a:ext>
                </a:extLst>
              </p14:cNvPr>
              <p14:cNvContentPartPr/>
              <p14:nvPr/>
            </p14:nvContentPartPr>
            <p14:xfrm>
              <a:off x="5946395" y="6038463"/>
              <a:ext cx="63360" cy="252000"/>
            </p14:xfrm>
          </p:contentPart>
        </mc:Choice>
        <mc:Fallback xmlns="">
          <p:pic>
            <p:nvPicPr>
              <p:cNvPr id="388" name="Ink 387">
                <a:extLst>
                  <a:ext uri="{FF2B5EF4-FFF2-40B4-BE49-F238E27FC236}">
                    <a16:creationId xmlns:a16="http://schemas.microsoft.com/office/drawing/2014/main" id="{12D8EEDB-455A-5446-B005-77F93E01C6EF}"/>
                  </a:ext>
                </a:extLst>
              </p:cNvPr>
              <p:cNvPicPr/>
              <p:nvPr/>
            </p:nvPicPr>
            <p:blipFill>
              <a:blip r:embed="rId183"/>
              <a:stretch>
                <a:fillRect/>
              </a:stretch>
            </p:blipFill>
            <p:spPr>
              <a:xfrm>
                <a:off x="5937344" y="6029450"/>
                <a:ext cx="81101" cy="268944"/>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89" name="Ink 388">
                <a:extLst>
                  <a:ext uri="{FF2B5EF4-FFF2-40B4-BE49-F238E27FC236}">
                    <a16:creationId xmlns:a16="http://schemas.microsoft.com/office/drawing/2014/main" id="{A544A21D-5969-C74E-A2E2-B4AF875EC015}"/>
                  </a:ext>
                </a:extLst>
              </p14:cNvPr>
              <p14:cNvContentPartPr/>
              <p14:nvPr/>
            </p14:nvContentPartPr>
            <p14:xfrm>
              <a:off x="5829755" y="6138903"/>
              <a:ext cx="368640" cy="138600"/>
            </p14:xfrm>
          </p:contentPart>
        </mc:Choice>
        <mc:Fallback xmlns="">
          <p:pic>
            <p:nvPicPr>
              <p:cNvPr id="389" name="Ink 388">
                <a:extLst>
                  <a:ext uri="{FF2B5EF4-FFF2-40B4-BE49-F238E27FC236}">
                    <a16:creationId xmlns:a16="http://schemas.microsoft.com/office/drawing/2014/main" id="{A544A21D-5969-C74E-A2E2-B4AF875EC015}"/>
                  </a:ext>
                </a:extLst>
              </p:cNvPr>
              <p:cNvPicPr/>
              <p:nvPr/>
            </p:nvPicPr>
            <p:blipFill>
              <a:blip r:embed="rId185"/>
              <a:stretch>
                <a:fillRect/>
              </a:stretch>
            </p:blipFill>
            <p:spPr>
              <a:xfrm>
                <a:off x="5820746" y="6129903"/>
                <a:ext cx="386658" cy="156600"/>
              </a:xfrm>
              <a:prstGeom prst="rect">
                <a:avLst/>
              </a:prstGeom>
            </p:spPr>
          </p:pic>
        </mc:Fallback>
      </mc:AlternateContent>
    </p:spTree>
    <p:extLst>
      <p:ext uri="{BB962C8B-B14F-4D97-AF65-F5344CB8AC3E}">
        <p14:creationId xmlns:p14="http://schemas.microsoft.com/office/powerpoint/2010/main" val="3090832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xmlns="">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86435" y="943383"/>
                <a:ext cx="146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xmlns="">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403515" y="918543"/>
                <a:ext cx="627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xmlns="">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36347" y="899103"/>
                <a:ext cx="420136"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xmlns="">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4804" y="1339748"/>
                <a:ext cx="472305" cy="64870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xmlns="">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62470" y="2182174"/>
                <a:ext cx="94046" cy="1176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xmlns="">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8003" y="2150495"/>
                <a:ext cx="413984"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xmlns="">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16464" y="2169183"/>
                <a:ext cx="326901"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5" name="Ink 84">
                <a:extLst>
                  <a:ext uri="{FF2B5EF4-FFF2-40B4-BE49-F238E27FC236}">
                    <a16:creationId xmlns:a16="http://schemas.microsoft.com/office/drawing/2014/main" id="{6CAAD9AE-5168-164E-A7F7-B947C5E736D9}"/>
                  </a:ext>
                </a:extLst>
              </p14:cNvPr>
              <p14:cNvContentPartPr/>
              <p14:nvPr/>
            </p14:nvContentPartPr>
            <p14:xfrm>
              <a:off x="4280315" y="2479863"/>
              <a:ext cx="478080" cy="867960"/>
            </p14:xfrm>
          </p:contentPart>
        </mc:Choice>
        <mc:Fallback xmlns="">
          <p:pic>
            <p:nvPicPr>
              <p:cNvPr id="85" name="Ink 84">
                <a:extLst>
                  <a:ext uri="{FF2B5EF4-FFF2-40B4-BE49-F238E27FC236}">
                    <a16:creationId xmlns:a16="http://schemas.microsoft.com/office/drawing/2014/main" id="{6CAAD9AE-5168-164E-A7F7-B947C5E736D9}"/>
                  </a:ext>
                </a:extLst>
              </p:cNvPr>
              <p:cNvPicPr/>
              <p:nvPr/>
            </p:nvPicPr>
            <p:blipFill>
              <a:blip r:embed="rId17"/>
              <a:stretch>
                <a:fillRect/>
              </a:stretch>
            </p:blipFill>
            <p:spPr>
              <a:xfrm>
                <a:off x="4270595" y="2471223"/>
                <a:ext cx="496440" cy="88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3" name="Ink 92">
                <a:extLst>
                  <a:ext uri="{FF2B5EF4-FFF2-40B4-BE49-F238E27FC236}">
                    <a16:creationId xmlns:a16="http://schemas.microsoft.com/office/drawing/2014/main" id="{CC9ABABC-2BC2-5941-B4D7-A2ECACE9611E}"/>
                  </a:ext>
                </a:extLst>
              </p14:cNvPr>
              <p14:cNvContentPartPr/>
              <p14:nvPr/>
            </p14:nvContentPartPr>
            <p14:xfrm>
              <a:off x="4909235" y="2398143"/>
              <a:ext cx="754200" cy="786240"/>
            </p14:xfrm>
          </p:contentPart>
        </mc:Choice>
        <mc:Fallback xmlns="">
          <p:pic>
            <p:nvPicPr>
              <p:cNvPr id="93" name="Ink 92">
                <a:extLst>
                  <a:ext uri="{FF2B5EF4-FFF2-40B4-BE49-F238E27FC236}">
                    <a16:creationId xmlns:a16="http://schemas.microsoft.com/office/drawing/2014/main" id="{CC9ABABC-2BC2-5941-B4D7-A2ECACE9611E}"/>
                  </a:ext>
                </a:extLst>
              </p:cNvPr>
              <p:cNvPicPr/>
              <p:nvPr/>
            </p:nvPicPr>
            <p:blipFill>
              <a:blip r:embed="rId19"/>
              <a:stretch>
                <a:fillRect/>
              </a:stretch>
            </p:blipFill>
            <p:spPr>
              <a:xfrm>
                <a:off x="4900235" y="2389143"/>
                <a:ext cx="77220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97">
                <a:extLst>
                  <a:ext uri="{FF2B5EF4-FFF2-40B4-BE49-F238E27FC236}">
                    <a16:creationId xmlns:a16="http://schemas.microsoft.com/office/drawing/2014/main" id="{5A0A7808-D272-7C46-8362-03C84BF82EBE}"/>
                  </a:ext>
                </a:extLst>
              </p14:cNvPr>
              <p14:cNvContentPartPr/>
              <p14:nvPr/>
            </p14:nvContentPartPr>
            <p14:xfrm>
              <a:off x="6204155" y="3385263"/>
              <a:ext cx="207720" cy="88200"/>
            </p14:xfrm>
          </p:contentPart>
        </mc:Choice>
        <mc:Fallback xmlns="">
          <p:pic>
            <p:nvPicPr>
              <p:cNvPr id="98" name="Ink 97">
                <a:extLst>
                  <a:ext uri="{FF2B5EF4-FFF2-40B4-BE49-F238E27FC236}">
                    <a16:creationId xmlns:a16="http://schemas.microsoft.com/office/drawing/2014/main" id="{5A0A7808-D272-7C46-8362-03C84BF82EBE}"/>
                  </a:ext>
                </a:extLst>
              </p:cNvPr>
              <p:cNvPicPr/>
              <p:nvPr/>
            </p:nvPicPr>
            <p:blipFill>
              <a:blip r:embed="rId21"/>
              <a:stretch>
                <a:fillRect/>
              </a:stretch>
            </p:blipFill>
            <p:spPr>
              <a:xfrm>
                <a:off x="6195155" y="3376623"/>
                <a:ext cx="2253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98">
                <a:extLst>
                  <a:ext uri="{FF2B5EF4-FFF2-40B4-BE49-F238E27FC236}">
                    <a16:creationId xmlns:a16="http://schemas.microsoft.com/office/drawing/2014/main" id="{D4544024-C8C9-6740-ACED-13E29C1AC3D5}"/>
                  </a:ext>
                </a:extLst>
              </p14:cNvPr>
              <p14:cNvContentPartPr/>
              <p14:nvPr/>
            </p14:nvContentPartPr>
            <p14:xfrm>
              <a:off x="6518435" y="3391743"/>
              <a:ext cx="75960" cy="94680"/>
            </p14:xfrm>
          </p:contentPart>
        </mc:Choice>
        <mc:Fallback xmlns="">
          <p:pic>
            <p:nvPicPr>
              <p:cNvPr id="99" name="Ink 98">
                <a:extLst>
                  <a:ext uri="{FF2B5EF4-FFF2-40B4-BE49-F238E27FC236}">
                    <a16:creationId xmlns:a16="http://schemas.microsoft.com/office/drawing/2014/main" id="{D4544024-C8C9-6740-ACED-13E29C1AC3D5}"/>
                  </a:ext>
                </a:extLst>
              </p:cNvPr>
              <p:cNvPicPr/>
              <p:nvPr/>
            </p:nvPicPr>
            <p:blipFill>
              <a:blip r:embed="rId23"/>
              <a:stretch>
                <a:fillRect/>
              </a:stretch>
            </p:blipFill>
            <p:spPr>
              <a:xfrm>
                <a:off x="6509030" y="3382743"/>
                <a:ext cx="93684"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99">
                <a:extLst>
                  <a:ext uri="{FF2B5EF4-FFF2-40B4-BE49-F238E27FC236}">
                    <a16:creationId xmlns:a16="http://schemas.microsoft.com/office/drawing/2014/main" id="{C8CA5DA6-70A1-0443-8B1F-E0C87513D454}"/>
                  </a:ext>
                </a:extLst>
              </p14:cNvPr>
              <p14:cNvContentPartPr/>
              <p14:nvPr/>
            </p14:nvContentPartPr>
            <p14:xfrm>
              <a:off x="6688355" y="3397863"/>
              <a:ext cx="113400" cy="69480"/>
            </p14:xfrm>
          </p:contentPart>
        </mc:Choice>
        <mc:Fallback xmlns="">
          <p:pic>
            <p:nvPicPr>
              <p:cNvPr id="100" name="Ink 99">
                <a:extLst>
                  <a:ext uri="{FF2B5EF4-FFF2-40B4-BE49-F238E27FC236}">
                    <a16:creationId xmlns:a16="http://schemas.microsoft.com/office/drawing/2014/main" id="{C8CA5DA6-70A1-0443-8B1F-E0C87513D454}"/>
                  </a:ext>
                </a:extLst>
              </p:cNvPr>
              <p:cNvPicPr/>
              <p:nvPr/>
            </p:nvPicPr>
            <p:blipFill>
              <a:blip r:embed="rId25"/>
              <a:stretch>
                <a:fillRect/>
              </a:stretch>
            </p:blipFill>
            <p:spPr>
              <a:xfrm>
                <a:off x="6679025" y="3388863"/>
                <a:ext cx="130984"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0">
                <a:extLst>
                  <a:ext uri="{FF2B5EF4-FFF2-40B4-BE49-F238E27FC236}">
                    <a16:creationId xmlns:a16="http://schemas.microsoft.com/office/drawing/2014/main" id="{E572853D-83BF-3845-A7B8-D952B66E3BD1}"/>
                  </a:ext>
                </a:extLst>
              </p14:cNvPr>
              <p14:cNvContentPartPr/>
              <p14:nvPr/>
            </p14:nvContentPartPr>
            <p14:xfrm>
              <a:off x="6895715" y="3366543"/>
              <a:ext cx="82080" cy="75240"/>
            </p14:xfrm>
          </p:contentPart>
        </mc:Choice>
        <mc:Fallback xmlns="">
          <p:pic>
            <p:nvPicPr>
              <p:cNvPr id="101" name="Ink 100">
                <a:extLst>
                  <a:ext uri="{FF2B5EF4-FFF2-40B4-BE49-F238E27FC236}">
                    <a16:creationId xmlns:a16="http://schemas.microsoft.com/office/drawing/2014/main" id="{E572853D-83BF-3845-A7B8-D952B66E3BD1}"/>
                  </a:ext>
                </a:extLst>
              </p:cNvPr>
              <p:cNvPicPr/>
              <p:nvPr/>
            </p:nvPicPr>
            <p:blipFill>
              <a:blip r:embed="rId27"/>
              <a:stretch>
                <a:fillRect/>
              </a:stretch>
            </p:blipFill>
            <p:spPr>
              <a:xfrm>
                <a:off x="6886715" y="3357903"/>
                <a:ext cx="997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 name="Ink 101">
                <a:extLst>
                  <a:ext uri="{FF2B5EF4-FFF2-40B4-BE49-F238E27FC236}">
                    <a16:creationId xmlns:a16="http://schemas.microsoft.com/office/drawing/2014/main" id="{284CBAD2-EE83-C440-AECE-CC18F7B90C0E}"/>
                  </a:ext>
                </a:extLst>
              </p14:cNvPr>
              <p14:cNvContentPartPr/>
              <p14:nvPr/>
            </p14:nvContentPartPr>
            <p14:xfrm>
              <a:off x="7109555" y="3360063"/>
              <a:ext cx="63360" cy="107280"/>
            </p14:xfrm>
          </p:contentPart>
        </mc:Choice>
        <mc:Fallback xmlns="">
          <p:pic>
            <p:nvPicPr>
              <p:cNvPr id="102" name="Ink 101">
                <a:extLst>
                  <a:ext uri="{FF2B5EF4-FFF2-40B4-BE49-F238E27FC236}">
                    <a16:creationId xmlns:a16="http://schemas.microsoft.com/office/drawing/2014/main" id="{284CBAD2-EE83-C440-AECE-CC18F7B90C0E}"/>
                  </a:ext>
                </a:extLst>
              </p:cNvPr>
              <p:cNvPicPr/>
              <p:nvPr/>
            </p:nvPicPr>
            <p:blipFill>
              <a:blip r:embed="rId29"/>
              <a:stretch>
                <a:fillRect/>
              </a:stretch>
            </p:blipFill>
            <p:spPr>
              <a:xfrm>
                <a:off x="7100866" y="3351423"/>
                <a:ext cx="81101"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3" name="Ink 105">
                <a:extLst>
                  <a:ext uri="{FF2B5EF4-FFF2-40B4-BE49-F238E27FC236}">
                    <a16:creationId xmlns:a16="http://schemas.microsoft.com/office/drawing/2014/main" id="{C7A4C2BF-9BC3-CC49-B5F7-0F371F352E2D}"/>
                  </a:ext>
                </a:extLst>
              </p14:cNvPr>
              <p14:cNvContentPartPr/>
              <p14:nvPr/>
            </p14:nvContentPartPr>
            <p14:xfrm>
              <a:off x="5311355" y="3416583"/>
              <a:ext cx="704520" cy="164160"/>
            </p14:xfrm>
          </p:contentPart>
        </mc:Choice>
        <mc:Fallback xmlns="">
          <p:pic>
            <p:nvPicPr>
              <p:cNvPr id="103" name="Ink 105">
                <a:extLst>
                  <a:ext uri="{FF2B5EF4-FFF2-40B4-BE49-F238E27FC236}">
                    <a16:creationId xmlns:a16="http://schemas.microsoft.com/office/drawing/2014/main" id="{C7A4C2BF-9BC3-CC49-B5F7-0F371F352E2D}"/>
                  </a:ext>
                </a:extLst>
              </p:cNvPr>
              <p:cNvPicPr/>
              <p:nvPr/>
            </p:nvPicPr>
            <p:blipFill>
              <a:blip r:embed="rId31"/>
              <a:stretch>
                <a:fillRect/>
              </a:stretch>
            </p:blipFill>
            <p:spPr>
              <a:xfrm>
                <a:off x="5301995" y="3408285"/>
                <a:ext cx="722880" cy="18075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4" name="Ink 106">
                <a:extLst>
                  <a:ext uri="{FF2B5EF4-FFF2-40B4-BE49-F238E27FC236}">
                    <a16:creationId xmlns:a16="http://schemas.microsoft.com/office/drawing/2014/main" id="{2DEB2D26-8C03-D64C-BE0E-270341ED7231}"/>
                  </a:ext>
                </a:extLst>
              </p14:cNvPr>
              <p14:cNvContentPartPr/>
              <p14:nvPr/>
            </p14:nvContentPartPr>
            <p14:xfrm>
              <a:off x="3695675" y="3517383"/>
              <a:ext cx="786240" cy="94680"/>
            </p14:xfrm>
          </p:contentPart>
        </mc:Choice>
        <mc:Fallback xmlns="">
          <p:pic>
            <p:nvPicPr>
              <p:cNvPr id="104" name="Ink 106">
                <a:extLst>
                  <a:ext uri="{FF2B5EF4-FFF2-40B4-BE49-F238E27FC236}">
                    <a16:creationId xmlns:a16="http://schemas.microsoft.com/office/drawing/2014/main" id="{2DEB2D26-8C03-D64C-BE0E-270341ED7231}"/>
                  </a:ext>
                </a:extLst>
              </p:cNvPr>
              <p:cNvPicPr/>
              <p:nvPr/>
            </p:nvPicPr>
            <p:blipFill>
              <a:blip r:embed="rId33"/>
              <a:stretch>
                <a:fillRect/>
              </a:stretch>
            </p:blipFill>
            <p:spPr>
              <a:xfrm>
                <a:off x="3686315" y="3508383"/>
                <a:ext cx="804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5" name="Ink 107">
                <a:extLst>
                  <a:ext uri="{FF2B5EF4-FFF2-40B4-BE49-F238E27FC236}">
                    <a16:creationId xmlns:a16="http://schemas.microsoft.com/office/drawing/2014/main" id="{FECA4F51-0361-054E-A12C-F5BFD410DB34}"/>
                  </a:ext>
                </a:extLst>
              </p14:cNvPr>
              <p14:cNvContentPartPr/>
              <p14:nvPr/>
            </p14:nvContentPartPr>
            <p14:xfrm>
              <a:off x="3066755" y="3536103"/>
              <a:ext cx="421560" cy="94680"/>
            </p14:xfrm>
          </p:contentPart>
        </mc:Choice>
        <mc:Fallback xmlns="">
          <p:pic>
            <p:nvPicPr>
              <p:cNvPr id="105" name="Ink 107">
                <a:extLst>
                  <a:ext uri="{FF2B5EF4-FFF2-40B4-BE49-F238E27FC236}">
                    <a16:creationId xmlns:a16="http://schemas.microsoft.com/office/drawing/2014/main" id="{FECA4F51-0361-054E-A12C-F5BFD410DB34}"/>
                  </a:ext>
                </a:extLst>
              </p:cNvPr>
              <p:cNvPicPr/>
              <p:nvPr/>
            </p:nvPicPr>
            <p:blipFill>
              <a:blip r:embed="rId35"/>
              <a:stretch>
                <a:fillRect/>
              </a:stretch>
            </p:blipFill>
            <p:spPr>
              <a:xfrm>
                <a:off x="3057755" y="3527103"/>
                <a:ext cx="440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0" name="Ink 110">
                <a:extLst>
                  <a:ext uri="{FF2B5EF4-FFF2-40B4-BE49-F238E27FC236}">
                    <a16:creationId xmlns:a16="http://schemas.microsoft.com/office/drawing/2014/main" id="{469A823F-48FA-1A4B-B3DB-8C259ADF0014}"/>
                  </a:ext>
                </a:extLst>
              </p14:cNvPr>
              <p14:cNvContentPartPr/>
              <p14:nvPr/>
            </p14:nvContentPartPr>
            <p14:xfrm>
              <a:off x="6128915" y="927183"/>
              <a:ext cx="3219120" cy="2357640"/>
            </p14:xfrm>
          </p:contentPart>
        </mc:Choice>
        <mc:Fallback xmlns="">
          <p:pic>
            <p:nvPicPr>
              <p:cNvPr id="110" name="Ink 110">
                <a:extLst>
                  <a:ext uri="{FF2B5EF4-FFF2-40B4-BE49-F238E27FC236}">
                    <a16:creationId xmlns:a16="http://schemas.microsoft.com/office/drawing/2014/main" id="{469A823F-48FA-1A4B-B3DB-8C259ADF0014}"/>
                  </a:ext>
                </a:extLst>
              </p:cNvPr>
              <p:cNvPicPr/>
              <p:nvPr/>
            </p:nvPicPr>
            <p:blipFill>
              <a:blip r:embed="rId37"/>
              <a:stretch>
                <a:fillRect/>
              </a:stretch>
            </p:blipFill>
            <p:spPr>
              <a:xfrm>
                <a:off x="6119916" y="918904"/>
                <a:ext cx="3236758" cy="237635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5" name="Ink 115">
                <a:extLst>
                  <a:ext uri="{FF2B5EF4-FFF2-40B4-BE49-F238E27FC236}">
                    <a16:creationId xmlns:a16="http://schemas.microsoft.com/office/drawing/2014/main" id="{AB768CA3-ABC4-054E-B7D8-268152BF5F42}"/>
                  </a:ext>
                </a:extLst>
              </p14:cNvPr>
              <p14:cNvContentPartPr/>
              <p14:nvPr/>
            </p14:nvContentPartPr>
            <p14:xfrm>
              <a:off x="7725875" y="3580383"/>
              <a:ext cx="421200" cy="126000"/>
            </p14:xfrm>
          </p:contentPart>
        </mc:Choice>
        <mc:Fallback xmlns="">
          <p:pic>
            <p:nvPicPr>
              <p:cNvPr id="115" name="Ink 115">
                <a:extLst>
                  <a:ext uri="{FF2B5EF4-FFF2-40B4-BE49-F238E27FC236}">
                    <a16:creationId xmlns:a16="http://schemas.microsoft.com/office/drawing/2014/main" id="{AB768CA3-ABC4-054E-B7D8-268152BF5F42}"/>
                  </a:ext>
                </a:extLst>
              </p:cNvPr>
              <p:cNvPicPr/>
              <p:nvPr/>
            </p:nvPicPr>
            <p:blipFill>
              <a:blip r:embed="rId39"/>
              <a:stretch>
                <a:fillRect/>
              </a:stretch>
            </p:blipFill>
            <p:spPr>
              <a:xfrm>
                <a:off x="7716883" y="3571743"/>
                <a:ext cx="438825"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7" name="Ink 116">
                <a:extLst>
                  <a:ext uri="{FF2B5EF4-FFF2-40B4-BE49-F238E27FC236}">
                    <a16:creationId xmlns:a16="http://schemas.microsoft.com/office/drawing/2014/main" id="{0B500FA4-17B8-144D-B927-5A11D55E122A}"/>
                  </a:ext>
                </a:extLst>
              </p14:cNvPr>
              <p14:cNvContentPartPr/>
              <p14:nvPr/>
            </p14:nvContentPartPr>
            <p14:xfrm>
              <a:off x="8260115" y="2379423"/>
              <a:ext cx="676440" cy="780120"/>
            </p14:xfrm>
          </p:contentPart>
        </mc:Choice>
        <mc:Fallback xmlns="">
          <p:pic>
            <p:nvPicPr>
              <p:cNvPr id="117" name="Ink 116">
                <a:extLst>
                  <a:ext uri="{FF2B5EF4-FFF2-40B4-BE49-F238E27FC236}">
                    <a16:creationId xmlns:a16="http://schemas.microsoft.com/office/drawing/2014/main" id="{0B500FA4-17B8-144D-B927-5A11D55E122A}"/>
                  </a:ext>
                </a:extLst>
              </p:cNvPr>
              <p:cNvPicPr/>
              <p:nvPr/>
            </p:nvPicPr>
            <p:blipFill>
              <a:blip r:embed="rId41"/>
              <a:stretch>
                <a:fillRect/>
              </a:stretch>
            </p:blipFill>
            <p:spPr>
              <a:xfrm>
                <a:off x="8251120" y="2370423"/>
                <a:ext cx="694071"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8" name="Ink 117">
                <a:extLst>
                  <a:ext uri="{FF2B5EF4-FFF2-40B4-BE49-F238E27FC236}">
                    <a16:creationId xmlns:a16="http://schemas.microsoft.com/office/drawing/2014/main" id="{78B293DD-CABA-CF48-B656-CD5D36B85E1C}"/>
                  </a:ext>
                </a:extLst>
              </p14:cNvPr>
              <p14:cNvContentPartPr/>
              <p14:nvPr/>
            </p14:nvContentPartPr>
            <p14:xfrm>
              <a:off x="8876075" y="3391743"/>
              <a:ext cx="25560" cy="107280"/>
            </p14:xfrm>
          </p:contentPart>
        </mc:Choice>
        <mc:Fallback xmlns="">
          <p:pic>
            <p:nvPicPr>
              <p:cNvPr id="118" name="Ink 117">
                <a:extLst>
                  <a:ext uri="{FF2B5EF4-FFF2-40B4-BE49-F238E27FC236}">
                    <a16:creationId xmlns:a16="http://schemas.microsoft.com/office/drawing/2014/main" id="{78B293DD-CABA-CF48-B656-CD5D36B85E1C}"/>
                  </a:ext>
                </a:extLst>
              </p:cNvPr>
              <p:cNvPicPr/>
              <p:nvPr/>
            </p:nvPicPr>
            <p:blipFill>
              <a:blip r:embed="rId43"/>
              <a:stretch>
                <a:fillRect/>
              </a:stretch>
            </p:blipFill>
            <p:spPr>
              <a:xfrm>
                <a:off x="8867075" y="3382743"/>
                <a:ext cx="42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9" name="Ink 118">
                <a:extLst>
                  <a:ext uri="{FF2B5EF4-FFF2-40B4-BE49-F238E27FC236}">
                    <a16:creationId xmlns:a16="http://schemas.microsoft.com/office/drawing/2014/main" id="{DBB5DB75-5812-DE4A-862C-11598337168D}"/>
                  </a:ext>
                </a:extLst>
              </p14:cNvPr>
              <p14:cNvContentPartPr/>
              <p14:nvPr/>
            </p14:nvContentPartPr>
            <p14:xfrm>
              <a:off x="8781755" y="3410463"/>
              <a:ext cx="189000" cy="12960"/>
            </p14:xfrm>
          </p:contentPart>
        </mc:Choice>
        <mc:Fallback xmlns="">
          <p:pic>
            <p:nvPicPr>
              <p:cNvPr id="119" name="Ink 118">
                <a:extLst>
                  <a:ext uri="{FF2B5EF4-FFF2-40B4-BE49-F238E27FC236}">
                    <a16:creationId xmlns:a16="http://schemas.microsoft.com/office/drawing/2014/main" id="{DBB5DB75-5812-DE4A-862C-11598337168D}"/>
                  </a:ext>
                </a:extLst>
              </p:cNvPr>
              <p:cNvPicPr/>
              <p:nvPr/>
            </p:nvPicPr>
            <p:blipFill>
              <a:blip r:embed="rId45"/>
              <a:stretch>
                <a:fillRect/>
              </a:stretch>
            </p:blipFill>
            <p:spPr>
              <a:xfrm>
                <a:off x="8772395" y="3401463"/>
                <a:ext cx="206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0" name="Ink 119">
                <a:extLst>
                  <a:ext uri="{FF2B5EF4-FFF2-40B4-BE49-F238E27FC236}">
                    <a16:creationId xmlns:a16="http://schemas.microsoft.com/office/drawing/2014/main" id="{05365110-93E2-8E43-94FF-49E52CA5BB31}"/>
                  </a:ext>
                </a:extLst>
              </p14:cNvPr>
              <p14:cNvContentPartPr/>
              <p14:nvPr/>
            </p14:nvContentPartPr>
            <p14:xfrm>
              <a:off x="8995595" y="3404343"/>
              <a:ext cx="138600" cy="75960"/>
            </p14:xfrm>
          </p:contentPart>
        </mc:Choice>
        <mc:Fallback xmlns="">
          <p:pic>
            <p:nvPicPr>
              <p:cNvPr id="120" name="Ink 119">
                <a:extLst>
                  <a:ext uri="{FF2B5EF4-FFF2-40B4-BE49-F238E27FC236}">
                    <a16:creationId xmlns:a16="http://schemas.microsoft.com/office/drawing/2014/main" id="{05365110-93E2-8E43-94FF-49E52CA5BB31}"/>
                  </a:ext>
                </a:extLst>
              </p:cNvPr>
              <p:cNvPicPr/>
              <p:nvPr/>
            </p:nvPicPr>
            <p:blipFill>
              <a:blip r:embed="rId47"/>
              <a:stretch>
                <a:fillRect/>
              </a:stretch>
            </p:blipFill>
            <p:spPr>
              <a:xfrm>
                <a:off x="8986595" y="3396063"/>
                <a:ext cx="156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1" name="Ink 120">
                <a:extLst>
                  <a:ext uri="{FF2B5EF4-FFF2-40B4-BE49-F238E27FC236}">
                    <a16:creationId xmlns:a16="http://schemas.microsoft.com/office/drawing/2014/main" id="{A8A13D17-F9A7-BA44-BF95-948083D4A7E9}"/>
                  </a:ext>
                </a:extLst>
              </p14:cNvPr>
              <p14:cNvContentPartPr/>
              <p14:nvPr/>
            </p14:nvContentPartPr>
            <p14:xfrm>
              <a:off x="9203315" y="3353943"/>
              <a:ext cx="100800" cy="126000"/>
            </p14:xfrm>
          </p:contentPart>
        </mc:Choice>
        <mc:Fallback xmlns="">
          <p:pic>
            <p:nvPicPr>
              <p:cNvPr id="121" name="Ink 120">
                <a:extLst>
                  <a:ext uri="{FF2B5EF4-FFF2-40B4-BE49-F238E27FC236}">
                    <a16:creationId xmlns:a16="http://schemas.microsoft.com/office/drawing/2014/main" id="{A8A13D17-F9A7-BA44-BF95-948083D4A7E9}"/>
                  </a:ext>
                </a:extLst>
              </p:cNvPr>
              <p:cNvPicPr/>
              <p:nvPr/>
            </p:nvPicPr>
            <p:blipFill>
              <a:blip r:embed="rId49"/>
              <a:stretch>
                <a:fillRect/>
              </a:stretch>
            </p:blipFill>
            <p:spPr>
              <a:xfrm>
                <a:off x="9194347" y="3345328"/>
                <a:ext cx="119095" cy="14394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2" name="Ink 121">
                <a:extLst>
                  <a:ext uri="{FF2B5EF4-FFF2-40B4-BE49-F238E27FC236}">
                    <a16:creationId xmlns:a16="http://schemas.microsoft.com/office/drawing/2014/main" id="{EA86EF19-FCBE-B043-B05D-91D954733426}"/>
                  </a:ext>
                </a:extLst>
              </p14:cNvPr>
              <p14:cNvContentPartPr/>
              <p14:nvPr/>
            </p14:nvContentPartPr>
            <p14:xfrm>
              <a:off x="8247515" y="2398143"/>
              <a:ext cx="1679040" cy="515880"/>
            </p14:xfrm>
          </p:contentPart>
        </mc:Choice>
        <mc:Fallback xmlns="">
          <p:pic>
            <p:nvPicPr>
              <p:cNvPr id="122" name="Ink 121">
                <a:extLst>
                  <a:ext uri="{FF2B5EF4-FFF2-40B4-BE49-F238E27FC236}">
                    <a16:creationId xmlns:a16="http://schemas.microsoft.com/office/drawing/2014/main" id="{EA86EF19-FCBE-B043-B05D-91D954733426}"/>
                  </a:ext>
                </a:extLst>
              </p:cNvPr>
              <p:cNvPicPr/>
              <p:nvPr/>
            </p:nvPicPr>
            <p:blipFill>
              <a:blip r:embed="rId51"/>
              <a:stretch>
                <a:fillRect/>
              </a:stretch>
            </p:blipFill>
            <p:spPr>
              <a:xfrm>
                <a:off x="8239233" y="2389503"/>
                <a:ext cx="1695964"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0CA81676-380D-6C48-B021-1925AA906764}"/>
                  </a:ext>
                </a:extLst>
              </p14:cNvPr>
              <p14:cNvContentPartPr/>
              <p14:nvPr/>
            </p14:nvContentPartPr>
            <p14:xfrm>
              <a:off x="9724955" y="3240543"/>
              <a:ext cx="113400" cy="170280"/>
            </p14:xfrm>
          </p:contentPart>
        </mc:Choice>
        <mc:Fallback xmlns="">
          <p:pic>
            <p:nvPicPr>
              <p:cNvPr id="123" name="Ink 122">
                <a:extLst>
                  <a:ext uri="{FF2B5EF4-FFF2-40B4-BE49-F238E27FC236}">
                    <a16:creationId xmlns:a16="http://schemas.microsoft.com/office/drawing/2014/main" id="{0CA81676-380D-6C48-B021-1925AA906764}"/>
                  </a:ext>
                </a:extLst>
              </p:cNvPr>
              <p:cNvPicPr/>
              <p:nvPr/>
            </p:nvPicPr>
            <p:blipFill>
              <a:blip r:embed="rId53"/>
              <a:stretch>
                <a:fillRect/>
              </a:stretch>
            </p:blipFill>
            <p:spPr>
              <a:xfrm>
                <a:off x="9715955" y="3231885"/>
                <a:ext cx="13140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4" name="Ink 123">
                <a:extLst>
                  <a:ext uri="{FF2B5EF4-FFF2-40B4-BE49-F238E27FC236}">
                    <a16:creationId xmlns:a16="http://schemas.microsoft.com/office/drawing/2014/main" id="{BDCE049F-F2C2-B341-BA4B-BFB5C36169F4}"/>
                  </a:ext>
                </a:extLst>
              </p14:cNvPr>
              <p14:cNvContentPartPr/>
              <p14:nvPr/>
            </p14:nvContentPartPr>
            <p14:xfrm>
              <a:off x="9857075" y="3284823"/>
              <a:ext cx="119880" cy="107280"/>
            </p14:xfrm>
          </p:contentPart>
        </mc:Choice>
        <mc:Fallback xmlns="">
          <p:pic>
            <p:nvPicPr>
              <p:cNvPr id="124" name="Ink 123">
                <a:extLst>
                  <a:ext uri="{FF2B5EF4-FFF2-40B4-BE49-F238E27FC236}">
                    <a16:creationId xmlns:a16="http://schemas.microsoft.com/office/drawing/2014/main" id="{BDCE049F-F2C2-B341-BA4B-BFB5C36169F4}"/>
                  </a:ext>
                </a:extLst>
              </p:cNvPr>
              <p:cNvPicPr/>
              <p:nvPr/>
            </p:nvPicPr>
            <p:blipFill>
              <a:blip r:embed="rId55"/>
              <a:stretch>
                <a:fillRect/>
              </a:stretch>
            </p:blipFill>
            <p:spPr>
              <a:xfrm>
                <a:off x="9848075" y="3275823"/>
                <a:ext cx="1371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5" name="Ink 124">
                <a:extLst>
                  <a:ext uri="{FF2B5EF4-FFF2-40B4-BE49-F238E27FC236}">
                    <a16:creationId xmlns:a16="http://schemas.microsoft.com/office/drawing/2014/main" id="{62589B77-7586-ED41-B5F3-CAF54C326252}"/>
                  </a:ext>
                </a:extLst>
              </p14:cNvPr>
              <p14:cNvContentPartPr/>
              <p14:nvPr/>
            </p14:nvContentPartPr>
            <p14:xfrm>
              <a:off x="9995315" y="3278343"/>
              <a:ext cx="69480" cy="75960"/>
            </p14:xfrm>
          </p:contentPart>
        </mc:Choice>
        <mc:Fallback xmlns="">
          <p:pic>
            <p:nvPicPr>
              <p:cNvPr id="125" name="Ink 124">
                <a:extLst>
                  <a:ext uri="{FF2B5EF4-FFF2-40B4-BE49-F238E27FC236}">
                    <a16:creationId xmlns:a16="http://schemas.microsoft.com/office/drawing/2014/main" id="{62589B77-7586-ED41-B5F3-CAF54C326252}"/>
                  </a:ext>
                </a:extLst>
              </p:cNvPr>
              <p:cNvPicPr/>
              <p:nvPr/>
            </p:nvPicPr>
            <p:blipFill>
              <a:blip r:embed="rId57"/>
              <a:stretch>
                <a:fillRect/>
              </a:stretch>
            </p:blipFill>
            <p:spPr>
              <a:xfrm>
                <a:off x="9986315" y="3270024"/>
                <a:ext cx="87120"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6" name="Ink 125">
                <a:extLst>
                  <a:ext uri="{FF2B5EF4-FFF2-40B4-BE49-F238E27FC236}">
                    <a16:creationId xmlns:a16="http://schemas.microsoft.com/office/drawing/2014/main" id="{5BC874DA-E079-884F-8BF9-78A2278D64BC}"/>
                  </a:ext>
                </a:extLst>
              </p14:cNvPr>
              <p14:cNvContentPartPr/>
              <p14:nvPr/>
            </p14:nvContentPartPr>
            <p14:xfrm>
              <a:off x="10064435" y="3108783"/>
              <a:ext cx="327240" cy="245520"/>
            </p14:xfrm>
          </p:contentPart>
        </mc:Choice>
        <mc:Fallback xmlns="">
          <p:pic>
            <p:nvPicPr>
              <p:cNvPr id="126" name="Ink 125">
                <a:extLst>
                  <a:ext uri="{FF2B5EF4-FFF2-40B4-BE49-F238E27FC236}">
                    <a16:creationId xmlns:a16="http://schemas.microsoft.com/office/drawing/2014/main" id="{5BC874DA-E079-884F-8BF9-78A2278D64BC}"/>
                  </a:ext>
                </a:extLst>
              </p:cNvPr>
              <p:cNvPicPr/>
              <p:nvPr/>
            </p:nvPicPr>
            <p:blipFill>
              <a:blip r:embed="rId59"/>
              <a:stretch>
                <a:fillRect/>
              </a:stretch>
            </p:blipFill>
            <p:spPr>
              <a:xfrm>
                <a:off x="10055435" y="3100143"/>
                <a:ext cx="3445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3" name="Ink 133">
                <a:extLst>
                  <a:ext uri="{FF2B5EF4-FFF2-40B4-BE49-F238E27FC236}">
                    <a16:creationId xmlns:a16="http://schemas.microsoft.com/office/drawing/2014/main" id="{10F42134-F5E1-F64B-B221-69E4F948910A}"/>
                  </a:ext>
                </a:extLst>
              </p14:cNvPr>
              <p14:cNvContentPartPr/>
              <p14:nvPr/>
            </p14:nvContentPartPr>
            <p14:xfrm>
              <a:off x="3224075" y="3800343"/>
              <a:ext cx="990720" cy="490680"/>
            </p14:xfrm>
          </p:contentPart>
        </mc:Choice>
        <mc:Fallback xmlns="">
          <p:pic>
            <p:nvPicPr>
              <p:cNvPr id="133" name="Ink 133">
                <a:extLst>
                  <a:ext uri="{FF2B5EF4-FFF2-40B4-BE49-F238E27FC236}">
                    <a16:creationId xmlns:a16="http://schemas.microsoft.com/office/drawing/2014/main" id="{10F42134-F5E1-F64B-B221-69E4F948910A}"/>
                  </a:ext>
                </a:extLst>
              </p:cNvPr>
              <p:cNvPicPr/>
              <p:nvPr/>
            </p:nvPicPr>
            <p:blipFill>
              <a:blip r:embed="rId61"/>
              <a:stretch>
                <a:fillRect/>
              </a:stretch>
            </p:blipFill>
            <p:spPr>
              <a:xfrm>
                <a:off x="3215795" y="3791343"/>
                <a:ext cx="100764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9" name="Ink 162">
                <a:extLst>
                  <a:ext uri="{FF2B5EF4-FFF2-40B4-BE49-F238E27FC236}">
                    <a16:creationId xmlns:a16="http://schemas.microsoft.com/office/drawing/2014/main" id="{61525B93-BF9E-6840-850D-B59FFBB5CAE9}"/>
                  </a:ext>
                </a:extLst>
              </p14:cNvPr>
              <p14:cNvContentPartPr/>
              <p14:nvPr/>
            </p14:nvContentPartPr>
            <p14:xfrm>
              <a:off x="4242515" y="4749663"/>
              <a:ext cx="893520" cy="277200"/>
            </p14:xfrm>
          </p:contentPart>
        </mc:Choice>
        <mc:Fallback xmlns="">
          <p:pic>
            <p:nvPicPr>
              <p:cNvPr id="159" name="Ink 162">
                <a:extLst>
                  <a:ext uri="{FF2B5EF4-FFF2-40B4-BE49-F238E27FC236}">
                    <a16:creationId xmlns:a16="http://schemas.microsoft.com/office/drawing/2014/main" id="{61525B93-BF9E-6840-850D-B59FFBB5CAE9}"/>
                  </a:ext>
                </a:extLst>
              </p:cNvPr>
              <p:cNvPicPr/>
              <p:nvPr/>
            </p:nvPicPr>
            <p:blipFill>
              <a:blip r:embed="rId63"/>
              <a:stretch>
                <a:fillRect/>
              </a:stretch>
            </p:blipFill>
            <p:spPr>
              <a:xfrm>
                <a:off x="4234232" y="4740663"/>
                <a:ext cx="910447"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0" name="Ink 163">
                <a:extLst>
                  <a:ext uri="{FF2B5EF4-FFF2-40B4-BE49-F238E27FC236}">
                    <a16:creationId xmlns:a16="http://schemas.microsoft.com/office/drawing/2014/main" id="{FC609D83-63F8-C646-A5B5-907D9F314146}"/>
                  </a:ext>
                </a:extLst>
              </p14:cNvPr>
              <p14:cNvContentPartPr/>
              <p14:nvPr/>
            </p14:nvContentPartPr>
            <p14:xfrm>
              <a:off x="4086275" y="4347183"/>
              <a:ext cx="741600" cy="214200"/>
            </p14:xfrm>
          </p:contentPart>
        </mc:Choice>
        <mc:Fallback xmlns="">
          <p:pic>
            <p:nvPicPr>
              <p:cNvPr id="160" name="Ink 163">
                <a:extLst>
                  <a:ext uri="{FF2B5EF4-FFF2-40B4-BE49-F238E27FC236}">
                    <a16:creationId xmlns:a16="http://schemas.microsoft.com/office/drawing/2014/main" id="{FC609D83-63F8-C646-A5B5-907D9F314146}"/>
                  </a:ext>
                </a:extLst>
              </p:cNvPr>
              <p:cNvPicPr/>
              <p:nvPr/>
            </p:nvPicPr>
            <p:blipFill>
              <a:blip r:embed="rId65"/>
              <a:stretch>
                <a:fillRect/>
              </a:stretch>
            </p:blipFill>
            <p:spPr>
              <a:xfrm>
                <a:off x="4077275" y="4338528"/>
                <a:ext cx="759600"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1" name="Ink 164">
                <a:extLst>
                  <a:ext uri="{FF2B5EF4-FFF2-40B4-BE49-F238E27FC236}">
                    <a16:creationId xmlns:a16="http://schemas.microsoft.com/office/drawing/2014/main" id="{F63C01EF-2C29-4C4A-9050-446DF638F1CA}"/>
                  </a:ext>
                </a:extLst>
              </p14:cNvPr>
              <p14:cNvContentPartPr/>
              <p14:nvPr/>
            </p14:nvContentPartPr>
            <p14:xfrm>
              <a:off x="2445035" y="4768383"/>
              <a:ext cx="1055880" cy="333000"/>
            </p14:xfrm>
          </p:contentPart>
        </mc:Choice>
        <mc:Fallback xmlns="">
          <p:pic>
            <p:nvPicPr>
              <p:cNvPr id="161" name="Ink 164">
                <a:extLst>
                  <a:ext uri="{FF2B5EF4-FFF2-40B4-BE49-F238E27FC236}">
                    <a16:creationId xmlns:a16="http://schemas.microsoft.com/office/drawing/2014/main" id="{F63C01EF-2C29-4C4A-9050-446DF638F1CA}"/>
                  </a:ext>
                </a:extLst>
              </p:cNvPr>
              <p:cNvPicPr/>
              <p:nvPr/>
            </p:nvPicPr>
            <p:blipFill>
              <a:blip r:embed="rId67"/>
              <a:stretch>
                <a:fillRect/>
              </a:stretch>
            </p:blipFill>
            <p:spPr>
              <a:xfrm>
                <a:off x="2436755" y="4759373"/>
                <a:ext cx="1073160" cy="34993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2" name="Ink 165">
                <a:extLst>
                  <a:ext uri="{FF2B5EF4-FFF2-40B4-BE49-F238E27FC236}">
                    <a16:creationId xmlns:a16="http://schemas.microsoft.com/office/drawing/2014/main" id="{63E312E6-DA8D-1449-8A67-07DB0091903E}"/>
                  </a:ext>
                </a:extLst>
              </p14:cNvPr>
              <p14:cNvContentPartPr/>
              <p14:nvPr/>
            </p14:nvContentPartPr>
            <p14:xfrm>
              <a:off x="2293475" y="4391103"/>
              <a:ext cx="968760" cy="239400"/>
            </p14:xfrm>
          </p:contentPart>
        </mc:Choice>
        <mc:Fallback xmlns="">
          <p:pic>
            <p:nvPicPr>
              <p:cNvPr id="162" name="Ink 165">
                <a:extLst>
                  <a:ext uri="{FF2B5EF4-FFF2-40B4-BE49-F238E27FC236}">
                    <a16:creationId xmlns:a16="http://schemas.microsoft.com/office/drawing/2014/main" id="{63E312E6-DA8D-1449-8A67-07DB0091903E}"/>
                  </a:ext>
                </a:extLst>
              </p:cNvPr>
              <p:cNvPicPr/>
              <p:nvPr/>
            </p:nvPicPr>
            <p:blipFill>
              <a:blip r:embed="rId69"/>
              <a:stretch>
                <a:fillRect/>
              </a:stretch>
            </p:blipFill>
            <p:spPr>
              <a:xfrm>
                <a:off x="2284832" y="4382463"/>
                <a:ext cx="987127"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43" name="Ink 248">
                <a:extLst>
                  <a:ext uri="{FF2B5EF4-FFF2-40B4-BE49-F238E27FC236}">
                    <a16:creationId xmlns:a16="http://schemas.microsoft.com/office/drawing/2014/main" id="{3A135AB1-B1B3-FD46-91AF-BD47E09DEA3B}"/>
                  </a:ext>
                </a:extLst>
              </p14:cNvPr>
              <p14:cNvContentPartPr/>
              <p14:nvPr/>
            </p14:nvContentPartPr>
            <p14:xfrm>
              <a:off x="10366115" y="4799703"/>
              <a:ext cx="25560" cy="360"/>
            </p14:xfrm>
          </p:contentPart>
        </mc:Choice>
        <mc:Fallback xmlns="">
          <p:pic>
            <p:nvPicPr>
              <p:cNvPr id="243" name="Ink 248">
                <a:extLst>
                  <a:ext uri="{FF2B5EF4-FFF2-40B4-BE49-F238E27FC236}">
                    <a16:creationId xmlns:a16="http://schemas.microsoft.com/office/drawing/2014/main" id="{3A135AB1-B1B3-FD46-91AF-BD47E09DEA3B}"/>
                  </a:ext>
                </a:extLst>
              </p:cNvPr>
              <p:cNvPicPr/>
              <p:nvPr/>
            </p:nvPicPr>
            <p:blipFill>
              <a:blip r:embed="rId71"/>
              <a:stretch>
                <a:fillRect/>
              </a:stretch>
            </p:blipFill>
            <p:spPr>
              <a:xfrm>
                <a:off x="10357475" y="4790343"/>
                <a:ext cx="435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 name="Ink 4">
                <a:extLst>
                  <a:ext uri="{FF2B5EF4-FFF2-40B4-BE49-F238E27FC236}">
                    <a16:creationId xmlns:a16="http://schemas.microsoft.com/office/drawing/2014/main" id="{F0887885-F751-C643-910F-A0A7DF624191}"/>
                  </a:ext>
                </a:extLst>
              </p14:cNvPr>
              <p14:cNvContentPartPr/>
              <p14:nvPr/>
            </p14:nvContentPartPr>
            <p14:xfrm>
              <a:off x="4217315" y="1951743"/>
              <a:ext cx="1584720" cy="547200"/>
            </p14:xfrm>
          </p:contentPart>
        </mc:Choice>
        <mc:Fallback xmlns="">
          <p:pic>
            <p:nvPicPr>
              <p:cNvPr id="4" name="Ink 4">
                <a:extLst>
                  <a:ext uri="{FF2B5EF4-FFF2-40B4-BE49-F238E27FC236}">
                    <a16:creationId xmlns:a16="http://schemas.microsoft.com/office/drawing/2014/main" id="{F0887885-F751-C643-910F-A0A7DF624191}"/>
                  </a:ext>
                </a:extLst>
              </p:cNvPr>
              <p:cNvPicPr/>
              <p:nvPr/>
            </p:nvPicPr>
            <p:blipFill>
              <a:blip r:embed="rId73"/>
              <a:stretch>
                <a:fillRect/>
              </a:stretch>
            </p:blipFill>
            <p:spPr>
              <a:xfrm>
                <a:off x="4208315" y="1942023"/>
                <a:ext cx="16030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 name="Ink 5">
                <a:extLst>
                  <a:ext uri="{FF2B5EF4-FFF2-40B4-BE49-F238E27FC236}">
                    <a16:creationId xmlns:a16="http://schemas.microsoft.com/office/drawing/2014/main" id="{ECD4A3BD-9D12-8645-B3A2-D5AB7EA9A308}"/>
                  </a:ext>
                </a:extLst>
              </p14:cNvPr>
              <p14:cNvContentPartPr/>
              <p14:nvPr/>
            </p14:nvContentPartPr>
            <p14:xfrm>
              <a:off x="2802875" y="3379143"/>
              <a:ext cx="1936800" cy="465480"/>
            </p14:xfrm>
          </p:contentPart>
        </mc:Choice>
        <mc:Fallback xmlns="">
          <p:pic>
            <p:nvPicPr>
              <p:cNvPr id="6" name="Ink 5">
                <a:extLst>
                  <a:ext uri="{FF2B5EF4-FFF2-40B4-BE49-F238E27FC236}">
                    <a16:creationId xmlns:a16="http://schemas.microsoft.com/office/drawing/2014/main" id="{ECD4A3BD-9D12-8645-B3A2-D5AB7EA9A308}"/>
                  </a:ext>
                </a:extLst>
              </p:cNvPr>
              <p:cNvPicPr/>
              <p:nvPr/>
            </p:nvPicPr>
            <p:blipFill>
              <a:blip r:embed="rId75"/>
              <a:stretch>
                <a:fillRect/>
              </a:stretch>
            </p:blipFill>
            <p:spPr>
              <a:xfrm>
                <a:off x="2794235" y="3370510"/>
                <a:ext cx="1954440" cy="482747"/>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 name="Ink 6">
                <a:extLst>
                  <a:ext uri="{FF2B5EF4-FFF2-40B4-BE49-F238E27FC236}">
                    <a16:creationId xmlns:a16="http://schemas.microsoft.com/office/drawing/2014/main" id="{41997C66-5F38-D940-94AE-A460AD08721C}"/>
                  </a:ext>
                </a:extLst>
              </p14:cNvPr>
              <p14:cNvContentPartPr/>
              <p14:nvPr/>
            </p14:nvContentPartPr>
            <p14:xfrm>
              <a:off x="3029315" y="3089703"/>
              <a:ext cx="189000" cy="182520"/>
            </p14:xfrm>
          </p:contentPart>
        </mc:Choice>
        <mc:Fallback xmlns="">
          <p:pic>
            <p:nvPicPr>
              <p:cNvPr id="7" name="Ink 6">
                <a:extLst>
                  <a:ext uri="{FF2B5EF4-FFF2-40B4-BE49-F238E27FC236}">
                    <a16:creationId xmlns:a16="http://schemas.microsoft.com/office/drawing/2014/main" id="{41997C66-5F38-D940-94AE-A460AD08721C}"/>
                  </a:ext>
                </a:extLst>
              </p:cNvPr>
              <p:cNvPicPr/>
              <p:nvPr/>
            </p:nvPicPr>
            <p:blipFill>
              <a:blip r:embed="rId77"/>
              <a:stretch>
                <a:fillRect/>
              </a:stretch>
            </p:blipFill>
            <p:spPr>
              <a:xfrm>
                <a:off x="3020315" y="3081423"/>
                <a:ext cx="2062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8" name="Ink 40">
                <a:extLst>
                  <a:ext uri="{FF2B5EF4-FFF2-40B4-BE49-F238E27FC236}">
                    <a16:creationId xmlns:a16="http://schemas.microsoft.com/office/drawing/2014/main" id="{832AC012-A793-B74D-B8E2-E530E806880C}"/>
                  </a:ext>
                </a:extLst>
              </p14:cNvPr>
              <p14:cNvContentPartPr/>
              <p14:nvPr/>
            </p14:nvContentPartPr>
            <p14:xfrm>
              <a:off x="2016995" y="5120463"/>
              <a:ext cx="2024640" cy="1283040"/>
            </p14:xfrm>
          </p:contentPart>
        </mc:Choice>
        <mc:Fallback xmlns="">
          <p:pic>
            <p:nvPicPr>
              <p:cNvPr id="38" name="Ink 40">
                <a:extLst>
                  <a:ext uri="{FF2B5EF4-FFF2-40B4-BE49-F238E27FC236}">
                    <a16:creationId xmlns:a16="http://schemas.microsoft.com/office/drawing/2014/main" id="{832AC012-A793-B74D-B8E2-E530E806880C}"/>
                  </a:ext>
                </a:extLst>
              </p:cNvPr>
              <p:cNvPicPr/>
              <p:nvPr/>
            </p:nvPicPr>
            <p:blipFill>
              <a:blip r:embed="rId79"/>
              <a:stretch>
                <a:fillRect/>
              </a:stretch>
            </p:blipFill>
            <p:spPr>
              <a:xfrm>
                <a:off x="2008357" y="5111460"/>
                <a:ext cx="2042997" cy="130032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9" name="Ink 139">
                <a:extLst>
                  <a:ext uri="{FF2B5EF4-FFF2-40B4-BE49-F238E27FC236}">
                    <a16:creationId xmlns:a16="http://schemas.microsoft.com/office/drawing/2014/main" id="{E352B9F4-6803-934C-A323-64D06C95A75F}"/>
                  </a:ext>
                </a:extLst>
              </p14:cNvPr>
              <p14:cNvContentPartPr/>
              <p14:nvPr/>
            </p14:nvContentPartPr>
            <p14:xfrm>
              <a:off x="4833635" y="4994823"/>
              <a:ext cx="5614560" cy="1402560"/>
            </p14:xfrm>
          </p:contentPart>
        </mc:Choice>
        <mc:Fallback xmlns="">
          <p:pic>
            <p:nvPicPr>
              <p:cNvPr id="139" name="Ink 139">
                <a:extLst>
                  <a:ext uri="{FF2B5EF4-FFF2-40B4-BE49-F238E27FC236}">
                    <a16:creationId xmlns:a16="http://schemas.microsoft.com/office/drawing/2014/main" id="{E352B9F4-6803-934C-A323-64D06C95A75F}"/>
                  </a:ext>
                </a:extLst>
              </p:cNvPr>
              <p:cNvPicPr/>
              <p:nvPr/>
            </p:nvPicPr>
            <p:blipFill>
              <a:blip r:embed="rId81"/>
              <a:stretch>
                <a:fillRect/>
              </a:stretch>
            </p:blipFill>
            <p:spPr>
              <a:xfrm>
                <a:off x="4824636" y="4986543"/>
                <a:ext cx="5632199" cy="1419120"/>
              </a:xfrm>
              <a:prstGeom prst="rect">
                <a:avLst/>
              </a:prstGeom>
            </p:spPr>
          </p:pic>
        </mc:Fallback>
      </mc:AlternateContent>
    </p:spTree>
    <p:extLst>
      <p:ext uri="{BB962C8B-B14F-4D97-AF65-F5344CB8AC3E}">
        <p14:creationId xmlns:p14="http://schemas.microsoft.com/office/powerpoint/2010/main" val="9584668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xmlns="">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86435" y="943383"/>
                <a:ext cx="146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xmlns="">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403515" y="918543"/>
                <a:ext cx="627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xmlns="">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36347" y="899103"/>
                <a:ext cx="420136"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xmlns="">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4804" y="1339748"/>
                <a:ext cx="472305" cy="64870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xmlns="">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62470" y="2182174"/>
                <a:ext cx="94046" cy="1176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xmlns="">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8003" y="2150495"/>
                <a:ext cx="413984"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xmlns="">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16464" y="2169183"/>
                <a:ext cx="326901"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5" name="Ink 84">
                <a:extLst>
                  <a:ext uri="{FF2B5EF4-FFF2-40B4-BE49-F238E27FC236}">
                    <a16:creationId xmlns:a16="http://schemas.microsoft.com/office/drawing/2014/main" id="{6CAAD9AE-5168-164E-A7F7-B947C5E736D9}"/>
                  </a:ext>
                </a:extLst>
              </p14:cNvPr>
              <p14:cNvContentPartPr/>
              <p14:nvPr/>
            </p14:nvContentPartPr>
            <p14:xfrm>
              <a:off x="4280315" y="2479863"/>
              <a:ext cx="478080" cy="867960"/>
            </p14:xfrm>
          </p:contentPart>
        </mc:Choice>
        <mc:Fallback xmlns="">
          <p:pic>
            <p:nvPicPr>
              <p:cNvPr id="85" name="Ink 84">
                <a:extLst>
                  <a:ext uri="{FF2B5EF4-FFF2-40B4-BE49-F238E27FC236}">
                    <a16:creationId xmlns:a16="http://schemas.microsoft.com/office/drawing/2014/main" id="{6CAAD9AE-5168-164E-A7F7-B947C5E736D9}"/>
                  </a:ext>
                </a:extLst>
              </p:cNvPr>
              <p:cNvPicPr/>
              <p:nvPr/>
            </p:nvPicPr>
            <p:blipFill>
              <a:blip r:embed="rId17"/>
              <a:stretch>
                <a:fillRect/>
              </a:stretch>
            </p:blipFill>
            <p:spPr>
              <a:xfrm>
                <a:off x="4270595" y="2471223"/>
                <a:ext cx="496440" cy="88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3" name="Ink 92">
                <a:extLst>
                  <a:ext uri="{FF2B5EF4-FFF2-40B4-BE49-F238E27FC236}">
                    <a16:creationId xmlns:a16="http://schemas.microsoft.com/office/drawing/2014/main" id="{CC9ABABC-2BC2-5941-B4D7-A2ECACE9611E}"/>
                  </a:ext>
                </a:extLst>
              </p14:cNvPr>
              <p14:cNvContentPartPr/>
              <p14:nvPr/>
            </p14:nvContentPartPr>
            <p14:xfrm>
              <a:off x="4909235" y="2398143"/>
              <a:ext cx="754200" cy="786240"/>
            </p14:xfrm>
          </p:contentPart>
        </mc:Choice>
        <mc:Fallback xmlns="">
          <p:pic>
            <p:nvPicPr>
              <p:cNvPr id="93" name="Ink 92">
                <a:extLst>
                  <a:ext uri="{FF2B5EF4-FFF2-40B4-BE49-F238E27FC236}">
                    <a16:creationId xmlns:a16="http://schemas.microsoft.com/office/drawing/2014/main" id="{CC9ABABC-2BC2-5941-B4D7-A2ECACE9611E}"/>
                  </a:ext>
                </a:extLst>
              </p:cNvPr>
              <p:cNvPicPr/>
              <p:nvPr/>
            </p:nvPicPr>
            <p:blipFill>
              <a:blip r:embed="rId19"/>
              <a:stretch>
                <a:fillRect/>
              </a:stretch>
            </p:blipFill>
            <p:spPr>
              <a:xfrm>
                <a:off x="4900235" y="2389143"/>
                <a:ext cx="77220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97">
                <a:extLst>
                  <a:ext uri="{FF2B5EF4-FFF2-40B4-BE49-F238E27FC236}">
                    <a16:creationId xmlns:a16="http://schemas.microsoft.com/office/drawing/2014/main" id="{5A0A7808-D272-7C46-8362-03C84BF82EBE}"/>
                  </a:ext>
                </a:extLst>
              </p14:cNvPr>
              <p14:cNvContentPartPr/>
              <p14:nvPr/>
            </p14:nvContentPartPr>
            <p14:xfrm>
              <a:off x="6204155" y="3385263"/>
              <a:ext cx="207720" cy="88200"/>
            </p14:xfrm>
          </p:contentPart>
        </mc:Choice>
        <mc:Fallback xmlns="">
          <p:pic>
            <p:nvPicPr>
              <p:cNvPr id="98" name="Ink 97">
                <a:extLst>
                  <a:ext uri="{FF2B5EF4-FFF2-40B4-BE49-F238E27FC236}">
                    <a16:creationId xmlns:a16="http://schemas.microsoft.com/office/drawing/2014/main" id="{5A0A7808-D272-7C46-8362-03C84BF82EBE}"/>
                  </a:ext>
                </a:extLst>
              </p:cNvPr>
              <p:cNvPicPr/>
              <p:nvPr/>
            </p:nvPicPr>
            <p:blipFill>
              <a:blip r:embed="rId21"/>
              <a:stretch>
                <a:fillRect/>
              </a:stretch>
            </p:blipFill>
            <p:spPr>
              <a:xfrm>
                <a:off x="6195155" y="3376623"/>
                <a:ext cx="2253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98">
                <a:extLst>
                  <a:ext uri="{FF2B5EF4-FFF2-40B4-BE49-F238E27FC236}">
                    <a16:creationId xmlns:a16="http://schemas.microsoft.com/office/drawing/2014/main" id="{D4544024-C8C9-6740-ACED-13E29C1AC3D5}"/>
                  </a:ext>
                </a:extLst>
              </p14:cNvPr>
              <p14:cNvContentPartPr/>
              <p14:nvPr/>
            </p14:nvContentPartPr>
            <p14:xfrm>
              <a:off x="6518435" y="3391743"/>
              <a:ext cx="75960" cy="94680"/>
            </p14:xfrm>
          </p:contentPart>
        </mc:Choice>
        <mc:Fallback xmlns="">
          <p:pic>
            <p:nvPicPr>
              <p:cNvPr id="99" name="Ink 98">
                <a:extLst>
                  <a:ext uri="{FF2B5EF4-FFF2-40B4-BE49-F238E27FC236}">
                    <a16:creationId xmlns:a16="http://schemas.microsoft.com/office/drawing/2014/main" id="{D4544024-C8C9-6740-ACED-13E29C1AC3D5}"/>
                  </a:ext>
                </a:extLst>
              </p:cNvPr>
              <p:cNvPicPr/>
              <p:nvPr/>
            </p:nvPicPr>
            <p:blipFill>
              <a:blip r:embed="rId23"/>
              <a:stretch>
                <a:fillRect/>
              </a:stretch>
            </p:blipFill>
            <p:spPr>
              <a:xfrm>
                <a:off x="6509030" y="3382743"/>
                <a:ext cx="93684"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99">
                <a:extLst>
                  <a:ext uri="{FF2B5EF4-FFF2-40B4-BE49-F238E27FC236}">
                    <a16:creationId xmlns:a16="http://schemas.microsoft.com/office/drawing/2014/main" id="{C8CA5DA6-70A1-0443-8B1F-E0C87513D454}"/>
                  </a:ext>
                </a:extLst>
              </p14:cNvPr>
              <p14:cNvContentPartPr/>
              <p14:nvPr/>
            </p14:nvContentPartPr>
            <p14:xfrm>
              <a:off x="6688355" y="3397863"/>
              <a:ext cx="113400" cy="69480"/>
            </p14:xfrm>
          </p:contentPart>
        </mc:Choice>
        <mc:Fallback xmlns="">
          <p:pic>
            <p:nvPicPr>
              <p:cNvPr id="100" name="Ink 99">
                <a:extLst>
                  <a:ext uri="{FF2B5EF4-FFF2-40B4-BE49-F238E27FC236}">
                    <a16:creationId xmlns:a16="http://schemas.microsoft.com/office/drawing/2014/main" id="{C8CA5DA6-70A1-0443-8B1F-E0C87513D454}"/>
                  </a:ext>
                </a:extLst>
              </p:cNvPr>
              <p:cNvPicPr/>
              <p:nvPr/>
            </p:nvPicPr>
            <p:blipFill>
              <a:blip r:embed="rId25"/>
              <a:stretch>
                <a:fillRect/>
              </a:stretch>
            </p:blipFill>
            <p:spPr>
              <a:xfrm>
                <a:off x="6679025" y="3388863"/>
                <a:ext cx="130984"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0">
                <a:extLst>
                  <a:ext uri="{FF2B5EF4-FFF2-40B4-BE49-F238E27FC236}">
                    <a16:creationId xmlns:a16="http://schemas.microsoft.com/office/drawing/2014/main" id="{E572853D-83BF-3845-A7B8-D952B66E3BD1}"/>
                  </a:ext>
                </a:extLst>
              </p14:cNvPr>
              <p14:cNvContentPartPr/>
              <p14:nvPr/>
            </p14:nvContentPartPr>
            <p14:xfrm>
              <a:off x="6895715" y="3366543"/>
              <a:ext cx="82080" cy="75240"/>
            </p14:xfrm>
          </p:contentPart>
        </mc:Choice>
        <mc:Fallback xmlns="">
          <p:pic>
            <p:nvPicPr>
              <p:cNvPr id="101" name="Ink 100">
                <a:extLst>
                  <a:ext uri="{FF2B5EF4-FFF2-40B4-BE49-F238E27FC236}">
                    <a16:creationId xmlns:a16="http://schemas.microsoft.com/office/drawing/2014/main" id="{E572853D-83BF-3845-A7B8-D952B66E3BD1}"/>
                  </a:ext>
                </a:extLst>
              </p:cNvPr>
              <p:cNvPicPr/>
              <p:nvPr/>
            </p:nvPicPr>
            <p:blipFill>
              <a:blip r:embed="rId27"/>
              <a:stretch>
                <a:fillRect/>
              </a:stretch>
            </p:blipFill>
            <p:spPr>
              <a:xfrm>
                <a:off x="6886715" y="3357903"/>
                <a:ext cx="997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 name="Ink 101">
                <a:extLst>
                  <a:ext uri="{FF2B5EF4-FFF2-40B4-BE49-F238E27FC236}">
                    <a16:creationId xmlns:a16="http://schemas.microsoft.com/office/drawing/2014/main" id="{284CBAD2-EE83-C440-AECE-CC18F7B90C0E}"/>
                  </a:ext>
                </a:extLst>
              </p14:cNvPr>
              <p14:cNvContentPartPr/>
              <p14:nvPr/>
            </p14:nvContentPartPr>
            <p14:xfrm>
              <a:off x="7109555" y="3360063"/>
              <a:ext cx="63360" cy="107280"/>
            </p14:xfrm>
          </p:contentPart>
        </mc:Choice>
        <mc:Fallback xmlns="">
          <p:pic>
            <p:nvPicPr>
              <p:cNvPr id="102" name="Ink 101">
                <a:extLst>
                  <a:ext uri="{FF2B5EF4-FFF2-40B4-BE49-F238E27FC236}">
                    <a16:creationId xmlns:a16="http://schemas.microsoft.com/office/drawing/2014/main" id="{284CBAD2-EE83-C440-AECE-CC18F7B90C0E}"/>
                  </a:ext>
                </a:extLst>
              </p:cNvPr>
              <p:cNvPicPr/>
              <p:nvPr/>
            </p:nvPicPr>
            <p:blipFill>
              <a:blip r:embed="rId29"/>
              <a:stretch>
                <a:fillRect/>
              </a:stretch>
            </p:blipFill>
            <p:spPr>
              <a:xfrm>
                <a:off x="7100866" y="3351423"/>
                <a:ext cx="81101"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3" name="Ink 105">
                <a:extLst>
                  <a:ext uri="{FF2B5EF4-FFF2-40B4-BE49-F238E27FC236}">
                    <a16:creationId xmlns:a16="http://schemas.microsoft.com/office/drawing/2014/main" id="{C7A4C2BF-9BC3-CC49-B5F7-0F371F352E2D}"/>
                  </a:ext>
                </a:extLst>
              </p14:cNvPr>
              <p14:cNvContentPartPr/>
              <p14:nvPr/>
            </p14:nvContentPartPr>
            <p14:xfrm>
              <a:off x="5311355" y="3416583"/>
              <a:ext cx="704520" cy="164160"/>
            </p14:xfrm>
          </p:contentPart>
        </mc:Choice>
        <mc:Fallback xmlns="">
          <p:pic>
            <p:nvPicPr>
              <p:cNvPr id="103" name="Ink 105">
                <a:extLst>
                  <a:ext uri="{FF2B5EF4-FFF2-40B4-BE49-F238E27FC236}">
                    <a16:creationId xmlns:a16="http://schemas.microsoft.com/office/drawing/2014/main" id="{C7A4C2BF-9BC3-CC49-B5F7-0F371F352E2D}"/>
                  </a:ext>
                </a:extLst>
              </p:cNvPr>
              <p:cNvPicPr/>
              <p:nvPr/>
            </p:nvPicPr>
            <p:blipFill>
              <a:blip r:embed="rId31"/>
              <a:stretch>
                <a:fillRect/>
              </a:stretch>
            </p:blipFill>
            <p:spPr>
              <a:xfrm>
                <a:off x="5301995" y="3408285"/>
                <a:ext cx="722880" cy="18075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0" name="Ink 110">
                <a:extLst>
                  <a:ext uri="{FF2B5EF4-FFF2-40B4-BE49-F238E27FC236}">
                    <a16:creationId xmlns:a16="http://schemas.microsoft.com/office/drawing/2014/main" id="{469A823F-48FA-1A4B-B3DB-8C259ADF0014}"/>
                  </a:ext>
                </a:extLst>
              </p14:cNvPr>
              <p14:cNvContentPartPr/>
              <p14:nvPr/>
            </p14:nvContentPartPr>
            <p14:xfrm>
              <a:off x="6128915" y="927183"/>
              <a:ext cx="3219120" cy="2357640"/>
            </p14:xfrm>
          </p:contentPart>
        </mc:Choice>
        <mc:Fallback xmlns="">
          <p:pic>
            <p:nvPicPr>
              <p:cNvPr id="110" name="Ink 110">
                <a:extLst>
                  <a:ext uri="{FF2B5EF4-FFF2-40B4-BE49-F238E27FC236}">
                    <a16:creationId xmlns:a16="http://schemas.microsoft.com/office/drawing/2014/main" id="{469A823F-48FA-1A4B-B3DB-8C259ADF0014}"/>
                  </a:ext>
                </a:extLst>
              </p:cNvPr>
              <p:cNvPicPr/>
              <p:nvPr/>
            </p:nvPicPr>
            <p:blipFill>
              <a:blip r:embed="rId33"/>
              <a:stretch>
                <a:fillRect/>
              </a:stretch>
            </p:blipFill>
            <p:spPr>
              <a:xfrm>
                <a:off x="6119916" y="918904"/>
                <a:ext cx="3236758" cy="237635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5" name="Ink 115">
                <a:extLst>
                  <a:ext uri="{FF2B5EF4-FFF2-40B4-BE49-F238E27FC236}">
                    <a16:creationId xmlns:a16="http://schemas.microsoft.com/office/drawing/2014/main" id="{AB768CA3-ABC4-054E-B7D8-268152BF5F42}"/>
                  </a:ext>
                </a:extLst>
              </p14:cNvPr>
              <p14:cNvContentPartPr/>
              <p14:nvPr/>
            </p14:nvContentPartPr>
            <p14:xfrm>
              <a:off x="7725875" y="3580383"/>
              <a:ext cx="421200" cy="126000"/>
            </p14:xfrm>
          </p:contentPart>
        </mc:Choice>
        <mc:Fallback xmlns="">
          <p:pic>
            <p:nvPicPr>
              <p:cNvPr id="115" name="Ink 115">
                <a:extLst>
                  <a:ext uri="{FF2B5EF4-FFF2-40B4-BE49-F238E27FC236}">
                    <a16:creationId xmlns:a16="http://schemas.microsoft.com/office/drawing/2014/main" id="{AB768CA3-ABC4-054E-B7D8-268152BF5F42}"/>
                  </a:ext>
                </a:extLst>
              </p:cNvPr>
              <p:cNvPicPr/>
              <p:nvPr/>
            </p:nvPicPr>
            <p:blipFill>
              <a:blip r:embed="rId35"/>
              <a:stretch>
                <a:fillRect/>
              </a:stretch>
            </p:blipFill>
            <p:spPr>
              <a:xfrm>
                <a:off x="7716883" y="3571743"/>
                <a:ext cx="438825"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7" name="Ink 116">
                <a:extLst>
                  <a:ext uri="{FF2B5EF4-FFF2-40B4-BE49-F238E27FC236}">
                    <a16:creationId xmlns:a16="http://schemas.microsoft.com/office/drawing/2014/main" id="{0B500FA4-17B8-144D-B927-5A11D55E122A}"/>
                  </a:ext>
                </a:extLst>
              </p14:cNvPr>
              <p14:cNvContentPartPr/>
              <p14:nvPr/>
            </p14:nvContentPartPr>
            <p14:xfrm>
              <a:off x="8260115" y="2379423"/>
              <a:ext cx="676440" cy="780120"/>
            </p14:xfrm>
          </p:contentPart>
        </mc:Choice>
        <mc:Fallback xmlns="">
          <p:pic>
            <p:nvPicPr>
              <p:cNvPr id="117" name="Ink 116">
                <a:extLst>
                  <a:ext uri="{FF2B5EF4-FFF2-40B4-BE49-F238E27FC236}">
                    <a16:creationId xmlns:a16="http://schemas.microsoft.com/office/drawing/2014/main" id="{0B500FA4-17B8-144D-B927-5A11D55E122A}"/>
                  </a:ext>
                </a:extLst>
              </p:cNvPr>
              <p:cNvPicPr/>
              <p:nvPr/>
            </p:nvPicPr>
            <p:blipFill>
              <a:blip r:embed="rId37"/>
              <a:stretch>
                <a:fillRect/>
              </a:stretch>
            </p:blipFill>
            <p:spPr>
              <a:xfrm>
                <a:off x="8251120" y="2370423"/>
                <a:ext cx="694071"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8" name="Ink 117">
                <a:extLst>
                  <a:ext uri="{FF2B5EF4-FFF2-40B4-BE49-F238E27FC236}">
                    <a16:creationId xmlns:a16="http://schemas.microsoft.com/office/drawing/2014/main" id="{78B293DD-CABA-CF48-B656-CD5D36B85E1C}"/>
                  </a:ext>
                </a:extLst>
              </p14:cNvPr>
              <p14:cNvContentPartPr/>
              <p14:nvPr/>
            </p14:nvContentPartPr>
            <p14:xfrm>
              <a:off x="8876075" y="3391743"/>
              <a:ext cx="25560" cy="107280"/>
            </p14:xfrm>
          </p:contentPart>
        </mc:Choice>
        <mc:Fallback xmlns="">
          <p:pic>
            <p:nvPicPr>
              <p:cNvPr id="118" name="Ink 117">
                <a:extLst>
                  <a:ext uri="{FF2B5EF4-FFF2-40B4-BE49-F238E27FC236}">
                    <a16:creationId xmlns:a16="http://schemas.microsoft.com/office/drawing/2014/main" id="{78B293DD-CABA-CF48-B656-CD5D36B85E1C}"/>
                  </a:ext>
                </a:extLst>
              </p:cNvPr>
              <p:cNvPicPr/>
              <p:nvPr/>
            </p:nvPicPr>
            <p:blipFill>
              <a:blip r:embed="rId39"/>
              <a:stretch>
                <a:fillRect/>
              </a:stretch>
            </p:blipFill>
            <p:spPr>
              <a:xfrm>
                <a:off x="8867075" y="3382743"/>
                <a:ext cx="42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9" name="Ink 118">
                <a:extLst>
                  <a:ext uri="{FF2B5EF4-FFF2-40B4-BE49-F238E27FC236}">
                    <a16:creationId xmlns:a16="http://schemas.microsoft.com/office/drawing/2014/main" id="{DBB5DB75-5812-DE4A-862C-11598337168D}"/>
                  </a:ext>
                </a:extLst>
              </p14:cNvPr>
              <p14:cNvContentPartPr/>
              <p14:nvPr/>
            </p14:nvContentPartPr>
            <p14:xfrm>
              <a:off x="8781755" y="3410463"/>
              <a:ext cx="189000" cy="12960"/>
            </p14:xfrm>
          </p:contentPart>
        </mc:Choice>
        <mc:Fallback xmlns="">
          <p:pic>
            <p:nvPicPr>
              <p:cNvPr id="119" name="Ink 118">
                <a:extLst>
                  <a:ext uri="{FF2B5EF4-FFF2-40B4-BE49-F238E27FC236}">
                    <a16:creationId xmlns:a16="http://schemas.microsoft.com/office/drawing/2014/main" id="{DBB5DB75-5812-DE4A-862C-11598337168D}"/>
                  </a:ext>
                </a:extLst>
              </p:cNvPr>
              <p:cNvPicPr/>
              <p:nvPr/>
            </p:nvPicPr>
            <p:blipFill>
              <a:blip r:embed="rId41"/>
              <a:stretch>
                <a:fillRect/>
              </a:stretch>
            </p:blipFill>
            <p:spPr>
              <a:xfrm>
                <a:off x="8772395" y="3401463"/>
                <a:ext cx="206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0" name="Ink 119">
                <a:extLst>
                  <a:ext uri="{FF2B5EF4-FFF2-40B4-BE49-F238E27FC236}">
                    <a16:creationId xmlns:a16="http://schemas.microsoft.com/office/drawing/2014/main" id="{05365110-93E2-8E43-94FF-49E52CA5BB31}"/>
                  </a:ext>
                </a:extLst>
              </p14:cNvPr>
              <p14:cNvContentPartPr/>
              <p14:nvPr/>
            </p14:nvContentPartPr>
            <p14:xfrm>
              <a:off x="8995595" y="3404343"/>
              <a:ext cx="138600" cy="75960"/>
            </p14:xfrm>
          </p:contentPart>
        </mc:Choice>
        <mc:Fallback xmlns="">
          <p:pic>
            <p:nvPicPr>
              <p:cNvPr id="120" name="Ink 119">
                <a:extLst>
                  <a:ext uri="{FF2B5EF4-FFF2-40B4-BE49-F238E27FC236}">
                    <a16:creationId xmlns:a16="http://schemas.microsoft.com/office/drawing/2014/main" id="{05365110-93E2-8E43-94FF-49E52CA5BB31}"/>
                  </a:ext>
                </a:extLst>
              </p:cNvPr>
              <p:cNvPicPr/>
              <p:nvPr/>
            </p:nvPicPr>
            <p:blipFill>
              <a:blip r:embed="rId43"/>
              <a:stretch>
                <a:fillRect/>
              </a:stretch>
            </p:blipFill>
            <p:spPr>
              <a:xfrm>
                <a:off x="8986595" y="3396063"/>
                <a:ext cx="156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1" name="Ink 120">
                <a:extLst>
                  <a:ext uri="{FF2B5EF4-FFF2-40B4-BE49-F238E27FC236}">
                    <a16:creationId xmlns:a16="http://schemas.microsoft.com/office/drawing/2014/main" id="{A8A13D17-F9A7-BA44-BF95-948083D4A7E9}"/>
                  </a:ext>
                </a:extLst>
              </p14:cNvPr>
              <p14:cNvContentPartPr/>
              <p14:nvPr/>
            </p14:nvContentPartPr>
            <p14:xfrm>
              <a:off x="9203315" y="3353943"/>
              <a:ext cx="100800" cy="126000"/>
            </p14:xfrm>
          </p:contentPart>
        </mc:Choice>
        <mc:Fallback xmlns="">
          <p:pic>
            <p:nvPicPr>
              <p:cNvPr id="121" name="Ink 120">
                <a:extLst>
                  <a:ext uri="{FF2B5EF4-FFF2-40B4-BE49-F238E27FC236}">
                    <a16:creationId xmlns:a16="http://schemas.microsoft.com/office/drawing/2014/main" id="{A8A13D17-F9A7-BA44-BF95-948083D4A7E9}"/>
                  </a:ext>
                </a:extLst>
              </p:cNvPr>
              <p:cNvPicPr/>
              <p:nvPr/>
            </p:nvPicPr>
            <p:blipFill>
              <a:blip r:embed="rId45"/>
              <a:stretch>
                <a:fillRect/>
              </a:stretch>
            </p:blipFill>
            <p:spPr>
              <a:xfrm>
                <a:off x="9194347" y="3345328"/>
                <a:ext cx="119095" cy="14394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2" name="Ink 121">
                <a:extLst>
                  <a:ext uri="{FF2B5EF4-FFF2-40B4-BE49-F238E27FC236}">
                    <a16:creationId xmlns:a16="http://schemas.microsoft.com/office/drawing/2014/main" id="{EA86EF19-FCBE-B043-B05D-91D954733426}"/>
                  </a:ext>
                </a:extLst>
              </p14:cNvPr>
              <p14:cNvContentPartPr/>
              <p14:nvPr/>
            </p14:nvContentPartPr>
            <p14:xfrm>
              <a:off x="8247515" y="2398143"/>
              <a:ext cx="1679040" cy="515880"/>
            </p14:xfrm>
          </p:contentPart>
        </mc:Choice>
        <mc:Fallback xmlns="">
          <p:pic>
            <p:nvPicPr>
              <p:cNvPr id="122" name="Ink 121">
                <a:extLst>
                  <a:ext uri="{FF2B5EF4-FFF2-40B4-BE49-F238E27FC236}">
                    <a16:creationId xmlns:a16="http://schemas.microsoft.com/office/drawing/2014/main" id="{EA86EF19-FCBE-B043-B05D-91D954733426}"/>
                  </a:ext>
                </a:extLst>
              </p:cNvPr>
              <p:cNvPicPr/>
              <p:nvPr/>
            </p:nvPicPr>
            <p:blipFill>
              <a:blip r:embed="rId47"/>
              <a:stretch>
                <a:fillRect/>
              </a:stretch>
            </p:blipFill>
            <p:spPr>
              <a:xfrm>
                <a:off x="8239233" y="2389503"/>
                <a:ext cx="1695964"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3" name="Ink 122">
                <a:extLst>
                  <a:ext uri="{FF2B5EF4-FFF2-40B4-BE49-F238E27FC236}">
                    <a16:creationId xmlns:a16="http://schemas.microsoft.com/office/drawing/2014/main" id="{0CA81676-380D-6C48-B021-1925AA906764}"/>
                  </a:ext>
                </a:extLst>
              </p14:cNvPr>
              <p14:cNvContentPartPr/>
              <p14:nvPr/>
            </p14:nvContentPartPr>
            <p14:xfrm>
              <a:off x="9724955" y="3240543"/>
              <a:ext cx="113400" cy="170280"/>
            </p14:xfrm>
          </p:contentPart>
        </mc:Choice>
        <mc:Fallback xmlns="">
          <p:pic>
            <p:nvPicPr>
              <p:cNvPr id="123" name="Ink 122">
                <a:extLst>
                  <a:ext uri="{FF2B5EF4-FFF2-40B4-BE49-F238E27FC236}">
                    <a16:creationId xmlns:a16="http://schemas.microsoft.com/office/drawing/2014/main" id="{0CA81676-380D-6C48-B021-1925AA906764}"/>
                  </a:ext>
                </a:extLst>
              </p:cNvPr>
              <p:cNvPicPr/>
              <p:nvPr/>
            </p:nvPicPr>
            <p:blipFill>
              <a:blip r:embed="rId49"/>
              <a:stretch>
                <a:fillRect/>
              </a:stretch>
            </p:blipFill>
            <p:spPr>
              <a:xfrm>
                <a:off x="9715955" y="3231885"/>
                <a:ext cx="13140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4" name="Ink 123">
                <a:extLst>
                  <a:ext uri="{FF2B5EF4-FFF2-40B4-BE49-F238E27FC236}">
                    <a16:creationId xmlns:a16="http://schemas.microsoft.com/office/drawing/2014/main" id="{BDCE049F-F2C2-B341-BA4B-BFB5C36169F4}"/>
                  </a:ext>
                </a:extLst>
              </p14:cNvPr>
              <p14:cNvContentPartPr/>
              <p14:nvPr/>
            </p14:nvContentPartPr>
            <p14:xfrm>
              <a:off x="9857075" y="3284823"/>
              <a:ext cx="119880" cy="107280"/>
            </p14:xfrm>
          </p:contentPart>
        </mc:Choice>
        <mc:Fallback xmlns="">
          <p:pic>
            <p:nvPicPr>
              <p:cNvPr id="124" name="Ink 123">
                <a:extLst>
                  <a:ext uri="{FF2B5EF4-FFF2-40B4-BE49-F238E27FC236}">
                    <a16:creationId xmlns:a16="http://schemas.microsoft.com/office/drawing/2014/main" id="{BDCE049F-F2C2-B341-BA4B-BFB5C36169F4}"/>
                  </a:ext>
                </a:extLst>
              </p:cNvPr>
              <p:cNvPicPr/>
              <p:nvPr/>
            </p:nvPicPr>
            <p:blipFill>
              <a:blip r:embed="rId51"/>
              <a:stretch>
                <a:fillRect/>
              </a:stretch>
            </p:blipFill>
            <p:spPr>
              <a:xfrm>
                <a:off x="9848075" y="3275823"/>
                <a:ext cx="1371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5" name="Ink 124">
                <a:extLst>
                  <a:ext uri="{FF2B5EF4-FFF2-40B4-BE49-F238E27FC236}">
                    <a16:creationId xmlns:a16="http://schemas.microsoft.com/office/drawing/2014/main" id="{62589B77-7586-ED41-B5F3-CAF54C326252}"/>
                  </a:ext>
                </a:extLst>
              </p14:cNvPr>
              <p14:cNvContentPartPr/>
              <p14:nvPr/>
            </p14:nvContentPartPr>
            <p14:xfrm>
              <a:off x="9995315" y="3278343"/>
              <a:ext cx="69480" cy="75960"/>
            </p14:xfrm>
          </p:contentPart>
        </mc:Choice>
        <mc:Fallback xmlns="">
          <p:pic>
            <p:nvPicPr>
              <p:cNvPr id="125" name="Ink 124">
                <a:extLst>
                  <a:ext uri="{FF2B5EF4-FFF2-40B4-BE49-F238E27FC236}">
                    <a16:creationId xmlns:a16="http://schemas.microsoft.com/office/drawing/2014/main" id="{62589B77-7586-ED41-B5F3-CAF54C326252}"/>
                  </a:ext>
                </a:extLst>
              </p:cNvPr>
              <p:cNvPicPr/>
              <p:nvPr/>
            </p:nvPicPr>
            <p:blipFill>
              <a:blip r:embed="rId53"/>
              <a:stretch>
                <a:fillRect/>
              </a:stretch>
            </p:blipFill>
            <p:spPr>
              <a:xfrm>
                <a:off x="9986315" y="3270024"/>
                <a:ext cx="87120" cy="9332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6" name="Ink 125">
                <a:extLst>
                  <a:ext uri="{FF2B5EF4-FFF2-40B4-BE49-F238E27FC236}">
                    <a16:creationId xmlns:a16="http://schemas.microsoft.com/office/drawing/2014/main" id="{5BC874DA-E079-884F-8BF9-78A2278D64BC}"/>
                  </a:ext>
                </a:extLst>
              </p14:cNvPr>
              <p14:cNvContentPartPr/>
              <p14:nvPr/>
            </p14:nvContentPartPr>
            <p14:xfrm>
              <a:off x="10064435" y="3108783"/>
              <a:ext cx="327240" cy="245520"/>
            </p14:xfrm>
          </p:contentPart>
        </mc:Choice>
        <mc:Fallback xmlns="">
          <p:pic>
            <p:nvPicPr>
              <p:cNvPr id="126" name="Ink 125">
                <a:extLst>
                  <a:ext uri="{FF2B5EF4-FFF2-40B4-BE49-F238E27FC236}">
                    <a16:creationId xmlns:a16="http://schemas.microsoft.com/office/drawing/2014/main" id="{5BC874DA-E079-884F-8BF9-78A2278D64BC}"/>
                  </a:ext>
                </a:extLst>
              </p:cNvPr>
              <p:cNvPicPr/>
              <p:nvPr/>
            </p:nvPicPr>
            <p:blipFill>
              <a:blip r:embed="rId55"/>
              <a:stretch>
                <a:fillRect/>
              </a:stretch>
            </p:blipFill>
            <p:spPr>
              <a:xfrm>
                <a:off x="10055435" y="3100143"/>
                <a:ext cx="3445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3" name="Ink 248">
                <a:extLst>
                  <a:ext uri="{FF2B5EF4-FFF2-40B4-BE49-F238E27FC236}">
                    <a16:creationId xmlns:a16="http://schemas.microsoft.com/office/drawing/2014/main" id="{3A135AB1-B1B3-FD46-91AF-BD47E09DEA3B}"/>
                  </a:ext>
                </a:extLst>
              </p14:cNvPr>
              <p14:cNvContentPartPr/>
              <p14:nvPr/>
            </p14:nvContentPartPr>
            <p14:xfrm>
              <a:off x="10366115" y="4799703"/>
              <a:ext cx="25560" cy="360"/>
            </p14:xfrm>
          </p:contentPart>
        </mc:Choice>
        <mc:Fallback xmlns="">
          <p:pic>
            <p:nvPicPr>
              <p:cNvPr id="243" name="Ink 248">
                <a:extLst>
                  <a:ext uri="{FF2B5EF4-FFF2-40B4-BE49-F238E27FC236}">
                    <a16:creationId xmlns:a16="http://schemas.microsoft.com/office/drawing/2014/main" id="{3A135AB1-B1B3-FD46-91AF-BD47E09DEA3B}"/>
                  </a:ext>
                </a:extLst>
              </p:cNvPr>
              <p:cNvPicPr/>
              <p:nvPr/>
            </p:nvPicPr>
            <p:blipFill>
              <a:blip r:embed="rId57"/>
              <a:stretch>
                <a:fillRect/>
              </a:stretch>
            </p:blipFill>
            <p:spPr>
              <a:xfrm>
                <a:off x="10357475" y="4790343"/>
                <a:ext cx="435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 name="Ink 4">
                <a:extLst>
                  <a:ext uri="{FF2B5EF4-FFF2-40B4-BE49-F238E27FC236}">
                    <a16:creationId xmlns:a16="http://schemas.microsoft.com/office/drawing/2014/main" id="{F0887885-F751-C643-910F-A0A7DF624191}"/>
                  </a:ext>
                </a:extLst>
              </p14:cNvPr>
              <p14:cNvContentPartPr/>
              <p14:nvPr/>
            </p14:nvContentPartPr>
            <p14:xfrm>
              <a:off x="4217315" y="1951743"/>
              <a:ext cx="1584720" cy="547200"/>
            </p14:xfrm>
          </p:contentPart>
        </mc:Choice>
        <mc:Fallback xmlns="">
          <p:pic>
            <p:nvPicPr>
              <p:cNvPr id="4" name="Ink 4">
                <a:extLst>
                  <a:ext uri="{FF2B5EF4-FFF2-40B4-BE49-F238E27FC236}">
                    <a16:creationId xmlns:a16="http://schemas.microsoft.com/office/drawing/2014/main" id="{F0887885-F751-C643-910F-A0A7DF624191}"/>
                  </a:ext>
                </a:extLst>
              </p:cNvPr>
              <p:cNvPicPr/>
              <p:nvPr/>
            </p:nvPicPr>
            <p:blipFill>
              <a:blip r:embed="rId59"/>
              <a:stretch>
                <a:fillRect/>
              </a:stretch>
            </p:blipFill>
            <p:spPr>
              <a:xfrm>
                <a:off x="4208315" y="1942023"/>
                <a:ext cx="16030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1" name="Ink 140">
                <a:extLst>
                  <a:ext uri="{FF2B5EF4-FFF2-40B4-BE49-F238E27FC236}">
                    <a16:creationId xmlns:a16="http://schemas.microsoft.com/office/drawing/2014/main" id="{EC8131FD-7F42-1343-85AB-DBAA945112A8}"/>
                  </a:ext>
                </a:extLst>
              </p14:cNvPr>
              <p14:cNvContentPartPr/>
              <p14:nvPr/>
            </p14:nvContentPartPr>
            <p14:xfrm>
              <a:off x="8363795" y="6325743"/>
              <a:ext cx="75600" cy="8640"/>
            </p14:xfrm>
          </p:contentPart>
        </mc:Choice>
        <mc:Fallback xmlns="">
          <p:pic>
            <p:nvPicPr>
              <p:cNvPr id="141" name="Ink 140">
                <a:extLst>
                  <a:ext uri="{FF2B5EF4-FFF2-40B4-BE49-F238E27FC236}">
                    <a16:creationId xmlns:a16="http://schemas.microsoft.com/office/drawing/2014/main" id="{EC8131FD-7F42-1343-85AB-DBAA945112A8}"/>
                  </a:ext>
                </a:extLst>
              </p:cNvPr>
              <p:cNvPicPr/>
              <p:nvPr/>
            </p:nvPicPr>
            <p:blipFill>
              <a:blip r:embed="rId61"/>
              <a:stretch>
                <a:fillRect/>
              </a:stretch>
            </p:blipFill>
            <p:spPr>
              <a:xfrm>
                <a:off x="8355554" y="6317463"/>
                <a:ext cx="92082"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7" name="Ink 166">
                <a:extLst>
                  <a:ext uri="{FF2B5EF4-FFF2-40B4-BE49-F238E27FC236}">
                    <a16:creationId xmlns:a16="http://schemas.microsoft.com/office/drawing/2014/main" id="{5FDFCCF9-B56B-4B49-8D85-9868DC42FCB5}"/>
                  </a:ext>
                </a:extLst>
              </p14:cNvPr>
              <p14:cNvContentPartPr/>
              <p14:nvPr/>
            </p14:nvContentPartPr>
            <p14:xfrm>
              <a:off x="5789435" y="2700183"/>
              <a:ext cx="522360" cy="377640"/>
            </p14:xfrm>
          </p:contentPart>
        </mc:Choice>
        <mc:Fallback xmlns="">
          <p:pic>
            <p:nvPicPr>
              <p:cNvPr id="167" name="Ink 166">
                <a:extLst>
                  <a:ext uri="{FF2B5EF4-FFF2-40B4-BE49-F238E27FC236}">
                    <a16:creationId xmlns:a16="http://schemas.microsoft.com/office/drawing/2014/main" id="{5FDFCCF9-B56B-4B49-8D85-9868DC42FCB5}"/>
                  </a:ext>
                </a:extLst>
              </p:cNvPr>
              <p:cNvPicPr/>
              <p:nvPr/>
            </p:nvPicPr>
            <p:blipFill>
              <a:blip r:embed="rId63"/>
              <a:stretch>
                <a:fillRect/>
              </a:stretch>
            </p:blipFill>
            <p:spPr>
              <a:xfrm>
                <a:off x="5780075" y="2691543"/>
                <a:ext cx="5403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4" name="Ink 205">
                <a:extLst>
                  <a:ext uri="{FF2B5EF4-FFF2-40B4-BE49-F238E27FC236}">
                    <a16:creationId xmlns:a16="http://schemas.microsoft.com/office/drawing/2014/main" id="{FF64BC05-F771-CE40-AF7F-CBAC146D9CD5}"/>
                  </a:ext>
                </a:extLst>
              </p14:cNvPr>
              <p14:cNvContentPartPr/>
              <p14:nvPr/>
            </p14:nvContentPartPr>
            <p14:xfrm>
              <a:off x="7675475" y="4296783"/>
              <a:ext cx="1081440" cy="352440"/>
            </p14:xfrm>
          </p:contentPart>
        </mc:Choice>
        <mc:Fallback xmlns="">
          <p:pic>
            <p:nvPicPr>
              <p:cNvPr id="204" name="Ink 205">
                <a:extLst>
                  <a:ext uri="{FF2B5EF4-FFF2-40B4-BE49-F238E27FC236}">
                    <a16:creationId xmlns:a16="http://schemas.microsoft.com/office/drawing/2014/main" id="{FF64BC05-F771-CE40-AF7F-CBAC146D9CD5}"/>
                  </a:ext>
                </a:extLst>
              </p:cNvPr>
              <p:cNvPicPr/>
              <p:nvPr/>
            </p:nvPicPr>
            <p:blipFill>
              <a:blip r:embed="rId65"/>
              <a:stretch>
                <a:fillRect/>
              </a:stretch>
            </p:blipFill>
            <p:spPr>
              <a:xfrm>
                <a:off x="7666478" y="4287423"/>
                <a:ext cx="1099434"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6">
                <a:extLst>
                  <a:ext uri="{FF2B5EF4-FFF2-40B4-BE49-F238E27FC236}">
                    <a16:creationId xmlns:a16="http://schemas.microsoft.com/office/drawing/2014/main" id="{75D1DAE6-DB28-6240-B049-F3F4BF78B562}"/>
                  </a:ext>
                </a:extLst>
              </p14:cNvPr>
              <p14:cNvContentPartPr/>
              <p14:nvPr/>
            </p14:nvContentPartPr>
            <p14:xfrm>
              <a:off x="3085835" y="3265743"/>
              <a:ext cx="4438800" cy="1370880"/>
            </p14:xfrm>
          </p:contentPart>
        </mc:Choice>
        <mc:Fallback xmlns="">
          <p:pic>
            <p:nvPicPr>
              <p:cNvPr id="205" name="Ink 206">
                <a:extLst>
                  <a:ext uri="{FF2B5EF4-FFF2-40B4-BE49-F238E27FC236}">
                    <a16:creationId xmlns:a16="http://schemas.microsoft.com/office/drawing/2014/main" id="{75D1DAE6-DB28-6240-B049-F3F4BF78B562}"/>
                  </a:ext>
                </a:extLst>
              </p:cNvPr>
              <p:cNvPicPr/>
              <p:nvPr/>
            </p:nvPicPr>
            <p:blipFill>
              <a:blip r:embed="rId67"/>
              <a:stretch>
                <a:fillRect/>
              </a:stretch>
            </p:blipFill>
            <p:spPr>
              <a:xfrm>
                <a:off x="3076836" y="3256743"/>
                <a:ext cx="4456079" cy="1388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8" name="Ink 207">
                <a:extLst>
                  <a:ext uri="{FF2B5EF4-FFF2-40B4-BE49-F238E27FC236}">
                    <a16:creationId xmlns:a16="http://schemas.microsoft.com/office/drawing/2014/main" id="{EA1B11B9-E7EA-3C4B-9EBD-E5367E43ECBF}"/>
                  </a:ext>
                </a:extLst>
              </p14:cNvPr>
              <p14:cNvContentPartPr/>
              <p14:nvPr/>
            </p14:nvContentPartPr>
            <p14:xfrm>
              <a:off x="2048315" y="5196063"/>
              <a:ext cx="232920" cy="232920"/>
            </p14:xfrm>
          </p:contentPart>
        </mc:Choice>
        <mc:Fallback xmlns="">
          <p:pic>
            <p:nvPicPr>
              <p:cNvPr id="208" name="Ink 207">
                <a:extLst>
                  <a:ext uri="{FF2B5EF4-FFF2-40B4-BE49-F238E27FC236}">
                    <a16:creationId xmlns:a16="http://schemas.microsoft.com/office/drawing/2014/main" id="{EA1B11B9-E7EA-3C4B-9EBD-E5367E43ECBF}"/>
                  </a:ext>
                </a:extLst>
              </p:cNvPr>
              <p:cNvPicPr/>
              <p:nvPr/>
            </p:nvPicPr>
            <p:blipFill>
              <a:blip r:embed="rId69"/>
              <a:stretch>
                <a:fillRect/>
              </a:stretch>
            </p:blipFill>
            <p:spPr>
              <a:xfrm>
                <a:off x="2039315" y="5186717"/>
                <a:ext cx="250200" cy="25125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41" name="Ink 248">
                <a:extLst>
                  <a:ext uri="{FF2B5EF4-FFF2-40B4-BE49-F238E27FC236}">
                    <a16:creationId xmlns:a16="http://schemas.microsoft.com/office/drawing/2014/main" id="{5732CFBF-CACA-554B-A5E2-88EBCAEB5D9A}"/>
                  </a:ext>
                </a:extLst>
              </p14:cNvPr>
              <p14:cNvContentPartPr/>
              <p14:nvPr/>
            </p14:nvContentPartPr>
            <p14:xfrm>
              <a:off x="2475995" y="5239983"/>
              <a:ext cx="176400" cy="81360"/>
            </p14:xfrm>
          </p:contentPart>
        </mc:Choice>
        <mc:Fallback xmlns="">
          <p:pic>
            <p:nvPicPr>
              <p:cNvPr id="241" name="Ink 248">
                <a:extLst>
                  <a:ext uri="{FF2B5EF4-FFF2-40B4-BE49-F238E27FC236}">
                    <a16:creationId xmlns:a16="http://schemas.microsoft.com/office/drawing/2014/main" id="{5732CFBF-CACA-554B-A5E2-88EBCAEB5D9A}"/>
                  </a:ext>
                </a:extLst>
              </p:cNvPr>
              <p:cNvPicPr/>
              <p:nvPr/>
            </p:nvPicPr>
            <p:blipFill>
              <a:blip r:embed="rId71"/>
              <a:stretch>
                <a:fillRect/>
              </a:stretch>
            </p:blipFill>
            <p:spPr>
              <a:xfrm>
                <a:off x="2466995" y="5230983"/>
                <a:ext cx="194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51" name="Ink 251">
                <a:extLst>
                  <a:ext uri="{FF2B5EF4-FFF2-40B4-BE49-F238E27FC236}">
                    <a16:creationId xmlns:a16="http://schemas.microsoft.com/office/drawing/2014/main" id="{294596FC-BA54-9F4C-9344-726D4D2259B4}"/>
                  </a:ext>
                </a:extLst>
              </p14:cNvPr>
              <p14:cNvContentPartPr/>
              <p14:nvPr/>
            </p14:nvContentPartPr>
            <p14:xfrm>
              <a:off x="2859395" y="4856583"/>
              <a:ext cx="2999160" cy="528480"/>
            </p14:xfrm>
          </p:contentPart>
        </mc:Choice>
        <mc:Fallback xmlns="">
          <p:pic>
            <p:nvPicPr>
              <p:cNvPr id="251" name="Ink 251">
                <a:extLst>
                  <a:ext uri="{FF2B5EF4-FFF2-40B4-BE49-F238E27FC236}">
                    <a16:creationId xmlns:a16="http://schemas.microsoft.com/office/drawing/2014/main" id="{294596FC-BA54-9F4C-9344-726D4D2259B4}"/>
                  </a:ext>
                </a:extLst>
              </p:cNvPr>
              <p:cNvPicPr/>
              <p:nvPr/>
            </p:nvPicPr>
            <p:blipFill>
              <a:blip r:embed="rId73"/>
              <a:stretch>
                <a:fillRect/>
              </a:stretch>
            </p:blipFill>
            <p:spPr>
              <a:xfrm>
                <a:off x="2850035" y="4847583"/>
                <a:ext cx="301788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9" name="Ink 269">
                <a:extLst>
                  <a:ext uri="{FF2B5EF4-FFF2-40B4-BE49-F238E27FC236}">
                    <a16:creationId xmlns:a16="http://schemas.microsoft.com/office/drawing/2014/main" id="{6203F6EF-531D-554B-926A-1FB821AD9A1F}"/>
                  </a:ext>
                </a:extLst>
              </p14:cNvPr>
              <p14:cNvContentPartPr/>
              <p14:nvPr/>
            </p14:nvContentPartPr>
            <p14:xfrm>
              <a:off x="3224075" y="5453823"/>
              <a:ext cx="2427120" cy="723240"/>
            </p14:xfrm>
          </p:contentPart>
        </mc:Choice>
        <mc:Fallback xmlns="">
          <p:pic>
            <p:nvPicPr>
              <p:cNvPr id="269" name="Ink 269">
                <a:extLst>
                  <a:ext uri="{FF2B5EF4-FFF2-40B4-BE49-F238E27FC236}">
                    <a16:creationId xmlns:a16="http://schemas.microsoft.com/office/drawing/2014/main" id="{6203F6EF-531D-554B-926A-1FB821AD9A1F}"/>
                  </a:ext>
                </a:extLst>
              </p:cNvPr>
              <p:cNvPicPr/>
              <p:nvPr/>
            </p:nvPicPr>
            <p:blipFill>
              <a:blip r:embed="rId75"/>
              <a:stretch>
                <a:fillRect/>
              </a:stretch>
            </p:blipFill>
            <p:spPr>
              <a:xfrm>
                <a:off x="3215075" y="5444827"/>
                <a:ext cx="2444760" cy="74051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 name="Ink 21">
                <a:extLst>
                  <a:ext uri="{FF2B5EF4-FFF2-40B4-BE49-F238E27FC236}">
                    <a16:creationId xmlns:a16="http://schemas.microsoft.com/office/drawing/2014/main" id="{D7147402-49A4-9147-A048-245DC3557299}"/>
                  </a:ext>
                </a:extLst>
              </p14:cNvPr>
              <p14:cNvContentPartPr/>
              <p14:nvPr/>
            </p14:nvContentPartPr>
            <p14:xfrm>
              <a:off x="7009115" y="4913103"/>
              <a:ext cx="201240" cy="201600"/>
            </p14:xfrm>
          </p:contentPart>
        </mc:Choice>
        <mc:Fallback xmlns="">
          <p:pic>
            <p:nvPicPr>
              <p:cNvPr id="20" name="Ink 21">
                <a:extLst>
                  <a:ext uri="{FF2B5EF4-FFF2-40B4-BE49-F238E27FC236}">
                    <a16:creationId xmlns:a16="http://schemas.microsoft.com/office/drawing/2014/main" id="{D7147402-49A4-9147-A048-245DC3557299}"/>
                  </a:ext>
                </a:extLst>
              </p:cNvPr>
              <p:cNvPicPr/>
              <p:nvPr/>
            </p:nvPicPr>
            <p:blipFill>
              <a:blip r:embed="rId77"/>
              <a:stretch>
                <a:fillRect/>
              </a:stretch>
            </p:blipFill>
            <p:spPr>
              <a:xfrm>
                <a:off x="7000850" y="4904103"/>
                <a:ext cx="217411"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3" name="Ink 33">
                <a:extLst>
                  <a:ext uri="{FF2B5EF4-FFF2-40B4-BE49-F238E27FC236}">
                    <a16:creationId xmlns:a16="http://schemas.microsoft.com/office/drawing/2014/main" id="{80F0F23E-451E-FF4B-AEAF-A804968DA771}"/>
                  </a:ext>
                </a:extLst>
              </p14:cNvPr>
              <p14:cNvContentPartPr/>
              <p14:nvPr/>
            </p14:nvContentPartPr>
            <p14:xfrm>
              <a:off x="7367315" y="4693143"/>
              <a:ext cx="2942640" cy="541080"/>
            </p14:xfrm>
          </p:contentPart>
        </mc:Choice>
        <mc:Fallback xmlns="">
          <p:pic>
            <p:nvPicPr>
              <p:cNvPr id="33" name="Ink 33">
                <a:extLst>
                  <a:ext uri="{FF2B5EF4-FFF2-40B4-BE49-F238E27FC236}">
                    <a16:creationId xmlns:a16="http://schemas.microsoft.com/office/drawing/2014/main" id="{80F0F23E-451E-FF4B-AEAF-A804968DA771}"/>
                  </a:ext>
                </a:extLst>
              </p:cNvPr>
              <p:cNvPicPr/>
              <p:nvPr/>
            </p:nvPicPr>
            <p:blipFill>
              <a:blip r:embed="rId79"/>
              <a:stretch>
                <a:fillRect/>
              </a:stretch>
            </p:blipFill>
            <p:spPr>
              <a:xfrm>
                <a:off x="7358675" y="4684503"/>
                <a:ext cx="296028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61">
                <a:extLst>
                  <a:ext uri="{FF2B5EF4-FFF2-40B4-BE49-F238E27FC236}">
                    <a16:creationId xmlns:a16="http://schemas.microsoft.com/office/drawing/2014/main" id="{DD7011EC-931F-854E-A7C5-EE40573DBB24}"/>
                  </a:ext>
                </a:extLst>
              </p14:cNvPr>
              <p14:cNvContentPartPr/>
              <p14:nvPr/>
            </p14:nvContentPartPr>
            <p14:xfrm>
              <a:off x="6524915" y="5944863"/>
              <a:ext cx="666720" cy="163080"/>
            </p14:xfrm>
          </p:contentPart>
        </mc:Choice>
        <mc:Fallback xmlns="">
          <p:pic>
            <p:nvPicPr>
              <p:cNvPr id="60" name="Ink 61">
                <a:extLst>
                  <a:ext uri="{FF2B5EF4-FFF2-40B4-BE49-F238E27FC236}">
                    <a16:creationId xmlns:a16="http://schemas.microsoft.com/office/drawing/2014/main" id="{DD7011EC-931F-854E-A7C5-EE40573DBB24}"/>
                  </a:ext>
                </a:extLst>
              </p:cNvPr>
              <p:cNvPicPr/>
              <p:nvPr/>
            </p:nvPicPr>
            <p:blipFill>
              <a:blip r:embed="rId81"/>
              <a:stretch>
                <a:fillRect/>
              </a:stretch>
            </p:blipFill>
            <p:spPr>
              <a:xfrm>
                <a:off x="6515920" y="5936223"/>
                <a:ext cx="68435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8" name="Ink 87">
                <a:extLst>
                  <a:ext uri="{FF2B5EF4-FFF2-40B4-BE49-F238E27FC236}">
                    <a16:creationId xmlns:a16="http://schemas.microsoft.com/office/drawing/2014/main" id="{24066A68-15C0-7741-9E44-50CE0D906A26}"/>
                  </a:ext>
                </a:extLst>
              </p14:cNvPr>
              <p14:cNvContentPartPr/>
              <p14:nvPr/>
            </p14:nvContentPartPr>
            <p14:xfrm>
              <a:off x="7989755" y="6239703"/>
              <a:ext cx="2194560" cy="31680"/>
            </p14:xfrm>
          </p:contentPart>
        </mc:Choice>
        <mc:Fallback xmlns="">
          <p:pic>
            <p:nvPicPr>
              <p:cNvPr id="88" name="Ink 87">
                <a:extLst>
                  <a:ext uri="{FF2B5EF4-FFF2-40B4-BE49-F238E27FC236}">
                    <a16:creationId xmlns:a16="http://schemas.microsoft.com/office/drawing/2014/main" id="{24066A68-15C0-7741-9E44-50CE0D906A26}"/>
                  </a:ext>
                </a:extLst>
              </p:cNvPr>
              <p:cNvPicPr/>
              <p:nvPr/>
            </p:nvPicPr>
            <p:blipFill>
              <a:blip r:embed="rId83"/>
              <a:stretch>
                <a:fillRect/>
              </a:stretch>
            </p:blipFill>
            <p:spPr>
              <a:xfrm>
                <a:off x="7980395" y="6230804"/>
                <a:ext cx="2212920" cy="49834"/>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Ink 89">
                <a:extLst>
                  <a:ext uri="{FF2B5EF4-FFF2-40B4-BE49-F238E27FC236}">
                    <a16:creationId xmlns:a16="http://schemas.microsoft.com/office/drawing/2014/main" id="{ADEE9E94-2D33-9440-B5C1-8205259B758F}"/>
                  </a:ext>
                </a:extLst>
              </p14:cNvPr>
              <p14:cNvContentPartPr/>
              <p14:nvPr/>
            </p14:nvContentPartPr>
            <p14:xfrm>
              <a:off x="7398635" y="5277783"/>
              <a:ext cx="2911680" cy="918360"/>
            </p14:xfrm>
          </p:contentPart>
        </mc:Choice>
        <mc:Fallback xmlns="">
          <p:pic>
            <p:nvPicPr>
              <p:cNvPr id="89" name="Ink 89">
                <a:extLst>
                  <a:ext uri="{FF2B5EF4-FFF2-40B4-BE49-F238E27FC236}">
                    <a16:creationId xmlns:a16="http://schemas.microsoft.com/office/drawing/2014/main" id="{ADEE9E94-2D33-9440-B5C1-8205259B758F}"/>
                  </a:ext>
                </a:extLst>
              </p:cNvPr>
              <p:cNvPicPr/>
              <p:nvPr/>
            </p:nvPicPr>
            <p:blipFill>
              <a:blip r:embed="rId85"/>
              <a:stretch>
                <a:fillRect/>
              </a:stretch>
            </p:blipFill>
            <p:spPr>
              <a:xfrm>
                <a:off x="7390354" y="5268783"/>
                <a:ext cx="2928602"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5" name="Ink 104">
                <a:extLst>
                  <a:ext uri="{FF2B5EF4-FFF2-40B4-BE49-F238E27FC236}">
                    <a16:creationId xmlns:a16="http://schemas.microsoft.com/office/drawing/2014/main" id="{0191BF9F-5BAC-2A4C-8116-79C58DEDB542}"/>
                  </a:ext>
                </a:extLst>
              </p14:cNvPr>
              <p14:cNvContentPartPr/>
              <p14:nvPr/>
            </p14:nvContentPartPr>
            <p14:xfrm>
              <a:off x="9592835" y="6327543"/>
              <a:ext cx="189000" cy="107280"/>
            </p14:xfrm>
          </p:contentPart>
        </mc:Choice>
        <mc:Fallback xmlns="">
          <p:pic>
            <p:nvPicPr>
              <p:cNvPr id="105" name="Ink 104">
                <a:extLst>
                  <a:ext uri="{FF2B5EF4-FFF2-40B4-BE49-F238E27FC236}">
                    <a16:creationId xmlns:a16="http://schemas.microsoft.com/office/drawing/2014/main" id="{0191BF9F-5BAC-2A4C-8116-79C58DEDB542}"/>
                  </a:ext>
                </a:extLst>
              </p:cNvPr>
              <p:cNvPicPr/>
              <p:nvPr/>
            </p:nvPicPr>
            <p:blipFill>
              <a:blip r:embed="rId87"/>
              <a:stretch>
                <a:fillRect/>
              </a:stretch>
            </p:blipFill>
            <p:spPr>
              <a:xfrm>
                <a:off x="9584555" y="6318903"/>
                <a:ext cx="206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6" name="Ink 106">
                <a:extLst>
                  <a:ext uri="{FF2B5EF4-FFF2-40B4-BE49-F238E27FC236}">
                    <a16:creationId xmlns:a16="http://schemas.microsoft.com/office/drawing/2014/main" id="{B03F570A-44F0-1E46-8C06-C4E9B9B55977}"/>
                  </a:ext>
                </a:extLst>
              </p14:cNvPr>
              <p14:cNvContentPartPr/>
              <p14:nvPr/>
            </p14:nvContentPartPr>
            <p14:xfrm>
              <a:off x="8347955" y="6334743"/>
              <a:ext cx="1100880" cy="144000"/>
            </p14:xfrm>
          </p:contentPart>
        </mc:Choice>
        <mc:Fallback xmlns="">
          <p:pic>
            <p:nvPicPr>
              <p:cNvPr id="106" name="Ink 106">
                <a:extLst>
                  <a:ext uri="{FF2B5EF4-FFF2-40B4-BE49-F238E27FC236}">
                    <a16:creationId xmlns:a16="http://schemas.microsoft.com/office/drawing/2014/main" id="{B03F570A-44F0-1E46-8C06-C4E9B9B55977}"/>
                  </a:ext>
                </a:extLst>
              </p:cNvPr>
              <p:cNvPicPr/>
              <p:nvPr/>
            </p:nvPicPr>
            <p:blipFill>
              <a:blip r:embed="rId89"/>
              <a:stretch>
                <a:fillRect/>
              </a:stretch>
            </p:blipFill>
            <p:spPr>
              <a:xfrm>
                <a:off x="8339312" y="6325406"/>
                <a:ext cx="1117806" cy="162314"/>
              </a:xfrm>
              <a:prstGeom prst="rect">
                <a:avLst/>
              </a:prstGeom>
            </p:spPr>
          </p:pic>
        </mc:Fallback>
      </mc:AlternateContent>
    </p:spTree>
    <p:extLst>
      <p:ext uri="{BB962C8B-B14F-4D97-AF65-F5344CB8AC3E}">
        <p14:creationId xmlns:p14="http://schemas.microsoft.com/office/powerpoint/2010/main" val="1591347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xmlns="">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86435" y="943383"/>
                <a:ext cx="146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xmlns="">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403515" y="918543"/>
                <a:ext cx="627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xmlns="">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36347" y="899103"/>
                <a:ext cx="420136"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xmlns="">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4804" y="1339748"/>
                <a:ext cx="472305" cy="64870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xmlns="">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62470" y="2182174"/>
                <a:ext cx="94046" cy="1176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xmlns="">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8003" y="2150495"/>
                <a:ext cx="413984"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xmlns="">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16464" y="2169183"/>
                <a:ext cx="326901"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4">
                <a:extLst>
                  <a:ext uri="{FF2B5EF4-FFF2-40B4-BE49-F238E27FC236}">
                    <a16:creationId xmlns:a16="http://schemas.microsoft.com/office/drawing/2014/main" id="{F0887885-F751-C643-910F-A0A7DF624191}"/>
                  </a:ext>
                </a:extLst>
              </p14:cNvPr>
              <p14:cNvContentPartPr/>
              <p14:nvPr/>
            </p14:nvContentPartPr>
            <p14:xfrm>
              <a:off x="4217315" y="1951743"/>
              <a:ext cx="1584720" cy="547200"/>
            </p14:xfrm>
          </p:contentPart>
        </mc:Choice>
        <mc:Fallback xmlns="">
          <p:pic>
            <p:nvPicPr>
              <p:cNvPr id="4" name="Ink 4">
                <a:extLst>
                  <a:ext uri="{FF2B5EF4-FFF2-40B4-BE49-F238E27FC236}">
                    <a16:creationId xmlns:a16="http://schemas.microsoft.com/office/drawing/2014/main" id="{F0887885-F751-C643-910F-A0A7DF624191}"/>
                  </a:ext>
                </a:extLst>
              </p:cNvPr>
              <p:cNvPicPr/>
              <p:nvPr/>
            </p:nvPicPr>
            <p:blipFill>
              <a:blip r:embed="rId17"/>
              <a:stretch>
                <a:fillRect/>
              </a:stretch>
            </p:blipFill>
            <p:spPr>
              <a:xfrm>
                <a:off x="4208315" y="1942023"/>
                <a:ext cx="16030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F3EF1F71-AB33-854A-88CA-00583B377122}"/>
                  </a:ext>
                </a:extLst>
              </p14:cNvPr>
              <p14:cNvContentPartPr/>
              <p14:nvPr/>
            </p14:nvContentPartPr>
            <p14:xfrm>
              <a:off x="4648955" y="2479863"/>
              <a:ext cx="109080" cy="161280"/>
            </p14:xfrm>
          </p:contentPart>
        </mc:Choice>
        <mc:Fallback xmlns="">
          <p:pic>
            <p:nvPicPr>
              <p:cNvPr id="8" name="Ink 7">
                <a:extLst>
                  <a:ext uri="{FF2B5EF4-FFF2-40B4-BE49-F238E27FC236}">
                    <a16:creationId xmlns:a16="http://schemas.microsoft.com/office/drawing/2014/main" id="{F3EF1F71-AB33-854A-88CA-00583B377122}"/>
                  </a:ext>
                </a:extLst>
              </p:cNvPr>
              <p:cNvPicPr/>
              <p:nvPr/>
            </p:nvPicPr>
            <p:blipFill>
              <a:blip r:embed="rId19"/>
              <a:stretch>
                <a:fillRect/>
              </a:stretch>
            </p:blipFill>
            <p:spPr>
              <a:xfrm>
                <a:off x="4639595" y="2471223"/>
                <a:ext cx="127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7B6F7DA1-0981-2A4E-9EC1-1A468087075E}"/>
                  </a:ext>
                </a:extLst>
              </p14:cNvPr>
              <p14:cNvContentPartPr/>
              <p14:nvPr/>
            </p14:nvContentPartPr>
            <p14:xfrm>
              <a:off x="4909235" y="2398143"/>
              <a:ext cx="265680" cy="243000"/>
            </p14:xfrm>
          </p:contentPart>
        </mc:Choice>
        <mc:Fallback xmlns="">
          <p:pic>
            <p:nvPicPr>
              <p:cNvPr id="12" name="Ink 11">
                <a:extLst>
                  <a:ext uri="{FF2B5EF4-FFF2-40B4-BE49-F238E27FC236}">
                    <a16:creationId xmlns:a16="http://schemas.microsoft.com/office/drawing/2014/main" id="{7B6F7DA1-0981-2A4E-9EC1-1A468087075E}"/>
                  </a:ext>
                </a:extLst>
              </p:cNvPr>
              <p:cNvPicPr/>
              <p:nvPr/>
            </p:nvPicPr>
            <p:blipFill>
              <a:blip r:embed="rId21"/>
              <a:stretch>
                <a:fillRect/>
              </a:stretch>
            </p:blipFill>
            <p:spPr>
              <a:xfrm>
                <a:off x="4900235" y="2389143"/>
                <a:ext cx="2836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126BC574-CA97-3549-9ABD-A6708BFA55B3}"/>
                  </a:ext>
                </a:extLst>
              </p14:cNvPr>
              <p14:cNvContentPartPr/>
              <p14:nvPr/>
            </p14:nvContentPartPr>
            <p14:xfrm>
              <a:off x="6128915" y="927183"/>
              <a:ext cx="3219120" cy="1446120"/>
            </p14:xfrm>
          </p:contentPart>
        </mc:Choice>
        <mc:Fallback xmlns="">
          <p:pic>
            <p:nvPicPr>
              <p:cNvPr id="14" name="Ink 13">
                <a:extLst>
                  <a:ext uri="{FF2B5EF4-FFF2-40B4-BE49-F238E27FC236}">
                    <a16:creationId xmlns:a16="http://schemas.microsoft.com/office/drawing/2014/main" id="{126BC574-CA97-3549-9ABD-A6708BFA55B3}"/>
                  </a:ext>
                </a:extLst>
              </p:cNvPr>
              <p:cNvPicPr/>
              <p:nvPr/>
            </p:nvPicPr>
            <p:blipFill>
              <a:blip r:embed="rId23"/>
              <a:stretch>
                <a:fillRect/>
              </a:stretch>
            </p:blipFill>
            <p:spPr>
              <a:xfrm>
                <a:off x="6119916" y="918905"/>
                <a:ext cx="3236758" cy="146231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52909FCE-7F86-5B48-9CA4-76EA8D4B3D8F}"/>
                  </a:ext>
                </a:extLst>
              </p14:cNvPr>
              <p14:cNvContentPartPr/>
              <p14:nvPr/>
            </p14:nvContentPartPr>
            <p14:xfrm>
              <a:off x="3325235" y="4938303"/>
              <a:ext cx="263880" cy="313920"/>
            </p14:xfrm>
          </p:contentPart>
        </mc:Choice>
        <mc:Fallback xmlns="">
          <p:pic>
            <p:nvPicPr>
              <p:cNvPr id="60" name="Ink 59">
                <a:extLst>
                  <a:ext uri="{FF2B5EF4-FFF2-40B4-BE49-F238E27FC236}">
                    <a16:creationId xmlns:a16="http://schemas.microsoft.com/office/drawing/2014/main" id="{52909FCE-7F86-5B48-9CA4-76EA8D4B3D8F}"/>
                  </a:ext>
                </a:extLst>
              </p:cNvPr>
              <p:cNvPicPr/>
              <p:nvPr/>
            </p:nvPicPr>
            <p:blipFill>
              <a:blip r:embed="rId25"/>
              <a:stretch>
                <a:fillRect/>
              </a:stretch>
            </p:blipFill>
            <p:spPr>
              <a:xfrm>
                <a:off x="3316595" y="4928954"/>
                <a:ext cx="280800" cy="33189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a:extLst>
                  <a:ext uri="{FF2B5EF4-FFF2-40B4-BE49-F238E27FC236}">
                    <a16:creationId xmlns:a16="http://schemas.microsoft.com/office/drawing/2014/main" id="{C2F3D51C-F28F-914D-AC55-1E8FD974AE52}"/>
                  </a:ext>
                </a:extLst>
              </p14:cNvPr>
              <p14:cNvContentPartPr/>
              <p14:nvPr/>
            </p14:nvContentPartPr>
            <p14:xfrm>
              <a:off x="3852995" y="5051343"/>
              <a:ext cx="88200" cy="12960"/>
            </p14:xfrm>
          </p:contentPart>
        </mc:Choice>
        <mc:Fallback xmlns="">
          <p:pic>
            <p:nvPicPr>
              <p:cNvPr id="61" name="Ink 60">
                <a:extLst>
                  <a:ext uri="{FF2B5EF4-FFF2-40B4-BE49-F238E27FC236}">
                    <a16:creationId xmlns:a16="http://schemas.microsoft.com/office/drawing/2014/main" id="{C2F3D51C-F28F-914D-AC55-1E8FD974AE52}"/>
                  </a:ext>
                </a:extLst>
              </p:cNvPr>
              <p:cNvPicPr/>
              <p:nvPr/>
            </p:nvPicPr>
            <p:blipFill>
              <a:blip r:embed="rId27"/>
              <a:stretch>
                <a:fillRect/>
              </a:stretch>
            </p:blipFill>
            <p:spPr>
              <a:xfrm>
                <a:off x="3844032" y="5042703"/>
                <a:ext cx="105051"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a:extLst>
                  <a:ext uri="{FF2B5EF4-FFF2-40B4-BE49-F238E27FC236}">
                    <a16:creationId xmlns:a16="http://schemas.microsoft.com/office/drawing/2014/main" id="{E7C20619-6B92-E140-A62D-53A0550C16BB}"/>
                  </a:ext>
                </a:extLst>
              </p14:cNvPr>
              <p14:cNvContentPartPr/>
              <p14:nvPr/>
            </p14:nvContentPartPr>
            <p14:xfrm>
              <a:off x="3903035" y="5126943"/>
              <a:ext cx="75960" cy="6480"/>
            </p14:xfrm>
          </p:contentPart>
        </mc:Choice>
        <mc:Fallback xmlns="">
          <p:pic>
            <p:nvPicPr>
              <p:cNvPr id="62" name="Ink 61">
                <a:extLst>
                  <a:ext uri="{FF2B5EF4-FFF2-40B4-BE49-F238E27FC236}">
                    <a16:creationId xmlns:a16="http://schemas.microsoft.com/office/drawing/2014/main" id="{E7C20619-6B92-E140-A62D-53A0550C16BB}"/>
                  </a:ext>
                </a:extLst>
              </p:cNvPr>
              <p:cNvPicPr/>
              <p:nvPr/>
            </p:nvPicPr>
            <p:blipFill>
              <a:blip r:embed="rId29"/>
              <a:stretch>
                <a:fillRect/>
              </a:stretch>
            </p:blipFill>
            <p:spPr>
              <a:xfrm>
                <a:off x="3893992" y="5118417"/>
                <a:ext cx="94046"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3" name="Ink 72">
                <a:extLst>
                  <a:ext uri="{FF2B5EF4-FFF2-40B4-BE49-F238E27FC236}">
                    <a16:creationId xmlns:a16="http://schemas.microsoft.com/office/drawing/2014/main" id="{15396851-70CB-724F-96C5-23D428A6EC5C}"/>
                  </a:ext>
                </a:extLst>
              </p14:cNvPr>
              <p14:cNvContentPartPr/>
              <p14:nvPr/>
            </p14:nvContentPartPr>
            <p14:xfrm>
              <a:off x="4626275" y="4843983"/>
              <a:ext cx="119880" cy="12960"/>
            </p14:xfrm>
          </p:contentPart>
        </mc:Choice>
        <mc:Fallback xmlns="">
          <p:pic>
            <p:nvPicPr>
              <p:cNvPr id="73" name="Ink 72">
                <a:extLst>
                  <a:ext uri="{FF2B5EF4-FFF2-40B4-BE49-F238E27FC236}">
                    <a16:creationId xmlns:a16="http://schemas.microsoft.com/office/drawing/2014/main" id="{15396851-70CB-724F-96C5-23D428A6EC5C}"/>
                  </a:ext>
                </a:extLst>
              </p:cNvPr>
              <p:cNvPicPr/>
              <p:nvPr/>
            </p:nvPicPr>
            <p:blipFill>
              <a:blip r:embed="rId31"/>
              <a:stretch>
                <a:fillRect/>
              </a:stretch>
            </p:blipFill>
            <p:spPr>
              <a:xfrm>
                <a:off x="4616915" y="4835703"/>
                <a:ext cx="137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9">
                <a:extLst>
                  <a:ext uri="{FF2B5EF4-FFF2-40B4-BE49-F238E27FC236}">
                    <a16:creationId xmlns:a16="http://schemas.microsoft.com/office/drawing/2014/main" id="{82FF1A13-58EB-9049-8165-9C796D455914}"/>
                  </a:ext>
                </a:extLst>
              </p14:cNvPr>
              <p14:cNvContentPartPr/>
              <p14:nvPr/>
            </p14:nvContentPartPr>
            <p14:xfrm>
              <a:off x="4978355" y="4630143"/>
              <a:ext cx="170280" cy="302400"/>
            </p14:xfrm>
          </p:contentPart>
        </mc:Choice>
        <mc:Fallback xmlns="">
          <p:pic>
            <p:nvPicPr>
              <p:cNvPr id="78" name="Ink 79">
                <a:extLst>
                  <a:ext uri="{FF2B5EF4-FFF2-40B4-BE49-F238E27FC236}">
                    <a16:creationId xmlns:a16="http://schemas.microsoft.com/office/drawing/2014/main" id="{82FF1A13-58EB-9049-8165-9C796D455914}"/>
                  </a:ext>
                </a:extLst>
              </p:cNvPr>
              <p:cNvPicPr/>
              <p:nvPr/>
            </p:nvPicPr>
            <p:blipFill>
              <a:blip r:embed="rId33"/>
              <a:stretch>
                <a:fillRect/>
              </a:stretch>
            </p:blipFill>
            <p:spPr>
              <a:xfrm>
                <a:off x="4968275" y="4620051"/>
                <a:ext cx="190440" cy="32114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80">
                <a:extLst>
                  <a:ext uri="{FF2B5EF4-FFF2-40B4-BE49-F238E27FC236}">
                    <a16:creationId xmlns:a16="http://schemas.microsoft.com/office/drawing/2014/main" id="{6AC2E73C-94B7-374B-819B-54C0F1165632}"/>
                  </a:ext>
                </a:extLst>
              </p14:cNvPr>
              <p14:cNvContentPartPr/>
              <p14:nvPr/>
            </p14:nvContentPartPr>
            <p14:xfrm>
              <a:off x="4305515" y="4674063"/>
              <a:ext cx="151200" cy="307800"/>
            </p14:xfrm>
          </p:contentPart>
        </mc:Choice>
        <mc:Fallback xmlns="">
          <p:pic>
            <p:nvPicPr>
              <p:cNvPr id="79" name="Ink 80">
                <a:extLst>
                  <a:ext uri="{FF2B5EF4-FFF2-40B4-BE49-F238E27FC236}">
                    <a16:creationId xmlns:a16="http://schemas.microsoft.com/office/drawing/2014/main" id="{6AC2E73C-94B7-374B-819B-54C0F1165632}"/>
                  </a:ext>
                </a:extLst>
              </p:cNvPr>
              <p:cNvPicPr/>
              <p:nvPr/>
            </p:nvPicPr>
            <p:blipFill>
              <a:blip r:embed="rId35"/>
              <a:stretch>
                <a:fillRect/>
              </a:stretch>
            </p:blipFill>
            <p:spPr>
              <a:xfrm>
                <a:off x="4297255" y="4664343"/>
                <a:ext cx="168798"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24CBC353-E5DF-724C-8FD8-EC8C7C2B32D0}"/>
                  </a:ext>
                </a:extLst>
              </p14:cNvPr>
              <p14:cNvContentPartPr/>
              <p14:nvPr/>
            </p14:nvContentPartPr>
            <p14:xfrm>
              <a:off x="4160795" y="5070423"/>
              <a:ext cx="1050480" cy="100800"/>
            </p14:xfrm>
          </p:contentPart>
        </mc:Choice>
        <mc:Fallback xmlns="">
          <p:pic>
            <p:nvPicPr>
              <p:cNvPr id="82" name="Ink 81">
                <a:extLst>
                  <a:ext uri="{FF2B5EF4-FFF2-40B4-BE49-F238E27FC236}">
                    <a16:creationId xmlns:a16="http://schemas.microsoft.com/office/drawing/2014/main" id="{24CBC353-E5DF-724C-8FD8-EC8C7C2B32D0}"/>
                  </a:ext>
                </a:extLst>
              </p:cNvPr>
              <p:cNvPicPr/>
              <p:nvPr/>
            </p:nvPicPr>
            <p:blipFill>
              <a:blip r:embed="rId37"/>
              <a:stretch>
                <a:fillRect/>
              </a:stretch>
            </p:blipFill>
            <p:spPr>
              <a:xfrm>
                <a:off x="4152152" y="5060343"/>
                <a:ext cx="1068486"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2" name="Ink 93">
                <a:extLst>
                  <a:ext uri="{FF2B5EF4-FFF2-40B4-BE49-F238E27FC236}">
                    <a16:creationId xmlns:a16="http://schemas.microsoft.com/office/drawing/2014/main" id="{4752C5E0-895A-D149-9A95-1EACE0A59628}"/>
                  </a:ext>
                </a:extLst>
              </p14:cNvPr>
              <p14:cNvContentPartPr/>
              <p14:nvPr/>
            </p14:nvContentPartPr>
            <p14:xfrm>
              <a:off x="4185995" y="5227383"/>
              <a:ext cx="1041120" cy="591480"/>
            </p14:xfrm>
          </p:contentPart>
        </mc:Choice>
        <mc:Fallback xmlns="">
          <p:pic>
            <p:nvPicPr>
              <p:cNvPr id="92" name="Ink 93">
                <a:extLst>
                  <a:ext uri="{FF2B5EF4-FFF2-40B4-BE49-F238E27FC236}">
                    <a16:creationId xmlns:a16="http://schemas.microsoft.com/office/drawing/2014/main" id="{4752C5E0-895A-D149-9A95-1EACE0A59628}"/>
                  </a:ext>
                </a:extLst>
              </p:cNvPr>
              <p:cNvPicPr/>
              <p:nvPr/>
            </p:nvPicPr>
            <p:blipFill>
              <a:blip r:embed="rId39"/>
              <a:stretch>
                <a:fillRect/>
              </a:stretch>
            </p:blipFill>
            <p:spPr>
              <a:xfrm>
                <a:off x="4177715" y="5217657"/>
                <a:ext cx="1057680" cy="60985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6" name="Ink 146">
                <a:extLst>
                  <a:ext uri="{FF2B5EF4-FFF2-40B4-BE49-F238E27FC236}">
                    <a16:creationId xmlns:a16="http://schemas.microsoft.com/office/drawing/2014/main" id="{FB04B475-00B7-0144-AA79-BD124A324B37}"/>
                  </a:ext>
                </a:extLst>
              </p14:cNvPr>
              <p14:cNvContentPartPr/>
              <p14:nvPr/>
            </p14:nvContentPartPr>
            <p14:xfrm>
              <a:off x="5858555" y="2429823"/>
              <a:ext cx="4451760" cy="2637360"/>
            </p14:xfrm>
          </p:contentPart>
        </mc:Choice>
        <mc:Fallback xmlns="">
          <p:pic>
            <p:nvPicPr>
              <p:cNvPr id="146" name="Ink 146">
                <a:extLst>
                  <a:ext uri="{FF2B5EF4-FFF2-40B4-BE49-F238E27FC236}">
                    <a16:creationId xmlns:a16="http://schemas.microsoft.com/office/drawing/2014/main" id="{FB04B475-00B7-0144-AA79-BD124A324B37}"/>
                  </a:ext>
                </a:extLst>
              </p:cNvPr>
              <p:cNvPicPr/>
              <p:nvPr/>
            </p:nvPicPr>
            <p:blipFill>
              <a:blip r:embed="rId41"/>
              <a:stretch>
                <a:fillRect/>
              </a:stretch>
            </p:blipFill>
            <p:spPr>
              <a:xfrm>
                <a:off x="5850275" y="2421183"/>
                <a:ext cx="4468680" cy="2654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1">
                <a:extLst>
                  <a:ext uri="{FF2B5EF4-FFF2-40B4-BE49-F238E27FC236}">
                    <a16:creationId xmlns:a16="http://schemas.microsoft.com/office/drawing/2014/main" id="{4FB77329-2322-0048-B530-50E703E93850}"/>
                  </a:ext>
                </a:extLst>
              </p14:cNvPr>
              <p14:cNvContentPartPr/>
              <p14:nvPr/>
            </p14:nvContentPartPr>
            <p14:xfrm>
              <a:off x="7568555" y="5510343"/>
              <a:ext cx="333720" cy="377640"/>
            </p14:xfrm>
          </p:contentPart>
        </mc:Choice>
        <mc:Fallback xmlns="">
          <p:pic>
            <p:nvPicPr>
              <p:cNvPr id="171" name="Ink 171">
                <a:extLst>
                  <a:ext uri="{FF2B5EF4-FFF2-40B4-BE49-F238E27FC236}">
                    <a16:creationId xmlns:a16="http://schemas.microsoft.com/office/drawing/2014/main" id="{4FB77329-2322-0048-B530-50E703E93850}"/>
                  </a:ext>
                </a:extLst>
              </p:cNvPr>
              <p:cNvPicPr/>
              <p:nvPr/>
            </p:nvPicPr>
            <p:blipFill>
              <a:blip r:embed="rId43"/>
              <a:stretch>
                <a:fillRect/>
              </a:stretch>
            </p:blipFill>
            <p:spPr>
              <a:xfrm>
                <a:off x="7559915" y="5501695"/>
                <a:ext cx="351000" cy="39457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3" name="Ink 172">
                <a:extLst>
                  <a:ext uri="{FF2B5EF4-FFF2-40B4-BE49-F238E27FC236}">
                    <a16:creationId xmlns:a16="http://schemas.microsoft.com/office/drawing/2014/main" id="{764BE736-5BBD-4E47-B253-42EFD4759CED}"/>
                  </a:ext>
                </a:extLst>
              </p14:cNvPr>
              <p14:cNvContentPartPr/>
              <p14:nvPr/>
            </p14:nvContentPartPr>
            <p14:xfrm>
              <a:off x="8033675" y="5497743"/>
              <a:ext cx="63360" cy="6480"/>
            </p14:xfrm>
          </p:contentPart>
        </mc:Choice>
        <mc:Fallback xmlns="">
          <p:pic>
            <p:nvPicPr>
              <p:cNvPr id="173" name="Ink 172">
                <a:extLst>
                  <a:ext uri="{FF2B5EF4-FFF2-40B4-BE49-F238E27FC236}">
                    <a16:creationId xmlns:a16="http://schemas.microsoft.com/office/drawing/2014/main" id="{764BE736-5BBD-4E47-B253-42EFD4759CED}"/>
                  </a:ext>
                </a:extLst>
              </p:cNvPr>
              <p:cNvPicPr/>
              <p:nvPr/>
            </p:nvPicPr>
            <p:blipFill>
              <a:blip r:embed="rId45"/>
              <a:stretch>
                <a:fillRect/>
              </a:stretch>
            </p:blipFill>
            <p:spPr>
              <a:xfrm>
                <a:off x="8024986" y="5489103"/>
                <a:ext cx="80015"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4" name="Ink 173">
                <a:extLst>
                  <a:ext uri="{FF2B5EF4-FFF2-40B4-BE49-F238E27FC236}">
                    <a16:creationId xmlns:a16="http://schemas.microsoft.com/office/drawing/2014/main" id="{4BEE566E-F15C-AE44-B5BE-0811CFAF2D65}"/>
                  </a:ext>
                </a:extLst>
              </p14:cNvPr>
              <p14:cNvContentPartPr/>
              <p14:nvPr/>
            </p14:nvContentPartPr>
            <p14:xfrm>
              <a:off x="8052755" y="5554263"/>
              <a:ext cx="50760" cy="360"/>
            </p14:xfrm>
          </p:contentPart>
        </mc:Choice>
        <mc:Fallback xmlns="">
          <p:pic>
            <p:nvPicPr>
              <p:cNvPr id="174" name="Ink 173">
                <a:extLst>
                  <a:ext uri="{FF2B5EF4-FFF2-40B4-BE49-F238E27FC236}">
                    <a16:creationId xmlns:a16="http://schemas.microsoft.com/office/drawing/2014/main" id="{4BEE566E-F15C-AE44-B5BE-0811CFAF2D65}"/>
                  </a:ext>
                </a:extLst>
              </p:cNvPr>
              <p:cNvPicPr/>
              <p:nvPr/>
            </p:nvPicPr>
            <p:blipFill>
              <a:blip r:embed="rId47"/>
              <a:stretch>
                <a:fillRect/>
              </a:stretch>
            </p:blipFill>
            <p:spPr>
              <a:xfrm>
                <a:off x="8044475" y="5545983"/>
                <a:ext cx="673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1" name="Ink 210">
                <a:extLst>
                  <a:ext uri="{FF2B5EF4-FFF2-40B4-BE49-F238E27FC236}">
                    <a16:creationId xmlns:a16="http://schemas.microsoft.com/office/drawing/2014/main" id="{B5916F50-D889-8E4C-8228-0A4067B265EB}"/>
                  </a:ext>
                </a:extLst>
              </p14:cNvPr>
              <p14:cNvContentPartPr/>
              <p14:nvPr/>
            </p14:nvContentPartPr>
            <p14:xfrm>
              <a:off x="8040155" y="6145383"/>
              <a:ext cx="132480" cy="151200"/>
            </p14:xfrm>
          </p:contentPart>
        </mc:Choice>
        <mc:Fallback xmlns="">
          <p:pic>
            <p:nvPicPr>
              <p:cNvPr id="211" name="Ink 210">
                <a:extLst>
                  <a:ext uri="{FF2B5EF4-FFF2-40B4-BE49-F238E27FC236}">
                    <a16:creationId xmlns:a16="http://schemas.microsoft.com/office/drawing/2014/main" id="{B5916F50-D889-8E4C-8228-0A4067B265EB}"/>
                  </a:ext>
                </a:extLst>
              </p:cNvPr>
              <p:cNvPicPr/>
              <p:nvPr/>
            </p:nvPicPr>
            <p:blipFill>
              <a:blip r:embed="rId49"/>
              <a:stretch>
                <a:fillRect/>
              </a:stretch>
            </p:blipFill>
            <p:spPr>
              <a:xfrm>
                <a:off x="8031155" y="6136764"/>
                <a:ext cx="150120" cy="16843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2" name="Ink 211">
                <a:extLst>
                  <a:ext uri="{FF2B5EF4-FFF2-40B4-BE49-F238E27FC236}">
                    <a16:creationId xmlns:a16="http://schemas.microsoft.com/office/drawing/2014/main" id="{7085162A-CA35-CF40-9141-EAA2450B6504}"/>
                  </a:ext>
                </a:extLst>
              </p14:cNvPr>
              <p14:cNvContentPartPr/>
              <p14:nvPr/>
            </p14:nvContentPartPr>
            <p14:xfrm>
              <a:off x="8052755" y="5976183"/>
              <a:ext cx="94680" cy="119160"/>
            </p14:xfrm>
          </p:contentPart>
        </mc:Choice>
        <mc:Fallback xmlns="">
          <p:pic>
            <p:nvPicPr>
              <p:cNvPr id="212" name="Ink 211">
                <a:extLst>
                  <a:ext uri="{FF2B5EF4-FFF2-40B4-BE49-F238E27FC236}">
                    <a16:creationId xmlns:a16="http://schemas.microsoft.com/office/drawing/2014/main" id="{7085162A-CA35-CF40-9141-EAA2450B6504}"/>
                  </a:ext>
                </a:extLst>
              </p:cNvPr>
              <p:cNvPicPr/>
              <p:nvPr/>
            </p:nvPicPr>
            <p:blipFill>
              <a:blip r:embed="rId51"/>
              <a:stretch>
                <a:fillRect/>
              </a:stretch>
            </p:blipFill>
            <p:spPr>
              <a:xfrm>
                <a:off x="8044115" y="5967543"/>
                <a:ext cx="111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3" name="Ink 212">
                <a:extLst>
                  <a:ext uri="{FF2B5EF4-FFF2-40B4-BE49-F238E27FC236}">
                    <a16:creationId xmlns:a16="http://schemas.microsoft.com/office/drawing/2014/main" id="{5EB5D459-4888-4348-9037-FD39B697F5A6}"/>
                  </a:ext>
                </a:extLst>
              </p14:cNvPr>
              <p14:cNvContentPartPr/>
              <p14:nvPr/>
            </p14:nvContentPartPr>
            <p14:xfrm>
              <a:off x="8379635" y="6132783"/>
              <a:ext cx="63360" cy="12960"/>
            </p14:xfrm>
          </p:contentPart>
        </mc:Choice>
        <mc:Fallback xmlns="">
          <p:pic>
            <p:nvPicPr>
              <p:cNvPr id="213" name="Ink 212">
                <a:extLst>
                  <a:ext uri="{FF2B5EF4-FFF2-40B4-BE49-F238E27FC236}">
                    <a16:creationId xmlns:a16="http://schemas.microsoft.com/office/drawing/2014/main" id="{5EB5D459-4888-4348-9037-FD39B697F5A6}"/>
                  </a:ext>
                </a:extLst>
              </p:cNvPr>
              <p:cNvPicPr/>
              <p:nvPr/>
            </p:nvPicPr>
            <p:blipFill>
              <a:blip r:embed="rId53"/>
              <a:stretch>
                <a:fillRect/>
              </a:stretch>
            </p:blipFill>
            <p:spPr>
              <a:xfrm>
                <a:off x="8370635" y="6124266"/>
                <a:ext cx="80280" cy="3073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4" name="Ink 213">
                <a:extLst>
                  <a:ext uri="{FF2B5EF4-FFF2-40B4-BE49-F238E27FC236}">
                    <a16:creationId xmlns:a16="http://schemas.microsoft.com/office/drawing/2014/main" id="{A9297381-265B-B348-ADEA-51121C742B8A}"/>
                  </a:ext>
                </a:extLst>
              </p14:cNvPr>
              <p14:cNvContentPartPr/>
              <p14:nvPr/>
            </p14:nvContentPartPr>
            <p14:xfrm>
              <a:off x="8398355" y="6201903"/>
              <a:ext cx="25560" cy="19080"/>
            </p14:xfrm>
          </p:contentPart>
        </mc:Choice>
        <mc:Fallback xmlns="">
          <p:pic>
            <p:nvPicPr>
              <p:cNvPr id="214" name="Ink 213">
                <a:extLst>
                  <a:ext uri="{FF2B5EF4-FFF2-40B4-BE49-F238E27FC236}">
                    <a16:creationId xmlns:a16="http://schemas.microsoft.com/office/drawing/2014/main" id="{A9297381-265B-B348-ADEA-51121C742B8A}"/>
                  </a:ext>
                </a:extLst>
              </p:cNvPr>
              <p:cNvPicPr/>
              <p:nvPr/>
            </p:nvPicPr>
            <p:blipFill>
              <a:blip r:embed="rId55"/>
              <a:stretch>
                <a:fillRect/>
              </a:stretch>
            </p:blipFill>
            <p:spPr>
              <a:xfrm>
                <a:off x="8389715" y="6192543"/>
                <a:ext cx="42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6" name="Ink 226">
                <a:extLst>
                  <a:ext uri="{FF2B5EF4-FFF2-40B4-BE49-F238E27FC236}">
                    <a16:creationId xmlns:a16="http://schemas.microsoft.com/office/drawing/2014/main" id="{6D2C6A71-E7BD-9E43-BB07-ACF09519AD44}"/>
                  </a:ext>
                </a:extLst>
              </p14:cNvPr>
              <p14:cNvContentPartPr/>
              <p14:nvPr/>
            </p14:nvContentPartPr>
            <p14:xfrm>
              <a:off x="8285315" y="5057823"/>
              <a:ext cx="2188440" cy="1006200"/>
            </p14:xfrm>
          </p:contentPart>
        </mc:Choice>
        <mc:Fallback xmlns="">
          <p:pic>
            <p:nvPicPr>
              <p:cNvPr id="226" name="Ink 226">
                <a:extLst>
                  <a:ext uri="{FF2B5EF4-FFF2-40B4-BE49-F238E27FC236}">
                    <a16:creationId xmlns:a16="http://schemas.microsoft.com/office/drawing/2014/main" id="{6D2C6A71-E7BD-9E43-BB07-ACF09519AD44}"/>
                  </a:ext>
                </a:extLst>
              </p:cNvPr>
              <p:cNvPicPr/>
              <p:nvPr/>
            </p:nvPicPr>
            <p:blipFill>
              <a:blip r:embed="rId57"/>
              <a:stretch>
                <a:fillRect/>
              </a:stretch>
            </p:blipFill>
            <p:spPr>
              <a:xfrm>
                <a:off x="8276315" y="5048463"/>
                <a:ext cx="2206080" cy="1023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35" name="Ink 235">
                <a:extLst>
                  <a:ext uri="{FF2B5EF4-FFF2-40B4-BE49-F238E27FC236}">
                    <a16:creationId xmlns:a16="http://schemas.microsoft.com/office/drawing/2014/main" id="{E975D497-E70E-7E47-A6A3-D547226DA84D}"/>
                  </a:ext>
                </a:extLst>
              </p14:cNvPr>
              <p14:cNvContentPartPr/>
              <p14:nvPr/>
            </p14:nvContentPartPr>
            <p14:xfrm>
              <a:off x="8832155" y="6126663"/>
              <a:ext cx="1436760" cy="232920"/>
            </p14:xfrm>
          </p:contentPart>
        </mc:Choice>
        <mc:Fallback xmlns="">
          <p:pic>
            <p:nvPicPr>
              <p:cNvPr id="235" name="Ink 235">
                <a:extLst>
                  <a:ext uri="{FF2B5EF4-FFF2-40B4-BE49-F238E27FC236}">
                    <a16:creationId xmlns:a16="http://schemas.microsoft.com/office/drawing/2014/main" id="{E975D497-E70E-7E47-A6A3-D547226DA84D}"/>
                  </a:ext>
                </a:extLst>
              </p:cNvPr>
              <p:cNvPicPr/>
              <p:nvPr/>
            </p:nvPicPr>
            <p:blipFill>
              <a:blip r:embed="rId59"/>
              <a:stretch>
                <a:fillRect/>
              </a:stretch>
            </p:blipFill>
            <p:spPr>
              <a:xfrm>
                <a:off x="8823873" y="6117663"/>
                <a:ext cx="1453324"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8">
                <a:extLst>
                  <a:ext uri="{FF2B5EF4-FFF2-40B4-BE49-F238E27FC236}">
                    <a16:creationId xmlns:a16="http://schemas.microsoft.com/office/drawing/2014/main" id="{F1092491-9426-4C44-A03D-75ADDC1B296F}"/>
                  </a:ext>
                </a:extLst>
              </p14:cNvPr>
              <p14:cNvContentPartPr/>
              <p14:nvPr/>
            </p14:nvContentPartPr>
            <p14:xfrm>
              <a:off x="1488875" y="103503"/>
              <a:ext cx="9071640" cy="4476600"/>
            </p14:xfrm>
          </p:contentPart>
        </mc:Choice>
        <mc:Fallback xmlns="">
          <p:pic>
            <p:nvPicPr>
              <p:cNvPr id="48" name="Ink 48">
                <a:extLst>
                  <a:ext uri="{FF2B5EF4-FFF2-40B4-BE49-F238E27FC236}">
                    <a16:creationId xmlns:a16="http://schemas.microsoft.com/office/drawing/2014/main" id="{F1092491-9426-4C44-A03D-75ADDC1B296F}"/>
                  </a:ext>
                </a:extLst>
              </p:cNvPr>
              <p:cNvPicPr/>
              <p:nvPr/>
            </p:nvPicPr>
            <p:blipFill>
              <a:blip r:embed="rId61"/>
              <a:stretch>
                <a:fillRect/>
              </a:stretch>
            </p:blipFill>
            <p:spPr>
              <a:xfrm>
                <a:off x="1472675" y="86583"/>
                <a:ext cx="9104760" cy="4510800"/>
              </a:xfrm>
              <a:prstGeom prst="rect">
                <a:avLst/>
              </a:prstGeom>
            </p:spPr>
          </p:pic>
        </mc:Fallback>
      </mc:AlternateContent>
    </p:spTree>
    <p:extLst>
      <p:ext uri="{BB962C8B-B14F-4D97-AF65-F5344CB8AC3E}">
        <p14:creationId xmlns:p14="http://schemas.microsoft.com/office/powerpoint/2010/main" val="993727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2" name="Ink 25">
                <a:extLst>
                  <a:ext uri="{FF2B5EF4-FFF2-40B4-BE49-F238E27FC236}">
                    <a16:creationId xmlns:a16="http://schemas.microsoft.com/office/drawing/2014/main" id="{32003DF5-40A4-D647-8CE3-95766C2C1398}"/>
                  </a:ext>
                </a:extLst>
              </p14:cNvPr>
              <p14:cNvContentPartPr/>
              <p14:nvPr/>
            </p14:nvContentPartPr>
            <p14:xfrm>
              <a:off x="7021715" y="1829343"/>
              <a:ext cx="1232280" cy="597600"/>
            </p14:xfrm>
          </p:contentPart>
        </mc:Choice>
        <mc:Fallback xmlns="">
          <p:pic>
            <p:nvPicPr>
              <p:cNvPr id="22" name="Ink 25">
                <a:extLst>
                  <a:ext uri="{FF2B5EF4-FFF2-40B4-BE49-F238E27FC236}">
                    <a16:creationId xmlns:a16="http://schemas.microsoft.com/office/drawing/2014/main" id="{32003DF5-40A4-D647-8CE3-95766C2C1398}"/>
                  </a:ext>
                </a:extLst>
              </p:cNvPr>
              <p:cNvPicPr/>
              <p:nvPr/>
            </p:nvPicPr>
            <p:blipFill>
              <a:blip r:embed="rId5"/>
              <a:stretch>
                <a:fillRect/>
              </a:stretch>
            </p:blipFill>
            <p:spPr>
              <a:xfrm>
                <a:off x="7012718" y="1820703"/>
                <a:ext cx="1251354"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6">
                <a:extLst>
                  <a:ext uri="{FF2B5EF4-FFF2-40B4-BE49-F238E27FC236}">
                    <a16:creationId xmlns:a16="http://schemas.microsoft.com/office/drawing/2014/main" id="{D7121C59-6019-E44E-B376-3828F75A795D}"/>
                  </a:ext>
                </a:extLst>
              </p14:cNvPr>
              <p14:cNvContentPartPr/>
              <p14:nvPr/>
            </p14:nvContentPartPr>
            <p14:xfrm>
              <a:off x="6267155" y="1961463"/>
              <a:ext cx="604080" cy="195480"/>
            </p14:xfrm>
          </p:contentPart>
        </mc:Choice>
        <mc:Fallback xmlns="">
          <p:pic>
            <p:nvPicPr>
              <p:cNvPr id="23" name="Ink 26">
                <a:extLst>
                  <a:ext uri="{FF2B5EF4-FFF2-40B4-BE49-F238E27FC236}">
                    <a16:creationId xmlns:a16="http://schemas.microsoft.com/office/drawing/2014/main" id="{D7121C59-6019-E44E-B376-3828F75A795D}"/>
                  </a:ext>
                </a:extLst>
              </p:cNvPr>
              <p:cNvPicPr/>
              <p:nvPr/>
            </p:nvPicPr>
            <p:blipFill>
              <a:blip r:embed="rId7"/>
              <a:stretch>
                <a:fillRect/>
              </a:stretch>
            </p:blipFill>
            <p:spPr>
              <a:xfrm>
                <a:off x="6258155" y="1952463"/>
                <a:ext cx="6213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7">
                <a:extLst>
                  <a:ext uri="{FF2B5EF4-FFF2-40B4-BE49-F238E27FC236}">
                    <a16:creationId xmlns:a16="http://schemas.microsoft.com/office/drawing/2014/main" id="{0D679847-95E9-4446-9476-9FCBD17D7F5B}"/>
                  </a:ext>
                </a:extLst>
              </p14:cNvPr>
              <p14:cNvContentPartPr/>
              <p14:nvPr/>
            </p14:nvContentPartPr>
            <p14:xfrm>
              <a:off x="4953155" y="1710543"/>
              <a:ext cx="848880" cy="527760"/>
            </p14:xfrm>
          </p:contentPart>
        </mc:Choice>
        <mc:Fallback xmlns="">
          <p:pic>
            <p:nvPicPr>
              <p:cNvPr id="24" name="Ink 27">
                <a:extLst>
                  <a:ext uri="{FF2B5EF4-FFF2-40B4-BE49-F238E27FC236}">
                    <a16:creationId xmlns:a16="http://schemas.microsoft.com/office/drawing/2014/main" id="{0D679847-95E9-4446-9476-9FCBD17D7F5B}"/>
                  </a:ext>
                </a:extLst>
              </p:cNvPr>
              <p:cNvPicPr/>
              <p:nvPr/>
            </p:nvPicPr>
            <p:blipFill>
              <a:blip r:embed="rId9"/>
              <a:stretch>
                <a:fillRect/>
              </a:stretch>
            </p:blipFill>
            <p:spPr>
              <a:xfrm>
                <a:off x="4943079" y="1701543"/>
                <a:ext cx="868672"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8">
                <a:extLst>
                  <a:ext uri="{FF2B5EF4-FFF2-40B4-BE49-F238E27FC236}">
                    <a16:creationId xmlns:a16="http://schemas.microsoft.com/office/drawing/2014/main" id="{1B06BF2F-AA8C-8D4D-8972-47C1D0F0747D}"/>
                  </a:ext>
                </a:extLst>
              </p14:cNvPr>
              <p14:cNvContentPartPr/>
              <p14:nvPr/>
            </p14:nvContentPartPr>
            <p14:xfrm>
              <a:off x="3412715" y="1832943"/>
              <a:ext cx="1383480" cy="361440"/>
            </p14:xfrm>
          </p:contentPart>
        </mc:Choice>
        <mc:Fallback xmlns="">
          <p:pic>
            <p:nvPicPr>
              <p:cNvPr id="25" name="Ink 28">
                <a:extLst>
                  <a:ext uri="{FF2B5EF4-FFF2-40B4-BE49-F238E27FC236}">
                    <a16:creationId xmlns:a16="http://schemas.microsoft.com/office/drawing/2014/main" id="{1B06BF2F-AA8C-8D4D-8972-47C1D0F0747D}"/>
                  </a:ext>
                </a:extLst>
              </p:cNvPr>
              <p:cNvPicPr/>
              <p:nvPr/>
            </p:nvPicPr>
            <p:blipFill>
              <a:blip r:embed="rId11"/>
              <a:stretch>
                <a:fillRect/>
              </a:stretch>
            </p:blipFill>
            <p:spPr>
              <a:xfrm>
                <a:off x="3402635" y="1823233"/>
                <a:ext cx="1403280" cy="37978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E6848381-250D-3541-A6E3-686E2967EE98}"/>
                  </a:ext>
                </a:extLst>
              </p14:cNvPr>
              <p14:cNvContentPartPr/>
              <p14:nvPr/>
            </p14:nvContentPartPr>
            <p14:xfrm>
              <a:off x="6631835" y="2872983"/>
              <a:ext cx="220320" cy="138600"/>
            </p14:xfrm>
          </p:contentPart>
        </mc:Choice>
        <mc:Fallback xmlns="">
          <p:pic>
            <p:nvPicPr>
              <p:cNvPr id="37" name="Ink 36">
                <a:extLst>
                  <a:ext uri="{FF2B5EF4-FFF2-40B4-BE49-F238E27FC236}">
                    <a16:creationId xmlns:a16="http://schemas.microsoft.com/office/drawing/2014/main" id="{E6848381-250D-3541-A6E3-686E2967EE98}"/>
                  </a:ext>
                </a:extLst>
              </p:cNvPr>
              <p:cNvPicPr/>
              <p:nvPr/>
            </p:nvPicPr>
            <p:blipFill>
              <a:blip r:embed="rId13"/>
              <a:stretch>
                <a:fillRect/>
              </a:stretch>
            </p:blipFill>
            <p:spPr>
              <a:xfrm>
                <a:off x="6622475" y="2863983"/>
                <a:ext cx="238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B8339553-AA83-8742-8041-6EB3E160CFC2}"/>
                  </a:ext>
                </a:extLst>
              </p14:cNvPr>
              <p14:cNvContentPartPr/>
              <p14:nvPr/>
            </p14:nvContentPartPr>
            <p14:xfrm>
              <a:off x="7499435" y="2671743"/>
              <a:ext cx="421560" cy="207720"/>
            </p14:xfrm>
          </p:contentPart>
        </mc:Choice>
        <mc:Fallback xmlns="">
          <p:pic>
            <p:nvPicPr>
              <p:cNvPr id="38" name="Ink 37">
                <a:extLst>
                  <a:ext uri="{FF2B5EF4-FFF2-40B4-BE49-F238E27FC236}">
                    <a16:creationId xmlns:a16="http://schemas.microsoft.com/office/drawing/2014/main" id="{B8339553-AA83-8742-8041-6EB3E160CFC2}"/>
                  </a:ext>
                </a:extLst>
              </p:cNvPr>
              <p:cNvPicPr/>
              <p:nvPr/>
            </p:nvPicPr>
            <p:blipFill>
              <a:blip r:embed="rId15"/>
              <a:stretch>
                <a:fillRect/>
              </a:stretch>
            </p:blipFill>
            <p:spPr>
              <a:xfrm>
                <a:off x="7490795" y="2663103"/>
                <a:ext cx="438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EAD3AB3B-928E-5B4A-B834-CB802EEE1A03}"/>
                  </a:ext>
                </a:extLst>
              </p14:cNvPr>
              <p14:cNvContentPartPr/>
              <p14:nvPr/>
            </p14:nvContentPartPr>
            <p14:xfrm>
              <a:off x="8033675" y="2539983"/>
              <a:ext cx="25560" cy="75960"/>
            </p14:xfrm>
          </p:contentPart>
        </mc:Choice>
        <mc:Fallback xmlns="">
          <p:pic>
            <p:nvPicPr>
              <p:cNvPr id="39" name="Ink 38">
                <a:extLst>
                  <a:ext uri="{FF2B5EF4-FFF2-40B4-BE49-F238E27FC236}">
                    <a16:creationId xmlns:a16="http://schemas.microsoft.com/office/drawing/2014/main" id="{EAD3AB3B-928E-5B4A-B834-CB802EEE1A03}"/>
                  </a:ext>
                </a:extLst>
              </p:cNvPr>
              <p:cNvPicPr/>
              <p:nvPr/>
            </p:nvPicPr>
            <p:blipFill>
              <a:blip r:embed="rId17"/>
              <a:stretch>
                <a:fillRect/>
              </a:stretch>
            </p:blipFill>
            <p:spPr>
              <a:xfrm>
                <a:off x="8025035" y="2530983"/>
                <a:ext cx="435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5871DE09-3FB4-C64C-9AC4-25F83B85719D}"/>
                  </a:ext>
                </a:extLst>
              </p14:cNvPr>
              <p14:cNvContentPartPr/>
              <p14:nvPr/>
            </p14:nvContentPartPr>
            <p14:xfrm>
              <a:off x="4802315" y="3445023"/>
              <a:ext cx="295920" cy="428040"/>
            </p14:xfrm>
          </p:contentPart>
        </mc:Choice>
        <mc:Fallback xmlns="">
          <p:pic>
            <p:nvPicPr>
              <p:cNvPr id="44" name="Ink 43">
                <a:extLst>
                  <a:ext uri="{FF2B5EF4-FFF2-40B4-BE49-F238E27FC236}">
                    <a16:creationId xmlns:a16="http://schemas.microsoft.com/office/drawing/2014/main" id="{5871DE09-3FB4-C64C-9AC4-25F83B85719D}"/>
                  </a:ext>
                </a:extLst>
              </p:cNvPr>
              <p:cNvPicPr/>
              <p:nvPr/>
            </p:nvPicPr>
            <p:blipFill>
              <a:blip r:embed="rId19"/>
              <a:stretch>
                <a:fillRect/>
              </a:stretch>
            </p:blipFill>
            <p:spPr>
              <a:xfrm>
                <a:off x="4792955" y="3436376"/>
                <a:ext cx="315000" cy="44533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C6CB77AD-61B8-1646-9E48-5D8B321B7417}"/>
                  </a:ext>
                </a:extLst>
              </p14:cNvPr>
              <p14:cNvContentPartPr/>
              <p14:nvPr/>
            </p14:nvContentPartPr>
            <p14:xfrm>
              <a:off x="5751635" y="3747063"/>
              <a:ext cx="138600" cy="25560"/>
            </p14:xfrm>
          </p:contentPart>
        </mc:Choice>
        <mc:Fallback xmlns="">
          <p:pic>
            <p:nvPicPr>
              <p:cNvPr id="47" name="Ink 46">
                <a:extLst>
                  <a:ext uri="{FF2B5EF4-FFF2-40B4-BE49-F238E27FC236}">
                    <a16:creationId xmlns:a16="http://schemas.microsoft.com/office/drawing/2014/main" id="{C6CB77AD-61B8-1646-9E48-5D8B321B7417}"/>
                  </a:ext>
                </a:extLst>
              </p:cNvPr>
              <p:cNvPicPr/>
              <p:nvPr/>
            </p:nvPicPr>
            <p:blipFill>
              <a:blip r:embed="rId21"/>
              <a:stretch>
                <a:fillRect/>
              </a:stretch>
            </p:blipFill>
            <p:spPr>
              <a:xfrm>
                <a:off x="5741915" y="3737343"/>
                <a:ext cx="1573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6" name="Ink 72">
                <a:extLst>
                  <a:ext uri="{FF2B5EF4-FFF2-40B4-BE49-F238E27FC236}">
                    <a16:creationId xmlns:a16="http://schemas.microsoft.com/office/drawing/2014/main" id="{4120E323-1B08-1B4E-87C5-F15FC79677AB}"/>
                  </a:ext>
                </a:extLst>
              </p14:cNvPr>
              <p14:cNvContentPartPr/>
              <p14:nvPr/>
            </p14:nvContentPartPr>
            <p14:xfrm>
              <a:off x="7405115" y="3382383"/>
              <a:ext cx="1766880" cy="528480"/>
            </p14:xfrm>
          </p:contentPart>
        </mc:Choice>
        <mc:Fallback xmlns="">
          <p:pic>
            <p:nvPicPr>
              <p:cNvPr id="66" name="Ink 72">
                <a:extLst>
                  <a:ext uri="{FF2B5EF4-FFF2-40B4-BE49-F238E27FC236}">
                    <a16:creationId xmlns:a16="http://schemas.microsoft.com/office/drawing/2014/main" id="{4120E323-1B08-1B4E-87C5-F15FC79677AB}"/>
                  </a:ext>
                </a:extLst>
              </p:cNvPr>
              <p:cNvPicPr/>
              <p:nvPr/>
            </p:nvPicPr>
            <p:blipFill>
              <a:blip r:embed="rId23"/>
              <a:stretch>
                <a:fillRect/>
              </a:stretch>
            </p:blipFill>
            <p:spPr>
              <a:xfrm>
                <a:off x="7395397" y="3373383"/>
                <a:ext cx="1786676"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7" name="Ink 73">
                <a:extLst>
                  <a:ext uri="{FF2B5EF4-FFF2-40B4-BE49-F238E27FC236}">
                    <a16:creationId xmlns:a16="http://schemas.microsoft.com/office/drawing/2014/main" id="{DB326268-717D-3D4F-8BA6-F4707F256CD6}"/>
                  </a:ext>
                </a:extLst>
              </p14:cNvPr>
              <p14:cNvContentPartPr/>
              <p14:nvPr/>
            </p14:nvContentPartPr>
            <p14:xfrm>
              <a:off x="6153755" y="3442503"/>
              <a:ext cx="1094400" cy="386640"/>
            </p14:xfrm>
          </p:contentPart>
        </mc:Choice>
        <mc:Fallback xmlns="">
          <p:pic>
            <p:nvPicPr>
              <p:cNvPr id="67" name="Ink 73">
                <a:extLst>
                  <a:ext uri="{FF2B5EF4-FFF2-40B4-BE49-F238E27FC236}">
                    <a16:creationId xmlns:a16="http://schemas.microsoft.com/office/drawing/2014/main" id="{DB326268-717D-3D4F-8BA6-F4707F256CD6}"/>
                  </a:ext>
                </a:extLst>
              </p:cNvPr>
              <p:cNvPicPr/>
              <p:nvPr/>
            </p:nvPicPr>
            <p:blipFill>
              <a:blip r:embed="rId25"/>
              <a:stretch>
                <a:fillRect/>
              </a:stretch>
            </p:blipFill>
            <p:spPr>
              <a:xfrm>
                <a:off x="6144395" y="3433503"/>
                <a:ext cx="111204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74">
                <a:extLst>
                  <a:ext uri="{FF2B5EF4-FFF2-40B4-BE49-F238E27FC236}">
                    <a16:creationId xmlns:a16="http://schemas.microsoft.com/office/drawing/2014/main" id="{D420CAB3-43BC-F94F-A9EF-E12B957D94B2}"/>
                  </a:ext>
                </a:extLst>
              </p14:cNvPr>
              <p14:cNvContentPartPr/>
              <p14:nvPr/>
            </p14:nvContentPartPr>
            <p14:xfrm>
              <a:off x="5343395" y="3577143"/>
              <a:ext cx="295200" cy="270720"/>
            </p14:xfrm>
          </p:contentPart>
        </mc:Choice>
        <mc:Fallback xmlns="">
          <p:pic>
            <p:nvPicPr>
              <p:cNvPr id="68" name="Ink 74">
                <a:extLst>
                  <a:ext uri="{FF2B5EF4-FFF2-40B4-BE49-F238E27FC236}">
                    <a16:creationId xmlns:a16="http://schemas.microsoft.com/office/drawing/2014/main" id="{D420CAB3-43BC-F94F-A9EF-E12B957D94B2}"/>
                  </a:ext>
                </a:extLst>
              </p:cNvPr>
              <p:cNvPicPr/>
              <p:nvPr/>
            </p:nvPicPr>
            <p:blipFill>
              <a:blip r:embed="rId27"/>
              <a:stretch>
                <a:fillRect/>
              </a:stretch>
            </p:blipFill>
            <p:spPr>
              <a:xfrm>
                <a:off x="5334035" y="3568143"/>
                <a:ext cx="3128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75">
                <a:extLst>
                  <a:ext uri="{FF2B5EF4-FFF2-40B4-BE49-F238E27FC236}">
                    <a16:creationId xmlns:a16="http://schemas.microsoft.com/office/drawing/2014/main" id="{E22241B3-55C5-CD42-9B87-94BBE392E25E}"/>
                  </a:ext>
                </a:extLst>
              </p14:cNvPr>
              <p14:cNvContentPartPr/>
              <p14:nvPr/>
            </p14:nvContentPartPr>
            <p14:xfrm>
              <a:off x="8203595" y="2659143"/>
              <a:ext cx="295920" cy="189000"/>
            </p14:xfrm>
          </p:contentPart>
        </mc:Choice>
        <mc:Fallback xmlns="">
          <p:pic>
            <p:nvPicPr>
              <p:cNvPr id="69" name="Ink 75">
                <a:extLst>
                  <a:ext uri="{FF2B5EF4-FFF2-40B4-BE49-F238E27FC236}">
                    <a16:creationId xmlns:a16="http://schemas.microsoft.com/office/drawing/2014/main" id="{E22241B3-55C5-CD42-9B87-94BBE392E25E}"/>
                  </a:ext>
                </a:extLst>
              </p:cNvPr>
              <p:cNvPicPr/>
              <p:nvPr/>
            </p:nvPicPr>
            <p:blipFill>
              <a:blip r:embed="rId29"/>
              <a:stretch>
                <a:fillRect/>
              </a:stretch>
            </p:blipFill>
            <p:spPr>
              <a:xfrm>
                <a:off x="8194235" y="2650503"/>
                <a:ext cx="314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0" name="Ink 76">
                <a:extLst>
                  <a:ext uri="{FF2B5EF4-FFF2-40B4-BE49-F238E27FC236}">
                    <a16:creationId xmlns:a16="http://schemas.microsoft.com/office/drawing/2014/main" id="{0B8FF559-2458-4C44-8C0A-1CB524FE20C5}"/>
                  </a:ext>
                </a:extLst>
              </p14:cNvPr>
              <p14:cNvContentPartPr/>
              <p14:nvPr/>
            </p14:nvContentPartPr>
            <p14:xfrm>
              <a:off x="7367315" y="2495703"/>
              <a:ext cx="119880" cy="94680"/>
            </p14:xfrm>
          </p:contentPart>
        </mc:Choice>
        <mc:Fallback xmlns="">
          <p:pic>
            <p:nvPicPr>
              <p:cNvPr id="70" name="Ink 76">
                <a:extLst>
                  <a:ext uri="{FF2B5EF4-FFF2-40B4-BE49-F238E27FC236}">
                    <a16:creationId xmlns:a16="http://schemas.microsoft.com/office/drawing/2014/main" id="{0B8FF559-2458-4C44-8C0A-1CB524FE20C5}"/>
                  </a:ext>
                </a:extLst>
              </p:cNvPr>
              <p:cNvPicPr/>
              <p:nvPr/>
            </p:nvPicPr>
            <p:blipFill>
              <a:blip r:embed="rId31"/>
              <a:stretch>
                <a:fillRect/>
              </a:stretch>
            </p:blipFill>
            <p:spPr>
              <a:xfrm>
                <a:off x="7358649" y="2486343"/>
                <a:ext cx="137934"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7">
                <a:extLst>
                  <a:ext uri="{FF2B5EF4-FFF2-40B4-BE49-F238E27FC236}">
                    <a16:creationId xmlns:a16="http://schemas.microsoft.com/office/drawing/2014/main" id="{BD6F66C2-CD3D-9442-8F6F-3A7C04E02B47}"/>
                  </a:ext>
                </a:extLst>
              </p14:cNvPr>
              <p14:cNvContentPartPr/>
              <p14:nvPr/>
            </p14:nvContentPartPr>
            <p14:xfrm>
              <a:off x="5372195" y="2740863"/>
              <a:ext cx="1140480" cy="258120"/>
            </p14:xfrm>
          </p:contentPart>
        </mc:Choice>
        <mc:Fallback xmlns="">
          <p:pic>
            <p:nvPicPr>
              <p:cNvPr id="71" name="Ink 77">
                <a:extLst>
                  <a:ext uri="{FF2B5EF4-FFF2-40B4-BE49-F238E27FC236}">
                    <a16:creationId xmlns:a16="http://schemas.microsoft.com/office/drawing/2014/main" id="{BD6F66C2-CD3D-9442-8F6F-3A7C04E02B47}"/>
                  </a:ext>
                </a:extLst>
              </p:cNvPr>
              <p:cNvPicPr/>
              <p:nvPr/>
            </p:nvPicPr>
            <p:blipFill>
              <a:blip r:embed="rId33"/>
              <a:stretch>
                <a:fillRect/>
              </a:stretch>
            </p:blipFill>
            <p:spPr>
              <a:xfrm>
                <a:off x="5363912" y="2731863"/>
                <a:ext cx="1157765"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2" name="Ink 78">
                <a:extLst>
                  <a:ext uri="{FF2B5EF4-FFF2-40B4-BE49-F238E27FC236}">
                    <a16:creationId xmlns:a16="http://schemas.microsoft.com/office/drawing/2014/main" id="{C9FC0D3A-F242-784A-B524-974002791233}"/>
                  </a:ext>
                </a:extLst>
              </p14:cNvPr>
              <p14:cNvContentPartPr/>
              <p14:nvPr/>
            </p14:nvContentPartPr>
            <p14:xfrm>
              <a:off x="4116875" y="2634303"/>
              <a:ext cx="811440" cy="477360"/>
            </p14:xfrm>
          </p:contentPart>
        </mc:Choice>
        <mc:Fallback xmlns="">
          <p:pic>
            <p:nvPicPr>
              <p:cNvPr id="72" name="Ink 78">
                <a:extLst>
                  <a:ext uri="{FF2B5EF4-FFF2-40B4-BE49-F238E27FC236}">
                    <a16:creationId xmlns:a16="http://schemas.microsoft.com/office/drawing/2014/main" id="{C9FC0D3A-F242-784A-B524-974002791233}"/>
                  </a:ext>
                </a:extLst>
              </p:cNvPr>
              <p:cNvPicPr/>
              <p:nvPr/>
            </p:nvPicPr>
            <p:blipFill>
              <a:blip r:embed="rId35"/>
              <a:stretch>
                <a:fillRect/>
              </a:stretch>
            </p:blipFill>
            <p:spPr>
              <a:xfrm>
                <a:off x="4107151" y="2625663"/>
                <a:ext cx="830168" cy="494280"/>
              </a:xfrm>
              <a:prstGeom prst="rect">
                <a:avLst/>
              </a:prstGeom>
            </p:spPr>
          </p:pic>
        </mc:Fallback>
      </mc:AlternateContent>
    </p:spTree>
    <p:extLst>
      <p:ext uri="{BB962C8B-B14F-4D97-AF65-F5344CB8AC3E}">
        <p14:creationId xmlns:p14="http://schemas.microsoft.com/office/powerpoint/2010/main" val="3506958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lgn="just">
              <a:buFont typeface="Wingdings" panose="05000000000000000000" pitchFamily="2" charset="2"/>
              <a:buChar char="Ø"/>
            </a:pPr>
            <a:r>
              <a:rPr lang="en-US" sz="2800" dirty="0">
                <a:latin typeface="+mn-lt"/>
              </a:rPr>
              <a:t>With simple random sampling, each unit of the frame is numbered from 1 to </a:t>
            </a:r>
            <a:r>
              <a:rPr lang="en-US" sz="2800" i="1" dirty="0">
                <a:latin typeface="+mn-lt"/>
              </a:rPr>
              <a:t>N </a:t>
            </a:r>
            <a:r>
              <a:rPr lang="en-US" sz="2800" dirty="0">
                <a:latin typeface="+mn-lt"/>
              </a:rPr>
              <a:t>(where </a:t>
            </a:r>
            <a:r>
              <a:rPr lang="en-US" sz="2800" i="1" dirty="0">
                <a:latin typeface="+mn-lt"/>
              </a:rPr>
              <a:t>N </a:t>
            </a:r>
            <a:r>
              <a:rPr lang="en-US" sz="2800" dirty="0">
                <a:latin typeface="+mn-lt"/>
              </a:rPr>
              <a:t>is the size of the population). </a:t>
            </a:r>
          </a:p>
          <a:p>
            <a:pPr marL="457200" indent="-457200" algn="just">
              <a:buFont typeface="Wingdings" panose="05000000000000000000" pitchFamily="2" charset="2"/>
              <a:buChar char="Ø"/>
            </a:pPr>
            <a:endParaRPr lang="en-US" sz="2800" dirty="0">
              <a:latin typeface="+mn-lt"/>
            </a:endParaRPr>
          </a:p>
          <a:p>
            <a:pPr marL="457200" indent="-457200" algn="just">
              <a:buFont typeface="Wingdings" panose="05000000000000000000" pitchFamily="2" charset="2"/>
              <a:buChar char="Ø"/>
            </a:pPr>
            <a:r>
              <a:rPr lang="en-US" sz="2800" dirty="0">
                <a:latin typeface="+mn-lt"/>
              </a:rPr>
              <a:t>Next, a table of random numbers or a random number generator is used to select </a:t>
            </a:r>
            <a:r>
              <a:rPr lang="en-US" sz="2800" i="1" dirty="0">
                <a:latin typeface="+mn-lt"/>
              </a:rPr>
              <a:t>n </a:t>
            </a:r>
            <a:r>
              <a:rPr lang="en-US" sz="2800" dirty="0">
                <a:latin typeface="+mn-lt"/>
              </a:rPr>
              <a:t>items into the sample. </a:t>
            </a:r>
          </a:p>
          <a:p>
            <a:pPr marL="457200" indent="-457200" algn="just">
              <a:buFont typeface="Wingdings" panose="05000000000000000000" pitchFamily="2" charset="2"/>
              <a:buChar char="Ø"/>
            </a:pPr>
            <a:endParaRPr lang="en-US" sz="2800" dirty="0">
              <a:latin typeface="+mn-lt"/>
            </a:endParaRPr>
          </a:p>
          <a:p>
            <a:pPr marL="457200" indent="-457200" algn="just">
              <a:buFont typeface="Wingdings" panose="05000000000000000000" pitchFamily="2" charset="2"/>
              <a:buChar char="Ø"/>
            </a:pPr>
            <a:r>
              <a:rPr lang="en-US" sz="2800" dirty="0">
                <a:latin typeface="+mn-lt"/>
              </a:rPr>
              <a:t>A random number generator is usually a computer program that allows computer-calculated output to yield random numbers.</a:t>
            </a:r>
            <a:endParaRPr lang="en-IN" sz="2800" dirty="0">
              <a:latin typeface="+mn-lt"/>
            </a:endParaRPr>
          </a:p>
        </p:txBody>
      </p:sp>
      <p:sp>
        <p:nvSpPr>
          <p:cNvPr id="3" name="Content Placeholder 2"/>
          <p:cNvSpPr>
            <a:spLocks noGrp="1"/>
          </p:cNvSpPr>
          <p:nvPr>
            <p:ph sz="quarter" idx="10"/>
          </p:nvPr>
        </p:nvSpPr>
        <p:spPr/>
        <p:txBody>
          <a:bodyPr>
            <a:normAutofit/>
          </a:bodyPr>
          <a:lstStyle/>
          <a:p>
            <a:pPr algn="ctr"/>
            <a:r>
              <a:rPr lang="en-IN" sz="4400" dirty="0">
                <a:latin typeface="+mn-lt"/>
              </a:rPr>
              <a:t>Simple random sampling</a:t>
            </a:r>
          </a:p>
        </p:txBody>
      </p:sp>
    </p:spTree>
    <p:extLst>
      <p:ext uri="{BB962C8B-B14F-4D97-AF65-F5344CB8AC3E}">
        <p14:creationId xmlns:p14="http://schemas.microsoft.com/office/powerpoint/2010/main" val="3786313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 name="Ink 23">
                <a:extLst>
                  <a:ext uri="{FF2B5EF4-FFF2-40B4-BE49-F238E27FC236}">
                    <a16:creationId xmlns:a16="http://schemas.microsoft.com/office/drawing/2014/main" id="{CC019FB4-B820-7C4D-B36F-4E40769CC1D1}"/>
                  </a:ext>
                </a:extLst>
              </p14:cNvPr>
              <p14:cNvContentPartPr/>
              <p14:nvPr/>
            </p14:nvContentPartPr>
            <p14:xfrm>
              <a:off x="5663435" y="241743"/>
              <a:ext cx="1270440" cy="345960"/>
            </p14:xfrm>
          </p:contentPart>
        </mc:Choice>
        <mc:Fallback xmlns="">
          <p:pic>
            <p:nvPicPr>
              <p:cNvPr id="21" name="Ink 23">
                <a:extLst>
                  <a:ext uri="{FF2B5EF4-FFF2-40B4-BE49-F238E27FC236}">
                    <a16:creationId xmlns:a16="http://schemas.microsoft.com/office/drawing/2014/main" id="{CC019FB4-B820-7C4D-B36F-4E40769CC1D1}"/>
                  </a:ext>
                </a:extLst>
              </p:cNvPr>
              <p:cNvPicPr/>
              <p:nvPr/>
            </p:nvPicPr>
            <p:blipFill>
              <a:blip r:embed="rId3"/>
              <a:stretch>
                <a:fillRect/>
              </a:stretch>
            </p:blipFill>
            <p:spPr>
              <a:xfrm>
                <a:off x="5654075" y="232023"/>
                <a:ext cx="12891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4">
                <a:extLst>
                  <a:ext uri="{FF2B5EF4-FFF2-40B4-BE49-F238E27FC236}">
                    <a16:creationId xmlns:a16="http://schemas.microsoft.com/office/drawing/2014/main" id="{4322D097-5643-A94B-8654-44F6617BED9F}"/>
                  </a:ext>
                </a:extLst>
              </p14:cNvPr>
              <p14:cNvContentPartPr/>
              <p14:nvPr/>
            </p14:nvContentPartPr>
            <p14:xfrm>
              <a:off x="4217315" y="342183"/>
              <a:ext cx="1132200" cy="289440"/>
            </p14:xfrm>
          </p:contentPart>
        </mc:Choice>
        <mc:Fallback xmlns="">
          <p:pic>
            <p:nvPicPr>
              <p:cNvPr id="22" name="Ink 24">
                <a:extLst>
                  <a:ext uri="{FF2B5EF4-FFF2-40B4-BE49-F238E27FC236}">
                    <a16:creationId xmlns:a16="http://schemas.microsoft.com/office/drawing/2014/main" id="{4322D097-5643-A94B-8654-44F6617BED9F}"/>
                  </a:ext>
                </a:extLst>
              </p:cNvPr>
              <p:cNvPicPr/>
              <p:nvPr/>
            </p:nvPicPr>
            <p:blipFill>
              <a:blip r:embed="rId5"/>
              <a:stretch>
                <a:fillRect/>
              </a:stretch>
            </p:blipFill>
            <p:spPr>
              <a:xfrm>
                <a:off x="4208315" y="332823"/>
                <a:ext cx="11512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5">
                <a:extLst>
                  <a:ext uri="{FF2B5EF4-FFF2-40B4-BE49-F238E27FC236}">
                    <a16:creationId xmlns:a16="http://schemas.microsoft.com/office/drawing/2014/main" id="{06ABD24A-91BD-5A44-9995-A65062C8B0BA}"/>
                  </a:ext>
                </a:extLst>
              </p14:cNvPr>
              <p14:cNvContentPartPr/>
              <p14:nvPr/>
            </p14:nvContentPartPr>
            <p14:xfrm>
              <a:off x="2519915" y="354783"/>
              <a:ext cx="1402560" cy="520920"/>
            </p14:xfrm>
          </p:contentPart>
        </mc:Choice>
        <mc:Fallback xmlns="">
          <p:pic>
            <p:nvPicPr>
              <p:cNvPr id="23" name="Ink 25">
                <a:extLst>
                  <a:ext uri="{FF2B5EF4-FFF2-40B4-BE49-F238E27FC236}">
                    <a16:creationId xmlns:a16="http://schemas.microsoft.com/office/drawing/2014/main" id="{06ABD24A-91BD-5A44-9995-A65062C8B0BA}"/>
                  </a:ext>
                </a:extLst>
              </p:cNvPr>
              <p:cNvPicPr/>
              <p:nvPr/>
            </p:nvPicPr>
            <p:blipFill>
              <a:blip r:embed="rId7"/>
              <a:stretch>
                <a:fillRect/>
              </a:stretch>
            </p:blipFill>
            <p:spPr>
              <a:xfrm>
                <a:off x="2509832" y="345423"/>
                <a:ext cx="1422725"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1644059F-9288-DE40-8C5F-EFF020121F01}"/>
                  </a:ext>
                </a:extLst>
              </p14:cNvPr>
              <p14:cNvContentPartPr/>
              <p14:nvPr/>
            </p14:nvContentPartPr>
            <p14:xfrm>
              <a:off x="4739315" y="838983"/>
              <a:ext cx="138600" cy="189000"/>
            </p14:xfrm>
          </p:contentPart>
        </mc:Choice>
        <mc:Fallback xmlns="">
          <p:pic>
            <p:nvPicPr>
              <p:cNvPr id="27" name="Ink 26">
                <a:extLst>
                  <a:ext uri="{FF2B5EF4-FFF2-40B4-BE49-F238E27FC236}">
                    <a16:creationId xmlns:a16="http://schemas.microsoft.com/office/drawing/2014/main" id="{1644059F-9288-DE40-8C5F-EFF020121F01}"/>
                  </a:ext>
                </a:extLst>
              </p:cNvPr>
              <p:cNvPicPr/>
              <p:nvPr/>
            </p:nvPicPr>
            <p:blipFill>
              <a:blip r:embed="rId9"/>
              <a:stretch>
                <a:fillRect/>
              </a:stretch>
            </p:blipFill>
            <p:spPr>
              <a:xfrm>
                <a:off x="4729979" y="829263"/>
                <a:ext cx="157631"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21076886-6C93-B646-9B59-E00A897E19CD}"/>
                  </a:ext>
                </a:extLst>
              </p14:cNvPr>
              <p14:cNvContentPartPr/>
              <p14:nvPr/>
            </p14:nvContentPartPr>
            <p14:xfrm>
              <a:off x="5399555" y="971103"/>
              <a:ext cx="94680" cy="6480"/>
            </p14:xfrm>
          </p:contentPart>
        </mc:Choice>
        <mc:Fallback xmlns="">
          <p:pic>
            <p:nvPicPr>
              <p:cNvPr id="30" name="Ink 29">
                <a:extLst>
                  <a:ext uri="{FF2B5EF4-FFF2-40B4-BE49-F238E27FC236}">
                    <a16:creationId xmlns:a16="http://schemas.microsoft.com/office/drawing/2014/main" id="{21076886-6C93-B646-9B59-E00A897E19CD}"/>
                  </a:ext>
                </a:extLst>
              </p:cNvPr>
              <p:cNvPicPr/>
              <p:nvPr/>
            </p:nvPicPr>
            <p:blipFill>
              <a:blip r:embed="rId11"/>
              <a:stretch>
                <a:fillRect/>
              </a:stretch>
            </p:blipFill>
            <p:spPr>
              <a:xfrm>
                <a:off x="5389835" y="961895"/>
                <a:ext cx="11340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47">
                <a:extLst>
                  <a:ext uri="{FF2B5EF4-FFF2-40B4-BE49-F238E27FC236}">
                    <a16:creationId xmlns:a16="http://schemas.microsoft.com/office/drawing/2014/main" id="{7EA6A771-10A2-BE44-8391-E7D9232F31C2}"/>
                  </a:ext>
                </a:extLst>
              </p14:cNvPr>
              <p14:cNvContentPartPr/>
              <p14:nvPr/>
            </p14:nvContentPartPr>
            <p14:xfrm>
              <a:off x="5771075" y="763743"/>
              <a:ext cx="2356560" cy="428040"/>
            </p14:xfrm>
          </p:contentPart>
        </mc:Choice>
        <mc:Fallback xmlns="">
          <p:pic>
            <p:nvPicPr>
              <p:cNvPr id="46" name="Ink 47">
                <a:extLst>
                  <a:ext uri="{FF2B5EF4-FFF2-40B4-BE49-F238E27FC236}">
                    <a16:creationId xmlns:a16="http://schemas.microsoft.com/office/drawing/2014/main" id="{7EA6A771-10A2-BE44-8391-E7D9232F31C2}"/>
                  </a:ext>
                </a:extLst>
              </p:cNvPr>
              <p:cNvPicPr/>
              <p:nvPr/>
            </p:nvPicPr>
            <p:blipFill>
              <a:blip r:embed="rId13"/>
              <a:stretch>
                <a:fillRect/>
              </a:stretch>
            </p:blipFill>
            <p:spPr>
              <a:xfrm>
                <a:off x="5762075" y="754023"/>
                <a:ext cx="23756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8">
                <a:extLst>
                  <a:ext uri="{FF2B5EF4-FFF2-40B4-BE49-F238E27FC236}">
                    <a16:creationId xmlns:a16="http://schemas.microsoft.com/office/drawing/2014/main" id="{ADAB7395-A981-404B-A2D1-12389DDB44D1}"/>
                  </a:ext>
                </a:extLst>
              </p14:cNvPr>
              <p14:cNvContentPartPr/>
              <p14:nvPr/>
            </p14:nvContentPartPr>
            <p14:xfrm>
              <a:off x="5015795" y="838983"/>
              <a:ext cx="270720" cy="189000"/>
            </p14:xfrm>
          </p:contentPart>
        </mc:Choice>
        <mc:Fallback xmlns="">
          <p:pic>
            <p:nvPicPr>
              <p:cNvPr id="47" name="Ink 48">
                <a:extLst>
                  <a:ext uri="{FF2B5EF4-FFF2-40B4-BE49-F238E27FC236}">
                    <a16:creationId xmlns:a16="http://schemas.microsoft.com/office/drawing/2014/main" id="{ADAB7395-A981-404B-A2D1-12389DDB44D1}"/>
                  </a:ext>
                </a:extLst>
              </p:cNvPr>
              <p:cNvPicPr/>
              <p:nvPr/>
            </p:nvPicPr>
            <p:blipFill>
              <a:blip r:embed="rId15"/>
              <a:stretch>
                <a:fillRect/>
              </a:stretch>
            </p:blipFill>
            <p:spPr>
              <a:xfrm>
                <a:off x="5006795" y="829983"/>
                <a:ext cx="2883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1" name="Ink 271">
                <a:extLst>
                  <a:ext uri="{FF2B5EF4-FFF2-40B4-BE49-F238E27FC236}">
                    <a16:creationId xmlns:a16="http://schemas.microsoft.com/office/drawing/2014/main" id="{D1A75EBF-3613-C346-BC0F-066A05695D5F}"/>
                  </a:ext>
                </a:extLst>
              </p14:cNvPr>
              <p14:cNvContentPartPr/>
              <p14:nvPr/>
            </p14:nvContentPartPr>
            <p14:xfrm>
              <a:off x="1285089" y="1354503"/>
              <a:ext cx="9226106" cy="4131000"/>
            </p14:xfrm>
          </p:contentPart>
        </mc:Choice>
        <mc:Fallback xmlns="">
          <p:pic>
            <p:nvPicPr>
              <p:cNvPr id="271" name="Ink 271">
                <a:extLst>
                  <a:ext uri="{FF2B5EF4-FFF2-40B4-BE49-F238E27FC236}">
                    <a16:creationId xmlns:a16="http://schemas.microsoft.com/office/drawing/2014/main" id="{D1A75EBF-3613-C346-BC0F-066A05695D5F}"/>
                  </a:ext>
                </a:extLst>
              </p:cNvPr>
              <p:cNvPicPr/>
              <p:nvPr/>
            </p:nvPicPr>
            <p:blipFill>
              <a:blip r:embed="rId17"/>
              <a:stretch>
                <a:fillRect/>
              </a:stretch>
            </p:blipFill>
            <p:spPr>
              <a:xfrm>
                <a:off x="1276809" y="1344783"/>
                <a:ext cx="9243026" cy="4149000"/>
              </a:xfrm>
              <a:prstGeom prst="rect">
                <a:avLst/>
              </a:prstGeom>
            </p:spPr>
          </p:pic>
        </mc:Fallback>
      </mc:AlternateContent>
    </p:spTree>
    <p:extLst>
      <p:ext uri="{BB962C8B-B14F-4D97-AF65-F5344CB8AC3E}">
        <p14:creationId xmlns:p14="http://schemas.microsoft.com/office/powerpoint/2010/main" val="3742408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924192-E000-ED49-B9DB-DFA819F7B1EC}"/>
                  </a:ext>
                </a:extLst>
              </p14:cNvPr>
              <p14:cNvContentPartPr/>
              <p14:nvPr/>
            </p14:nvContentPartPr>
            <p14:xfrm>
              <a:off x="2306075" y="329943"/>
              <a:ext cx="352440" cy="239400"/>
            </p14:xfrm>
          </p:contentPart>
        </mc:Choice>
        <mc:Fallback xmlns="">
          <p:pic>
            <p:nvPicPr>
              <p:cNvPr id="4" name="Ink 3">
                <a:extLst>
                  <a:ext uri="{FF2B5EF4-FFF2-40B4-BE49-F238E27FC236}">
                    <a16:creationId xmlns:a16="http://schemas.microsoft.com/office/drawing/2014/main" id="{E4924192-E000-ED49-B9DB-DFA819F7B1EC}"/>
                  </a:ext>
                </a:extLst>
              </p:cNvPr>
              <p:cNvPicPr/>
              <p:nvPr/>
            </p:nvPicPr>
            <p:blipFill>
              <a:blip r:embed="rId3"/>
              <a:stretch>
                <a:fillRect/>
              </a:stretch>
            </p:blipFill>
            <p:spPr>
              <a:xfrm>
                <a:off x="2296715" y="320223"/>
                <a:ext cx="37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97CA3B-AC44-CB47-ACE6-15364C5BC161}"/>
                  </a:ext>
                </a:extLst>
              </p14:cNvPr>
              <p14:cNvContentPartPr/>
              <p14:nvPr/>
            </p14:nvContentPartPr>
            <p14:xfrm>
              <a:off x="2871995" y="430383"/>
              <a:ext cx="145080" cy="25560"/>
            </p14:xfrm>
          </p:contentPart>
        </mc:Choice>
        <mc:Fallback xmlns="">
          <p:pic>
            <p:nvPicPr>
              <p:cNvPr id="5" name="Ink 4">
                <a:extLst>
                  <a:ext uri="{FF2B5EF4-FFF2-40B4-BE49-F238E27FC236}">
                    <a16:creationId xmlns:a16="http://schemas.microsoft.com/office/drawing/2014/main" id="{EE97CA3B-AC44-CB47-ACE6-15364C5BC161}"/>
                  </a:ext>
                </a:extLst>
              </p:cNvPr>
              <p:cNvPicPr/>
              <p:nvPr/>
            </p:nvPicPr>
            <p:blipFill>
              <a:blip r:embed="rId5"/>
              <a:stretch>
                <a:fillRect/>
              </a:stretch>
            </p:blipFill>
            <p:spPr>
              <a:xfrm>
                <a:off x="2862973" y="421023"/>
                <a:ext cx="162403"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66A5FA-DD32-F24C-8D7E-1F36E7B03604}"/>
                  </a:ext>
                </a:extLst>
              </p14:cNvPr>
              <p14:cNvContentPartPr/>
              <p14:nvPr/>
            </p14:nvContentPartPr>
            <p14:xfrm>
              <a:off x="2897195" y="543423"/>
              <a:ext cx="107280" cy="12960"/>
            </p14:xfrm>
          </p:contentPart>
        </mc:Choice>
        <mc:Fallback xmlns="">
          <p:pic>
            <p:nvPicPr>
              <p:cNvPr id="6" name="Ink 5">
                <a:extLst>
                  <a:ext uri="{FF2B5EF4-FFF2-40B4-BE49-F238E27FC236}">
                    <a16:creationId xmlns:a16="http://schemas.microsoft.com/office/drawing/2014/main" id="{8166A5FA-DD32-F24C-8D7E-1F36E7B03604}"/>
                  </a:ext>
                </a:extLst>
              </p:cNvPr>
              <p:cNvPicPr/>
              <p:nvPr/>
            </p:nvPicPr>
            <p:blipFill>
              <a:blip r:embed="rId7"/>
              <a:stretch>
                <a:fillRect/>
              </a:stretch>
            </p:blipFill>
            <p:spPr>
              <a:xfrm>
                <a:off x="2887475" y="533703"/>
                <a:ext cx="12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1">
                <a:extLst>
                  <a:ext uri="{FF2B5EF4-FFF2-40B4-BE49-F238E27FC236}">
                    <a16:creationId xmlns:a16="http://schemas.microsoft.com/office/drawing/2014/main" id="{D649B9FB-0AC2-B84A-8F9D-854B9315A06E}"/>
                  </a:ext>
                </a:extLst>
              </p14:cNvPr>
              <p14:cNvContentPartPr/>
              <p14:nvPr/>
            </p14:nvContentPartPr>
            <p14:xfrm>
              <a:off x="3343595" y="298263"/>
              <a:ext cx="628920" cy="471960"/>
            </p14:xfrm>
          </p:contentPart>
        </mc:Choice>
        <mc:Fallback xmlns="">
          <p:pic>
            <p:nvPicPr>
              <p:cNvPr id="11" name="Ink 11">
                <a:extLst>
                  <a:ext uri="{FF2B5EF4-FFF2-40B4-BE49-F238E27FC236}">
                    <a16:creationId xmlns:a16="http://schemas.microsoft.com/office/drawing/2014/main" id="{D649B9FB-0AC2-B84A-8F9D-854B9315A06E}"/>
                  </a:ext>
                </a:extLst>
              </p:cNvPr>
              <p:cNvPicPr/>
              <p:nvPr/>
            </p:nvPicPr>
            <p:blipFill>
              <a:blip r:embed="rId9"/>
              <a:stretch>
                <a:fillRect/>
              </a:stretch>
            </p:blipFill>
            <p:spPr>
              <a:xfrm>
                <a:off x="3334240" y="289263"/>
                <a:ext cx="647269"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65728C3-F961-1A42-AC0D-A54B8D2B6B2F}"/>
                  </a:ext>
                </a:extLst>
              </p14:cNvPr>
              <p14:cNvContentPartPr/>
              <p14:nvPr/>
            </p14:nvContentPartPr>
            <p14:xfrm>
              <a:off x="5135315" y="392583"/>
              <a:ext cx="176400" cy="132480"/>
            </p14:xfrm>
          </p:contentPart>
        </mc:Choice>
        <mc:Fallback xmlns="">
          <p:pic>
            <p:nvPicPr>
              <p:cNvPr id="16" name="Ink 15">
                <a:extLst>
                  <a:ext uri="{FF2B5EF4-FFF2-40B4-BE49-F238E27FC236}">
                    <a16:creationId xmlns:a16="http://schemas.microsoft.com/office/drawing/2014/main" id="{265728C3-F961-1A42-AC0D-A54B8D2B6B2F}"/>
                  </a:ext>
                </a:extLst>
              </p:cNvPr>
              <p:cNvPicPr/>
              <p:nvPr/>
            </p:nvPicPr>
            <p:blipFill>
              <a:blip r:embed="rId11"/>
              <a:stretch>
                <a:fillRect/>
              </a:stretch>
            </p:blipFill>
            <p:spPr>
              <a:xfrm>
                <a:off x="5126315" y="383197"/>
                <a:ext cx="194760"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BD10F1C0-05CE-B24B-AFF2-882EDC477568}"/>
                  </a:ext>
                </a:extLst>
              </p14:cNvPr>
              <p14:cNvContentPartPr/>
              <p14:nvPr/>
            </p14:nvContentPartPr>
            <p14:xfrm>
              <a:off x="5493875" y="455583"/>
              <a:ext cx="6480" cy="360"/>
            </p14:xfrm>
          </p:contentPart>
        </mc:Choice>
        <mc:Fallback xmlns="">
          <p:pic>
            <p:nvPicPr>
              <p:cNvPr id="17" name="Ink 16">
                <a:extLst>
                  <a:ext uri="{FF2B5EF4-FFF2-40B4-BE49-F238E27FC236}">
                    <a16:creationId xmlns:a16="http://schemas.microsoft.com/office/drawing/2014/main" id="{BD10F1C0-05CE-B24B-AFF2-882EDC477568}"/>
                  </a:ext>
                </a:extLst>
              </p:cNvPr>
              <p:cNvPicPr/>
              <p:nvPr/>
            </p:nvPicPr>
            <p:blipFill>
              <a:blip r:embed="rId13"/>
              <a:stretch>
                <a:fillRect/>
              </a:stretch>
            </p:blipFill>
            <p:spPr>
              <a:xfrm>
                <a:off x="5485690" y="445863"/>
                <a:ext cx="23874"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3">
                <a:extLst>
                  <a:ext uri="{FF2B5EF4-FFF2-40B4-BE49-F238E27FC236}">
                    <a16:creationId xmlns:a16="http://schemas.microsoft.com/office/drawing/2014/main" id="{1DB81EC9-E3EF-644F-A987-63F21DAB05CA}"/>
                  </a:ext>
                </a:extLst>
              </p14:cNvPr>
              <p14:cNvContentPartPr/>
              <p14:nvPr/>
            </p14:nvContentPartPr>
            <p14:xfrm>
              <a:off x="5638235" y="229143"/>
              <a:ext cx="691920" cy="383760"/>
            </p14:xfrm>
          </p:contentPart>
        </mc:Choice>
        <mc:Fallback xmlns="">
          <p:pic>
            <p:nvPicPr>
              <p:cNvPr id="22" name="Ink 23">
                <a:extLst>
                  <a:ext uri="{FF2B5EF4-FFF2-40B4-BE49-F238E27FC236}">
                    <a16:creationId xmlns:a16="http://schemas.microsoft.com/office/drawing/2014/main" id="{1DB81EC9-E3EF-644F-A987-63F21DAB05CA}"/>
                  </a:ext>
                </a:extLst>
              </p:cNvPr>
              <p:cNvPicPr/>
              <p:nvPr/>
            </p:nvPicPr>
            <p:blipFill>
              <a:blip r:embed="rId15"/>
              <a:stretch>
                <a:fillRect/>
              </a:stretch>
            </p:blipFill>
            <p:spPr>
              <a:xfrm>
                <a:off x="5628875" y="220143"/>
                <a:ext cx="7106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4">
                <a:extLst>
                  <a:ext uri="{FF2B5EF4-FFF2-40B4-BE49-F238E27FC236}">
                    <a16:creationId xmlns:a16="http://schemas.microsoft.com/office/drawing/2014/main" id="{CBC3C445-6DA9-3F41-8D7D-8757F25E07AC}"/>
                  </a:ext>
                </a:extLst>
              </p14:cNvPr>
              <p14:cNvContentPartPr/>
              <p14:nvPr/>
            </p14:nvContentPartPr>
            <p14:xfrm>
              <a:off x="4349435" y="247863"/>
              <a:ext cx="503280" cy="402840"/>
            </p14:xfrm>
          </p:contentPart>
        </mc:Choice>
        <mc:Fallback xmlns="">
          <p:pic>
            <p:nvPicPr>
              <p:cNvPr id="23" name="Ink 24">
                <a:extLst>
                  <a:ext uri="{FF2B5EF4-FFF2-40B4-BE49-F238E27FC236}">
                    <a16:creationId xmlns:a16="http://schemas.microsoft.com/office/drawing/2014/main" id="{CBC3C445-6DA9-3F41-8D7D-8757F25E07AC}"/>
                  </a:ext>
                </a:extLst>
              </p:cNvPr>
              <p:cNvPicPr/>
              <p:nvPr/>
            </p:nvPicPr>
            <p:blipFill>
              <a:blip r:embed="rId17"/>
              <a:stretch>
                <a:fillRect/>
              </a:stretch>
            </p:blipFill>
            <p:spPr>
              <a:xfrm>
                <a:off x="4340435" y="239223"/>
                <a:ext cx="520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FAAA1514-C67C-9045-A185-D931A9D7A305}"/>
                  </a:ext>
                </a:extLst>
              </p14:cNvPr>
              <p14:cNvContentPartPr/>
              <p14:nvPr/>
            </p14:nvContentPartPr>
            <p14:xfrm>
              <a:off x="1947875" y="3466983"/>
              <a:ext cx="19080" cy="12240"/>
            </p14:xfrm>
          </p:contentPart>
        </mc:Choice>
        <mc:Fallback xmlns="">
          <p:pic>
            <p:nvPicPr>
              <p:cNvPr id="26" name="Ink 25">
                <a:extLst>
                  <a:ext uri="{FF2B5EF4-FFF2-40B4-BE49-F238E27FC236}">
                    <a16:creationId xmlns:a16="http://schemas.microsoft.com/office/drawing/2014/main" id="{FAAA1514-C67C-9045-A185-D931A9D7A305}"/>
                  </a:ext>
                </a:extLst>
              </p:cNvPr>
              <p:cNvPicPr/>
              <p:nvPr/>
            </p:nvPicPr>
            <p:blipFill>
              <a:blip r:embed="rId19"/>
              <a:stretch>
                <a:fillRect/>
              </a:stretch>
            </p:blipFill>
            <p:spPr>
              <a:xfrm>
                <a:off x="1939042" y="3457983"/>
                <a:ext cx="367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0" name="Ink 110">
                <a:extLst>
                  <a:ext uri="{FF2B5EF4-FFF2-40B4-BE49-F238E27FC236}">
                    <a16:creationId xmlns:a16="http://schemas.microsoft.com/office/drawing/2014/main" id="{B2D7FFA0-FE63-AD49-BE08-9AF19595A882}"/>
                  </a:ext>
                </a:extLst>
              </p14:cNvPr>
              <p14:cNvContentPartPr/>
              <p14:nvPr/>
            </p14:nvContentPartPr>
            <p14:xfrm>
              <a:off x="1790555" y="1430103"/>
              <a:ext cx="8840160" cy="4860360"/>
            </p14:xfrm>
          </p:contentPart>
        </mc:Choice>
        <mc:Fallback xmlns="">
          <p:pic>
            <p:nvPicPr>
              <p:cNvPr id="110" name="Ink 110">
                <a:extLst>
                  <a:ext uri="{FF2B5EF4-FFF2-40B4-BE49-F238E27FC236}">
                    <a16:creationId xmlns:a16="http://schemas.microsoft.com/office/drawing/2014/main" id="{B2D7FFA0-FE63-AD49-BE08-9AF19595A882}"/>
                  </a:ext>
                </a:extLst>
              </p:cNvPr>
              <p:cNvPicPr/>
              <p:nvPr/>
            </p:nvPicPr>
            <p:blipFill>
              <a:blip r:embed="rId21"/>
              <a:stretch>
                <a:fillRect/>
              </a:stretch>
            </p:blipFill>
            <p:spPr>
              <a:xfrm>
                <a:off x="1780835" y="1420383"/>
                <a:ext cx="8858161" cy="487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2" name="Ink 111">
                <a:extLst>
                  <a:ext uri="{FF2B5EF4-FFF2-40B4-BE49-F238E27FC236}">
                    <a16:creationId xmlns:a16="http://schemas.microsoft.com/office/drawing/2014/main" id="{F27DD7F1-BE10-4F42-BC66-902E8FD0E107}"/>
                  </a:ext>
                </a:extLst>
              </p14:cNvPr>
              <p14:cNvContentPartPr/>
              <p14:nvPr/>
            </p14:nvContentPartPr>
            <p14:xfrm>
              <a:off x="2256035" y="3096183"/>
              <a:ext cx="390240" cy="339840"/>
            </p14:xfrm>
          </p:contentPart>
        </mc:Choice>
        <mc:Fallback xmlns="">
          <p:pic>
            <p:nvPicPr>
              <p:cNvPr id="112" name="Ink 111">
                <a:extLst>
                  <a:ext uri="{FF2B5EF4-FFF2-40B4-BE49-F238E27FC236}">
                    <a16:creationId xmlns:a16="http://schemas.microsoft.com/office/drawing/2014/main" id="{F27DD7F1-BE10-4F42-BC66-902E8FD0E107}"/>
                  </a:ext>
                </a:extLst>
              </p:cNvPr>
              <p:cNvPicPr/>
              <p:nvPr/>
            </p:nvPicPr>
            <p:blipFill>
              <a:blip r:embed="rId23"/>
              <a:stretch>
                <a:fillRect/>
              </a:stretch>
            </p:blipFill>
            <p:spPr>
              <a:xfrm>
                <a:off x="2247395" y="3087543"/>
                <a:ext cx="4075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9" name="Ink 118">
                <a:extLst>
                  <a:ext uri="{FF2B5EF4-FFF2-40B4-BE49-F238E27FC236}">
                    <a16:creationId xmlns:a16="http://schemas.microsoft.com/office/drawing/2014/main" id="{FD45C8AA-1148-8D4A-9B8B-363FBB7307DB}"/>
                  </a:ext>
                </a:extLst>
              </p14:cNvPr>
              <p14:cNvContentPartPr/>
              <p14:nvPr/>
            </p14:nvContentPartPr>
            <p14:xfrm>
              <a:off x="4858835" y="3052263"/>
              <a:ext cx="321120" cy="25560"/>
            </p14:xfrm>
          </p:contentPart>
        </mc:Choice>
        <mc:Fallback xmlns="">
          <p:pic>
            <p:nvPicPr>
              <p:cNvPr id="119" name="Ink 118">
                <a:extLst>
                  <a:ext uri="{FF2B5EF4-FFF2-40B4-BE49-F238E27FC236}">
                    <a16:creationId xmlns:a16="http://schemas.microsoft.com/office/drawing/2014/main" id="{FD45C8AA-1148-8D4A-9B8B-363FBB7307DB}"/>
                  </a:ext>
                </a:extLst>
              </p:cNvPr>
              <p:cNvPicPr/>
              <p:nvPr/>
            </p:nvPicPr>
            <p:blipFill>
              <a:blip r:embed="rId25"/>
              <a:stretch>
                <a:fillRect/>
              </a:stretch>
            </p:blipFill>
            <p:spPr>
              <a:xfrm>
                <a:off x="4850195" y="3043623"/>
                <a:ext cx="33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0" name="Ink 119">
                <a:extLst>
                  <a:ext uri="{FF2B5EF4-FFF2-40B4-BE49-F238E27FC236}">
                    <a16:creationId xmlns:a16="http://schemas.microsoft.com/office/drawing/2014/main" id="{72A27C4D-4673-3C48-A575-D5EAB7A7EAA0}"/>
                  </a:ext>
                </a:extLst>
              </p14:cNvPr>
              <p14:cNvContentPartPr/>
              <p14:nvPr/>
            </p14:nvContentPartPr>
            <p14:xfrm>
              <a:off x="4846235" y="3203103"/>
              <a:ext cx="497160" cy="56880"/>
            </p14:xfrm>
          </p:contentPart>
        </mc:Choice>
        <mc:Fallback xmlns="">
          <p:pic>
            <p:nvPicPr>
              <p:cNvPr id="120" name="Ink 119">
                <a:extLst>
                  <a:ext uri="{FF2B5EF4-FFF2-40B4-BE49-F238E27FC236}">
                    <a16:creationId xmlns:a16="http://schemas.microsoft.com/office/drawing/2014/main" id="{72A27C4D-4673-3C48-A575-D5EAB7A7EAA0}"/>
                  </a:ext>
                </a:extLst>
              </p:cNvPr>
              <p:cNvPicPr/>
              <p:nvPr/>
            </p:nvPicPr>
            <p:blipFill>
              <a:blip r:embed="rId27"/>
              <a:stretch>
                <a:fillRect/>
              </a:stretch>
            </p:blipFill>
            <p:spPr>
              <a:xfrm>
                <a:off x="4836515" y="3193383"/>
                <a:ext cx="514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2" name="Ink 121">
                <a:extLst>
                  <a:ext uri="{FF2B5EF4-FFF2-40B4-BE49-F238E27FC236}">
                    <a16:creationId xmlns:a16="http://schemas.microsoft.com/office/drawing/2014/main" id="{C2AEE4E3-898F-2B44-8740-1D09BF4B781B}"/>
                  </a:ext>
                </a:extLst>
              </p14:cNvPr>
              <p14:cNvContentPartPr/>
              <p14:nvPr/>
            </p14:nvContentPartPr>
            <p14:xfrm>
              <a:off x="4906355" y="3504783"/>
              <a:ext cx="939960" cy="31680"/>
            </p14:xfrm>
          </p:contentPart>
        </mc:Choice>
        <mc:Fallback xmlns="">
          <p:pic>
            <p:nvPicPr>
              <p:cNvPr id="122" name="Ink 121">
                <a:extLst>
                  <a:ext uri="{FF2B5EF4-FFF2-40B4-BE49-F238E27FC236}">
                    <a16:creationId xmlns:a16="http://schemas.microsoft.com/office/drawing/2014/main" id="{C2AEE4E3-898F-2B44-8740-1D09BF4B781B}"/>
                  </a:ext>
                </a:extLst>
              </p:cNvPr>
              <p:cNvPicPr/>
              <p:nvPr/>
            </p:nvPicPr>
            <p:blipFill>
              <a:blip r:embed="rId29"/>
              <a:stretch>
                <a:fillRect/>
              </a:stretch>
            </p:blipFill>
            <p:spPr>
              <a:xfrm>
                <a:off x="4896635" y="3496240"/>
                <a:ext cx="95760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4" name="Ink 125">
                <a:extLst>
                  <a:ext uri="{FF2B5EF4-FFF2-40B4-BE49-F238E27FC236}">
                    <a16:creationId xmlns:a16="http://schemas.microsoft.com/office/drawing/2014/main" id="{E7BD4A17-83CA-8D4A-98B4-3FEE4B529242}"/>
                  </a:ext>
                </a:extLst>
              </p14:cNvPr>
              <p14:cNvContentPartPr/>
              <p14:nvPr/>
            </p14:nvContentPartPr>
            <p14:xfrm>
              <a:off x="4937675" y="3366543"/>
              <a:ext cx="1103400" cy="56520"/>
            </p14:xfrm>
          </p:contentPart>
        </mc:Choice>
        <mc:Fallback xmlns="">
          <p:pic>
            <p:nvPicPr>
              <p:cNvPr id="124" name="Ink 125">
                <a:extLst>
                  <a:ext uri="{FF2B5EF4-FFF2-40B4-BE49-F238E27FC236}">
                    <a16:creationId xmlns:a16="http://schemas.microsoft.com/office/drawing/2014/main" id="{E7BD4A17-83CA-8D4A-98B4-3FEE4B529242}"/>
                  </a:ext>
                </a:extLst>
              </p:cNvPr>
              <p:cNvPicPr/>
              <p:nvPr/>
            </p:nvPicPr>
            <p:blipFill>
              <a:blip r:embed="rId31"/>
              <a:stretch>
                <a:fillRect/>
              </a:stretch>
            </p:blipFill>
            <p:spPr>
              <a:xfrm>
                <a:off x="4929035" y="3357242"/>
                <a:ext cx="1119960" cy="7512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5" name="Ink 126">
                <a:extLst>
                  <a:ext uri="{FF2B5EF4-FFF2-40B4-BE49-F238E27FC236}">
                    <a16:creationId xmlns:a16="http://schemas.microsoft.com/office/drawing/2014/main" id="{F44CA081-B27C-E045-8344-0BE4300BDEB3}"/>
                  </a:ext>
                </a:extLst>
              </p14:cNvPr>
              <p14:cNvContentPartPr/>
              <p14:nvPr/>
            </p14:nvContentPartPr>
            <p14:xfrm>
              <a:off x="2130035" y="3272223"/>
              <a:ext cx="471960" cy="452880"/>
            </p14:xfrm>
          </p:contentPart>
        </mc:Choice>
        <mc:Fallback xmlns="">
          <p:pic>
            <p:nvPicPr>
              <p:cNvPr id="125" name="Ink 126">
                <a:extLst>
                  <a:ext uri="{FF2B5EF4-FFF2-40B4-BE49-F238E27FC236}">
                    <a16:creationId xmlns:a16="http://schemas.microsoft.com/office/drawing/2014/main" id="{F44CA081-B27C-E045-8344-0BE4300BDEB3}"/>
                  </a:ext>
                </a:extLst>
              </p:cNvPr>
              <p:cNvPicPr/>
              <p:nvPr/>
            </p:nvPicPr>
            <p:blipFill>
              <a:blip r:embed="rId33"/>
              <a:stretch>
                <a:fillRect/>
              </a:stretch>
            </p:blipFill>
            <p:spPr>
              <a:xfrm>
                <a:off x="2121755" y="3263590"/>
                <a:ext cx="488880" cy="46942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7" name="Ink 147">
                <a:extLst>
                  <a:ext uri="{FF2B5EF4-FFF2-40B4-BE49-F238E27FC236}">
                    <a16:creationId xmlns:a16="http://schemas.microsoft.com/office/drawing/2014/main" id="{2BF6C327-F572-9942-9003-39528176E6A8}"/>
                  </a:ext>
                </a:extLst>
              </p14:cNvPr>
              <p14:cNvContentPartPr/>
              <p14:nvPr/>
            </p14:nvContentPartPr>
            <p14:xfrm>
              <a:off x="3186275" y="4869183"/>
              <a:ext cx="1132200" cy="585000"/>
            </p14:xfrm>
          </p:contentPart>
        </mc:Choice>
        <mc:Fallback xmlns="">
          <p:pic>
            <p:nvPicPr>
              <p:cNvPr id="147" name="Ink 147">
                <a:extLst>
                  <a:ext uri="{FF2B5EF4-FFF2-40B4-BE49-F238E27FC236}">
                    <a16:creationId xmlns:a16="http://schemas.microsoft.com/office/drawing/2014/main" id="{2BF6C327-F572-9942-9003-39528176E6A8}"/>
                  </a:ext>
                </a:extLst>
              </p:cNvPr>
              <p:cNvPicPr/>
              <p:nvPr/>
            </p:nvPicPr>
            <p:blipFill>
              <a:blip r:embed="rId35"/>
              <a:stretch>
                <a:fillRect/>
              </a:stretch>
            </p:blipFill>
            <p:spPr>
              <a:xfrm>
                <a:off x="3176912" y="4859463"/>
                <a:ext cx="1150206"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9" name="Ink 159">
                <a:extLst>
                  <a:ext uri="{FF2B5EF4-FFF2-40B4-BE49-F238E27FC236}">
                    <a16:creationId xmlns:a16="http://schemas.microsoft.com/office/drawing/2014/main" id="{36FFFA00-A232-9744-8B5A-B17DB8FFEB24}"/>
                  </a:ext>
                </a:extLst>
              </p14:cNvPr>
              <p14:cNvContentPartPr/>
              <p14:nvPr/>
            </p14:nvContentPartPr>
            <p14:xfrm>
              <a:off x="2683355" y="5610783"/>
              <a:ext cx="2037600" cy="264600"/>
            </p14:xfrm>
          </p:contentPart>
        </mc:Choice>
        <mc:Fallback xmlns="">
          <p:pic>
            <p:nvPicPr>
              <p:cNvPr id="159" name="Ink 159">
                <a:extLst>
                  <a:ext uri="{FF2B5EF4-FFF2-40B4-BE49-F238E27FC236}">
                    <a16:creationId xmlns:a16="http://schemas.microsoft.com/office/drawing/2014/main" id="{36FFFA00-A232-9744-8B5A-B17DB8FFEB24}"/>
                  </a:ext>
                </a:extLst>
              </p:cNvPr>
              <p:cNvPicPr/>
              <p:nvPr/>
            </p:nvPicPr>
            <p:blipFill>
              <a:blip r:embed="rId37"/>
              <a:stretch>
                <a:fillRect/>
              </a:stretch>
            </p:blipFill>
            <p:spPr>
              <a:xfrm>
                <a:off x="2674353" y="5601771"/>
                <a:ext cx="2055243"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7" name="Ink 167">
                <a:extLst>
                  <a:ext uri="{FF2B5EF4-FFF2-40B4-BE49-F238E27FC236}">
                    <a16:creationId xmlns:a16="http://schemas.microsoft.com/office/drawing/2014/main" id="{0FC3DCCE-345E-CF45-AC56-ACAFDD2818A1}"/>
                  </a:ext>
                </a:extLst>
              </p14:cNvPr>
              <p14:cNvContentPartPr/>
              <p14:nvPr/>
            </p14:nvContentPartPr>
            <p14:xfrm>
              <a:off x="7002635" y="6138903"/>
              <a:ext cx="899640" cy="157680"/>
            </p14:xfrm>
          </p:contentPart>
        </mc:Choice>
        <mc:Fallback xmlns="">
          <p:pic>
            <p:nvPicPr>
              <p:cNvPr id="167" name="Ink 167">
                <a:extLst>
                  <a:ext uri="{FF2B5EF4-FFF2-40B4-BE49-F238E27FC236}">
                    <a16:creationId xmlns:a16="http://schemas.microsoft.com/office/drawing/2014/main" id="{0FC3DCCE-345E-CF45-AC56-ACAFDD2818A1}"/>
                  </a:ext>
                </a:extLst>
              </p:cNvPr>
              <p:cNvPicPr/>
              <p:nvPr/>
            </p:nvPicPr>
            <p:blipFill>
              <a:blip r:embed="rId39"/>
              <a:stretch>
                <a:fillRect/>
              </a:stretch>
            </p:blipFill>
            <p:spPr>
              <a:xfrm>
                <a:off x="6993631" y="6129543"/>
                <a:ext cx="918007"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3" name="Ink 173">
                <a:extLst>
                  <a:ext uri="{FF2B5EF4-FFF2-40B4-BE49-F238E27FC236}">
                    <a16:creationId xmlns:a16="http://schemas.microsoft.com/office/drawing/2014/main" id="{C8A94E11-16C7-784A-9DFC-605398D7B7D1}"/>
                  </a:ext>
                </a:extLst>
              </p14:cNvPr>
              <p14:cNvContentPartPr/>
              <p14:nvPr/>
            </p14:nvContentPartPr>
            <p14:xfrm>
              <a:off x="4871435" y="5239983"/>
              <a:ext cx="729360" cy="1213920"/>
            </p14:xfrm>
          </p:contentPart>
        </mc:Choice>
        <mc:Fallback xmlns="">
          <p:pic>
            <p:nvPicPr>
              <p:cNvPr id="173" name="Ink 173">
                <a:extLst>
                  <a:ext uri="{FF2B5EF4-FFF2-40B4-BE49-F238E27FC236}">
                    <a16:creationId xmlns:a16="http://schemas.microsoft.com/office/drawing/2014/main" id="{C8A94E11-16C7-784A-9DFC-605398D7B7D1}"/>
                  </a:ext>
                </a:extLst>
              </p:cNvPr>
              <p:cNvPicPr/>
              <p:nvPr/>
            </p:nvPicPr>
            <p:blipFill>
              <a:blip r:embed="rId41"/>
              <a:stretch>
                <a:fillRect/>
              </a:stretch>
            </p:blipFill>
            <p:spPr>
              <a:xfrm>
                <a:off x="4862080" y="5230980"/>
                <a:ext cx="747711" cy="123264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0" name="Ink 180">
                <a:extLst>
                  <a:ext uri="{FF2B5EF4-FFF2-40B4-BE49-F238E27FC236}">
                    <a16:creationId xmlns:a16="http://schemas.microsoft.com/office/drawing/2014/main" id="{BB1AD969-ECC4-4640-9AFB-DD7CC5EF4194}"/>
                  </a:ext>
                </a:extLst>
              </p14:cNvPr>
              <p14:cNvContentPartPr/>
              <p14:nvPr/>
            </p14:nvContentPartPr>
            <p14:xfrm>
              <a:off x="6883115" y="5032623"/>
              <a:ext cx="704880" cy="1006200"/>
            </p14:xfrm>
          </p:contentPart>
        </mc:Choice>
        <mc:Fallback xmlns="">
          <p:pic>
            <p:nvPicPr>
              <p:cNvPr id="180" name="Ink 180">
                <a:extLst>
                  <a:ext uri="{FF2B5EF4-FFF2-40B4-BE49-F238E27FC236}">
                    <a16:creationId xmlns:a16="http://schemas.microsoft.com/office/drawing/2014/main" id="{BB1AD969-ECC4-4640-9AFB-DD7CC5EF4194}"/>
                  </a:ext>
                </a:extLst>
              </p:cNvPr>
              <p:cNvPicPr/>
              <p:nvPr/>
            </p:nvPicPr>
            <p:blipFill>
              <a:blip r:embed="rId43"/>
              <a:stretch>
                <a:fillRect/>
              </a:stretch>
            </p:blipFill>
            <p:spPr>
              <a:xfrm>
                <a:off x="6875191" y="5023986"/>
                <a:ext cx="721809" cy="102383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0" name="Ink 202">
                <a:extLst>
                  <a:ext uri="{FF2B5EF4-FFF2-40B4-BE49-F238E27FC236}">
                    <a16:creationId xmlns:a16="http://schemas.microsoft.com/office/drawing/2014/main" id="{64531DD4-8623-5C49-94EB-808ACD8F5385}"/>
                  </a:ext>
                </a:extLst>
              </p14:cNvPr>
              <p14:cNvContentPartPr/>
              <p14:nvPr/>
            </p14:nvContentPartPr>
            <p14:xfrm>
              <a:off x="8115395" y="5529063"/>
              <a:ext cx="1842480" cy="270000"/>
            </p14:xfrm>
          </p:contentPart>
        </mc:Choice>
        <mc:Fallback xmlns="">
          <p:pic>
            <p:nvPicPr>
              <p:cNvPr id="200" name="Ink 202">
                <a:extLst>
                  <a:ext uri="{FF2B5EF4-FFF2-40B4-BE49-F238E27FC236}">
                    <a16:creationId xmlns:a16="http://schemas.microsoft.com/office/drawing/2014/main" id="{64531DD4-8623-5C49-94EB-808ACD8F5385}"/>
                  </a:ext>
                </a:extLst>
              </p:cNvPr>
              <p:cNvPicPr/>
              <p:nvPr/>
            </p:nvPicPr>
            <p:blipFill>
              <a:blip r:embed="rId45"/>
              <a:stretch>
                <a:fillRect/>
              </a:stretch>
            </p:blipFill>
            <p:spPr>
              <a:xfrm>
                <a:off x="8106395" y="5520063"/>
                <a:ext cx="186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1" name="Ink 203">
                <a:extLst>
                  <a:ext uri="{FF2B5EF4-FFF2-40B4-BE49-F238E27FC236}">
                    <a16:creationId xmlns:a16="http://schemas.microsoft.com/office/drawing/2014/main" id="{37197C6A-D6E8-3142-80AE-6516EAAE521D}"/>
                  </a:ext>
                </a:extLst>
              </p14:cNvPr>
              <p14:cNvContentPartPr/>
              <p14:nvPr/>
            </p14:nvContentPartPr>
            <p14:xfrm>
              <a:off x="8492675" y="5102463"/>
              <a:ext cx="283320" cy="333000"/>
            </p14:xfrm>
          </p:contentPart>
        </mc:Choice>
        <mc:Fallback xmlns="">
          <p:pic>
            <p:nvPicPr>
              <p:cNvPr id="201" name="Ink 203">
                <a:extLst>
                  <a:ext uri="{FF2B5EF4-FFF2-40B4-BE49-F238E27FC236}">
                    <a16:creationId xmlns:a16="http://schemas.microsoft.com/office/drawing/2014/main" id="{37197C6A-D6E8-3142-80AE-6516EAAE521D}"/>
                  </a:ext>
                </a:extLst>
              </p:cNvPr>
              <p:cNvPicPr/>
              <p:nvPr/>
            </p:nvPicPr>
            <p:blipFill>
              <a:blip r:embed="rId47"/>
              <a:stretch>
                <a:fillRect/>
              </a:stretch>
            </p:blipFill>
            <p:spPr>
              <a:xfrm>
                <a:off x="8484395" y="509346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2" name="Ink 204">
                <a:extLst>
                  <a:ext uri="{FF2B5EF4-FFF2-40B4-BE49-F238E27FC236}">
                    <a16:creationId xmlns:a16="http://schemas.microsoft.com/office/drawing/2014/main" id="{FB64BD7A-1565-3342-ABCD-260309ADE9EC}"/>
                  </a:ext>
                </a:extLst>
              </p14:cNvPr>
              <p14:cNvContentPartPr/>
              <p14:nvPr/>
            </p14:nvContentPartPr>
            <p14:xfrm>
              <a:off x="7870235" y="4711863"/>
              <a:ext cx="1169280" cy="321120"/>
            </p14:xfrm>
          </p:contentPart>
        </mc:Choice>
        <mc:Fallback xmlns="">
          <p:pic>
            <p:nvPicPr>
              <p:cNvPr id="202" name="Ink 204">
                <a:extLst>
                  <a:ext uri="{FF2B5EF4-FFF2-40B4-BE49-F238E27FC236}">
                    <a16:creationId xmlns:a16="http://schemas.microsoft.com/office/drawing/2014/main" id="{FB64BD7A-1565-3342-ABCD-260309ADE9EC}"/>
                  </a:ext>
                </a:extLst>
              </p:cNvPr>
              <p:cNvPicPr/>
              <p:nvPr/>
            </p:nvPicPr>
            <p:blipFill>
              <a:blip r:embed="rId49"/>
              <a:stretch>
                <a:fillRect/>
              </a:stretch>
            </p:blipFill>
            <p:spPr>
              <a:xfrm>
                <a:off x="7861592" y="4702853"/>
                <a:ext cx="1186925"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6" name="Ink 205">
                <a:extLst>
                  <a:ext uri="{FF2B5EF4-FFF2-40B4-BE49-F238E27FC236}">
                    <a16:creationId xmlns:a16="http://schemas.microsoft.com/office/drawing/2014/main" id="{C0A1A523-65C6-9641-95C0-1FFABBCA71E1}"/>
                  </a:ext>
                </a:extLst>
              </p14:cNvPr>
              <p14:cNvContentPartPr/>
              <p14:nvPr/>
            </p14:nvContentPartPr>
            <p14:xfrm>
              <a:off x="4814915" y="4711863"/>
              <a:ext cx="220320" cy="113400"/>
            </p14:xfrm>
          </p:contentPart>
        </mc:Choice>
        <mc:Fallback xmlns="">
          <p:pic>
            <p:nvPicPr>
              <p:cNvPr id="206" name="Ink 205">
                <a:extLst>
                  <a:ext uri="{FF2B5EF4-FFF2-40B4-BE49-F238E27FC236}">
                    <a16:creationId xmlns:a16="http://schemas.microsoft.com/office/drawing/2014/main" id="{C0A1A523-65C6-9641-95C0-1FFABBCA71E1}"/>
                  </a:ext>
                </a:extLst>
              </p:cNvPr>
              <p:cNvPicPr/>
              <p:nvPr/>
            </p:nvPicPr>
            <p:blipFill>
              <a:blip r:embed="rId51"/>
              <a:stretch>
                <a:fillRect/>
              </a:stretch>
            </p:blipFill>
            <p:spPr>
              <a:xfrm>
                <a:off x="4805915" y="4703223"/>
                <a:ext cx="237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7" name="Ink 206">
                <a:extLst>
                  <a:ext uri="{FF2B5EF4-FFF2-40B4-BE49-F238E27FC236}">
                    <a16:creationId xmlns:a16="http://schemas.microsoft.com/office/drawing/2014/main" id="{9B7AF3DB-8912-744B-8B08-A76ED3ABB70B}"/>
                  </a:ext>
                </a:extLst>
              </p14:cNvPr>
              <p14:cNvContentPartPr/>
              <p14:nvPr/>
            </p14:nvContentPartPr>
            <p14:xfrm>
              <a:off x="5179235" y="4441503"/>
              <a:ext cx="377640" cy="226080"/>
            </p14:xfrm>
          </p:contentPart>
        </mc:Choice>
        <mc:Fallback xmlns="">
          <p:pic>
            <p:nvPicPr>
              <p:cNvPr id="207" name="Ink 206">
                <a:extLst>
                  <a:ext uri="{FF2B5EF4-FFF2-40B4-BE49-F238E27FC236}">
                    <a16:creationId xmlns:a16="http://schemas.microsoft.com/office/drawing/2014/main" id="{9B7AF3DB-8912-744B-8B08-A76ED3ABB70B}"/>
                  </a:ext>
                </a:extLst>
              </p:cNvPr>
              <p:cNvPicPr/>
              <p:nvPr/>
            </p:nvPicPr>
            <p:blipFill>
              <a:blip r:embed="rId53"/>
              <a:stretch>
                <a:fillRect/>
              </a:stretch>
            </p:blipFill>
            <p:spPr>
              <a:xfrm>
                <a:off x="5169875" y="4431767"/>
                <a:ext cx="395640" cy="24519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8" name="Ink 207">
                <a:extLst>
                  <a:ext uri="{FF2B5EF4-FFF2-40B4-BE49-F238E27FC236}">
                    <a16:creationId xmlns:a16="http://schemas.microsoft.com/office/drawing/2014/main" id="{265D9245-1581-4C41-9BF0-8A474A9565C7}"/>
                  </a:ext>
                </a:extLst>
              </p14:cNvPr>
              <p14:cNvContentPartPr/>
              <p14:nvPr/>
            </p14:nvContentPartPr>
            <p14:xfrm>
              <a:off x="5469395" y="4428903"/>
              <a:ext cx="56160" cy="56880"/>
            </p14:xfrm>
          </p:contentPart>
        </mc:Choice>
        <mc:Fallback xmlns="">
          <p:pic>
            <p:nvPicPr>
              <p:cNvPr id="208" name="Ink 207">
                <a:extLst>
                  <a:ext uri="{FF2B5EF4-FFF2-40B4-BE49-F238E27FC236}">
                    <a16:creationId xmlns:a16="http://schemas.microsoft.com/office/drawing/2014/main" id="{265D9245-1581-4C41-9BF0-8A474A9565C7}"/>
                  </a:ext>
                </a:extLst>
              </p:cNvPr>
              <p:cNvPicPr/>
              <p:nvPr/>
            </p:nvPicPr>
            <p:blipFill>
              <a:blip r:embed="rId55"/>
              <a:stretch>
                <a:fillRect/>
              </a:stretch>
            </p:blipFill>
            <p:spPr>
              <a:xfrm>
                <a:off x="5460810" y="4419903"/>
                <a:ext cx="744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 name="Ink 208">
                <a:extLst>
                  <a:ext uri="{FF2B5EF4-FFF2-40B4-BE49-F238E27FC236}">
                    <a16:creationId xmlns:a16="http://schemas.microsoft.com/office/drawing/2014/main" id="{C61BA16F-B0DD-2944-A9C6-D7ED169B5A13}"/>
                  </a:ext>
                </a:extLst>
              </p14:cNvPr>
              <p14:cNvContentPartPr/>
              <p14:nvPr/>
            </p14:nvContentPartPr>
            <p14:xfrm>
              <a:off x="5606915" y="4441503"/>
              <a:ext cx="176400" cy="182520"/>
            </p14:xfrm>
          </p:contentPart>
        </mc:Choice>
        <mc:Fallback xmlns="">
          <p:pic>
            <p:nvPicPr>
              <p:cNvPr id="209" name="Ink 208">
                <a:extLst>
                  <a:ext uri="{FF2B5EF4-FFF2-40B4-BE49-F238E27FC236}">
                    <a16:creationId xmlns:a16="http://schemas.microsoft.com/office/drawing/2014/main" id="{C61BA16F-B0DD-2944-A9C6-D7ED169B5A13}"/>
                  </a:ext>
                </a:extLst>
              </p:cNvPr>
              <p:cNvPicPr/>
              <p:nvPr/>
            </p:nvPicPr>
            <p:blipFill>
              <a:blip r:embed="rId57"/>
              <a:stretch>
                <a:fillRect/>
              </a:stretch>
            </p:blipFill>
            <p:spPr>
              <a:xfrm>
                <a:off x="5597195" y="4431783"/>
                <a:ext cx="196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0" name="Ink 209">
                <a:extLst>
                  <a:ext uri="{FF2B5EF4-FFF2-40B4-BE49-F238E27FC236}">
                    <a16:creationId xmlns:a16="http://schemas.microsoft.com/office/drawing/2014/main" id="{3995DB15-793A-4A42-9410-314521346518}"/>
                  </a:ext>
                </a:extLst>
              </p14:cNvPr>
              <p14:cNvContentPartPr/>
              <p14:nvPr/>
            </p14:nvContentPartPr>
            <p14:xfrm>
              <a:off x="5776835" y="4384983"/>
              <a:ext cx="220320" cy="143640"/>
            </p14:xfrm>
          </p:contentPart>
        </mc:Choice>
        <mc:Fallback xmlns="">
          <p:pic>
            <p:nvPicPr>
              <p:cNvPr id="210" name="Ink 209">
                <a:extLst>
                  <a:ext uri="{FF2B5EF4-FFF2-40B4-BE49-F238E27FC236}">
                    <a16:creationId xmlns:a16="http://schemas.microsoft.com/office/drawing/2014/main" id="{3995DB15-793A-4A42-9410-314521346518}"/>
                  </a:ext>
                </a:extLst>
              </p:cNvPr>
              <p:cNvPicPr/>
              <p:nvPr/>
            </p:nvPicPr>
            <p:blipFill>
              <a:blip r:embed="rId59"/>
              <a:stretch>
                <a:fillRect/>
              </a:stretch>
            </p:blipFill>
            <p:spPr>
              <a:xfrm>
                <a:off x="5767475" y="4375623"/>
                <a:ext cx="23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1" name="Ink 210">
                <a:extLst>
                  <a:ext uri="{FF2B5EF4-FFF2-40B4-BE49-F238E27FC236}">
                    <a16:creationId xmlns:a16="http://schemas.microsoft.com/office/drawing/2014/main" id="{9A5CD1D6-18B9-B944-B358-E12EAEBB459C}"/>
                  </a:ext>
                </a:extLst>
              </p14:cNvPr>
              <p14:cNvContentPartPr/>
              <p14:nvPr/>
            </p14:nvContentPartPr>
            <p14:xfrm>
              <a:off x="6002915" y="4328463"/>
              <a:ext cx="75960" cy="126000"/>
            </p14:xfrm>
          </p:contentPart>
        </mc:Choice>
        <mc:Fallback xmlns="">
          <p:pic>
            <p:nvPicPr>
              <p:cNvPr id="211" name="Ink 210">
                <a:extLst>
                  <a:ext uri="{FF2B5EF4-FFF2-40B4-BE49-F238E27FC236}">
                    <a16:creationId xmlns:a16="http://schemas.microsoft.com/office/drawing/2014/main" id="{9A5CD1D6-18B9-B944-B358-E12EAEBB459C}"/>
                  </a:ext>
                </a:extLst>
              </p:cNvPr>
              <p:cNvPicPr/>
              <p:nvPr/>
            </p:nvPicPr>
            <p:blipFill>
              <a:blip r:embed="rId61"/>
              <a:stretch>
                <a:fillRect/>
              </a:stretch>
            </p:blipFill>
            <p:spPr>
              <a:xfrm>
                <a:off x="5993149" y="4319130"/>
                <a:ext cx="9404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2" name="Ink 211">
                <a:extLst>
                  <a:ext uri="{FF2B5EF4-FFF2-40B4-BE49-F238E27FC236}">
                    <a16:creationId xmlns:a16="http://schemas.microsoft.com/office/drawing/2014/main" id="{9E18A35A-02A7-B645-8E18-1A5E363E8EE5}"/>
                  </a:ext>
                </a:extLst>
              </p14:cNvPr>
              <p14:cNvContentPartPr/>
              <p14:nvPr/>
            </p14:nvContentPartPr>
            <p14:xfrm>
              <a:off x="6053315" y="4334583"/>
              <a:ext cx="132480" cy="69480"/>
            </p14:xfrm>
          </p:contentPart>
        </mc:Choice>
        <mc:Fallback xmlns="">
          <p:pic>
            <p:nvPicPr>
              <p:cNvPr id="212" name="Ink 211">
                <a:extLst>
                  <a:ext uri="{FF2B5EF4-FFF2-40B4-BE49-F238E27FC236}">
                    <a16:creationId xmlns:a16="http://schemas.microsoft.com/office/drawing/2014/main" id="{9E18A35A-02A7-B645-8E18-1A5E363E8EE5}"/>
                  </a:ext>
                </a:extLst>
              </p:cNvPr>
              <p:cNvPicPr/>
              <p:nvPr/>
            </p:nvPicPr>
            <p:blipFill>
              <a:blip r:embed="rId63"/>
              <a:stretch>
                <a:fillRect/>
              </a:stretch>
            </p:blipFill>
            <p:spPr>
              <a:xfrm>
                <a:off x="6043569" y="4325943"/>
                <a:ext cx="15089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3" name="Ink 212">
                <a:extLst>
                  <a:ext uri="{FF2B5EF4-FFF2-40B4-BE49-F238E27FC236}">
                    <a16:creationId xmlns:a16="http://schemas.microsoft.com/office/drawing/2014/main" id="{8ACF3223-3BA1-AE44-A494-04AD6B51C7D7}"/>
                  </a:ext>
                </a:extLst>
              </p14:cNvPr>
              <p14:cNvContentPartPr/>
              <p14:nvPr/>
            </p14:nvContentPartPr>
            <p14:xfrm>
              <a:off x="5387675" y="4900503"/>
              <a:ext cx="62640" cy="176400"/>
            </p14:xfrm>
          </p:contentPart>
        </mc:Choice>
        <mc:Fallback xmlns="">
          <p:pic>
            <p:nvPicPr>
              <p:cNvPr id="213" name="Ink 212">
                <a:extLst>
                  <a:ext uri="{FF2B5EF4-FFF2-40B4-BE49-F238E27FC236}">
                    <a16:creationId xmlns:a16="http://schemas.microsoft.com/office/drawing/2014/main" id="{8ACF3223-3BA1-AE44-A494-04AD6B51C7D7}"/>
                  </a:ext>
                </a:extLst>
              </p:cNvPr>
              <p:cNvPicPr/>
              <p:nvPr/>
            </p:nvPicPr>
            <p:blipFill>
              <a:blip r:embed="rId65"/>
              <a:stretch>
                <a:fillRect/>
              </a:stretch>
            </p:blipFill>
            <p:spPr>
              <a:xfrm>
                <a:off x="5377595" y="4890423"/>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4" name="Ink 213">
                <a:extLst>
                  <a:ext uri="{FF2B5EF4-FFF2-40B4-BE49-F238E27FC236}">
                    <a16:creationId xmlns:a16="http://schemas.microsoft.com/office/drawing/2014/main" id="{41B1B254-BB41-034E-96F4-BB2576281FC5}"/>
                  </a:ext>
                </a:extLst>
              </p14:cNvPr>
              <p14:cNvContentPartPr/>
              <p14:nvPr/>
            </p14:nvContentPartPr>
            <p14:xfrm>
              <a:off x="5323955" y="4887903"/>
              <a:ext cx="440280" cy="151200"/>
            </p14:xfrm>
          </p:contentPart>
        </mc:Choice>
        <mc:Fallback xmlns="">
          <p:pic>
            <p:nvPicPr>
              <p:cNvPr id="214" name="Ink 213">
                <a:extLst>
                  <a:ext uri="{FF2B5EF4-FFF2-40B4-BE49-F238E27FC236}">
                    <a16:creationId xmlns:a16="http://schemas.microsoft.com/office/drawing/2014/main" id="{41B1B254-BB41-034E-96F4-BB2576281FC5}"/>
                  </a:ext>
                </a:extLst>
              </p:cNvPr>
              <p:cNvPicPr/>
              <p:nvPr/>
            </p:nvPicPr>
            <p:blipFill>
              <a:blip r:embed="rId67"/>
              <a:stretch>
                <a:fillRect/>
              </a:stretch>
            </p:blipFill>
            <p:spPr>
              <a:xfrm>
                <a:off x="5314235" y="4877823"/>
                <a:ext cx="45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5" name="Ink 214">
                <a:extLst>
                  <a:ext uri="{FF2B5EF4-FFF2-40B4-BE49-F238E27FC236}">
                    <a16:creationId xmlns:a16="http://schemas.microsoft.com/office/drawing/2014/main" id="{86ACE486-A655-4F41-B12F-C2D353F844D0}"/>
                  </a:ext>
                </a:extLst>
              </p14:cNvPr>
              <p14:cNvContentPartPr/>
              <p14:nvPr/>
            </p14:nvContentPartPr>
            <p14:xfrm>
              <a:off x="5663435" y="4800063"/>
              <a:ext cx="12960" cy="12960"/>
            </p14:xfrm>
          </p:contentPart>
        </mc:Choice>
        <mc:Fallback xmlns="">
          <p:pic>
            <p:nvPicPr>
              <p:cNvPr id="215" name="Ink 214">
                <a:extLst>
                  <a:ext uri="{FF2B5EF4-FFF2-40B4-BE49-F238E27FC236}">
                    <a16:creationId xmlns:a16="http://schemas.microsoft.com/office/drawing/2014/main" id="{86ACE486-A655-4F41-B12F-C2D353F844D0}"/>
                  </a:ext>
                </a:extLst>
              </p:cNvPr>
              <p:cNvPicPr/>
              <p:nvPr/>
            </p:nvPicPr>
            <p:blipFill>
              <a:blip r:embed="rId69"/>
              <a:stretch>
                <a:fillRect/>
              </a:stretch>
            </p:blipFill>
            <p:spPr>
              <a:xfrm>
                <a:off x="5655155" y="4791783"/>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6" name="Ink 215">
                <a:extLst>
                  <a:ext uri="{FF2B5EF4-FFF2-40B4-BE49-F238E27FC236}">
                    <a16:creationId xmlns:a16="http://schemas.microsoft.com/office/drawing/2014/main" id="{7D391507-784C-2F43-A8AB-774D803595B4}"/>
                  </a:ext>
                </a:extLst>
              </p14:cNvPr>
              <p14:cNvContentPartPr/>
              <p14:nvPr/>
            </p14:nvContentPartPr>
            <p14:xfrm>
              <a:off x="5707355" y="4762263"/>
              <a:ext cx="69480" cy="195120"/>
            </p14:xfrm>
          </p:contentPart>
        </mc:Choice>
        <mc:Fallback xmlns="">
          <p:pic>
            <p:nvPicPr>
              <p:cNvPr id="216" name="Ink 215">
                <a:extLst>
                  <a:ext uri="{FF2B5EF4-FFF2-40B4-BE49-F238E27FC236}">
                    <a16:creationId xmlns:a16="http://schemas.microsoft.com/office/drawing/2014/main" id="{7D391507-784C-2F43-A8AB-774D803595B4}"/>
                  </a:ext>
                </a:extLst>
              </p:cNvPr>
              <p:cNvPicPr/>
              <p:nvPr/>
            </p:nvPicPr>
            <p:blipFill>
              <a:blip r:embed="rId71"/>
              <a:stretch>
                <a:fillRect/>
              </a:stretch>
            </p:blipFill>
            <p:spPr>
              <a:xfrm>
                <a:off x="5697275" y="4751483"/>
                <a:ext cx="882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7" name="Ink 216">
                <a:extLst>
                  <a:ext uri="{FF2B5EF4-FFF2-40B4-BE49-F238E27FC236}">
                    <a16:creationId xmlns:a16="http://schemas.microsoft.com/office/drawing/2014/main" id="{6C6B0219-8345-FD4D-9002-C0549D8509A2}"/>
                  </a:ext>
                </a:extLst>
              </p14:cNvPr>
              <p14:cNvContentPartPr/>
              <p14:nvPr/>
            </p14:nvContentPartPr>
            <p14:xfrm>
              <a:off x="5864675" y="4843983"/>
              <a:ext cx="113400" cy="87840"/>
            </p14:xfrm>
          </p:contentPart>
        </mc:Choice>
        <mc:Fallback xmlns="">
          <p:pic>
            <p:nvPicPr>
              <p:cNvPr id="217" name="Ink 216">
                <a:extLst>
                  <a:ext uri="{FF2B5EF4-FFF2-40B4-BE49-F238E27FC236}">
                    <a16:creationId xmlns:a16="http://schemas.microsoft.com/office/drawing/2014/main" id="{6C6B0219-8345-FD4D-9002-C0549D8509A2}"/>
                  </a:ext>
                </a:extLst>
              </p:cNvPr>
              <p:cNvPicPr/>
              <p:nvPr/>
            </p:nvPicPr>
            <p:blipFill>
              <a:blip r:embed="rId73"/>
              <a:stretch>
                <a:fillRect/>
              </a:stretch>
            </p:blipFill>
            <p:spPr>
              <a:xfrm>
                <a:off x="5855315" y="4833903"/>
                <a:ext cx="131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8" name="Ink 217">
                <a:extLst>
                  <a:ext uri="{FF2B5EF4-FFF2-40B4-BE49-F238E27FC236}">
                    <a16:creationId xmlns:a16="http://schemas.microsoft.com/office/drawing/2014/main" id="{67AF6A95-8396-1449-B24C-65B4ADC65474}"/>
                  </a:ext>
                </a:extLst>
              </p14:cNvPr>
              <p14:cNvContentPartPr/>
              <p14:nvPr/>
            </p14:nvContentPartPr>
            <p14:xfrm>
              <a:off x="6034595" y="4574343"/>
              <a:ext cx="145080" cy="320400"/>
            </p14:xfrm>
          </p:contentPart>
        </mc:Choice>
        <mc:Fallback xmlns="">
          <p:pic>
            <p:nvPicPr>
              <p:cNvPr id="218" name="Ink 217">
                <a:extLst>
                  <a:ext uri="{FF2B5EF4-FFF2-40B4-BE49-F238E27FC236}">
                    <a16:creationId xmlns:a16="http://schemas.microsoft.com/office/drawing/2014/main" id="{67AF6A95-8396-1449-B24C-65B4ADC65474}"/>
                  </a:ext>
                </a:extLst>
              </p:cNvPr>
              <p:cNvPicPr/>
              <p:nvPr/>
            </p:nvPicPr>
            <p:blipFill>
              <a:blip r:embed="rId75"/>
              <a:stretch>
                <a:fillRect/>
              </a:stretch>
            </p:blipFill>
            <p:spPr>
              <a:xfrm>
                <a:off x="6024875" y="4564983"/>
                <a:ext cx="16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9" name="Ink 218">
                <a:extLst>
                  <a:ext uri="{FF2B5EF4-FFF2-40B4-BE49-F238E27FC236}">
                    <a16:creationId xmlns:a16="http://schemas.microsoft.com/office/drawing/2014/main" id="{6A3F88AB-CF51-9F47-B18E-4A48D779239B}"/>
                  </a:ext>
                </a:extLst>
              </p14:cNvPr>
              <p14:cNvContentPartPr/>
              <p14:nvPr/>
            </p14:nvContentPartPr>
            <p14:xfrm>
              <a:off x="5858555" y="5183463"/>
              <a:ext cx="63360" cy="157680"/>
            </p14:xfrm>
          </p:contentPart>
        </mc:Choice>
        <mc:Fallback xmlns="">
          <p:pic>
            <p:nvPicPr>
              <p:cNvPr id="219" name="Ink 218">
                <a:extLst>
                  <a:ext uri="{FF2B5EF4-FFF2-40B4-BE49-F238E27FC236}">
                    <a16:creationId xmlns:a16="http://schemas.microsoft.com/office/drawing/2014/main" id="{6A3F88AB-CF51-9F47-B18E-4A48D779239B}"/>
                  </a:ext>
                </a:extLst>
              </p:cNvPr>
              <p:cNvPicPr/>
              <p:nvPr/>
            </p:nvPicPr>
            <p:blipFill>
              <a:blip r:embed="rId77"/>
              <a:stretch>
                <a:fillRect/>
              </a:stretch>
            </p:blipFill>
            <p:spPr>
              <a:xfrm>
                <a:off x="5848475" y="5173383"/>
                <a:ext cx="81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0" name="Ink 219">
                <a:extLst>
                  <a:ext uri="{FF2B5EF4-FFF2-40B4-BE49-F238E27FC236}">
                    <a16:creationId xmlns:a16="http://schemas.microsoft.com/office/drawing/2014/main" id="{3D66948C-93A3-5742-AFE7-6764865B37AD}"/>
                  </a:ext>
                </a:extLst>
              </p14:cNvPr>
              <p14:cNvContentPartPr/>
              <p14:nvPr/>
            </p14:nvContentPartPr>
            <p14:xfrm>
              <a:off x="5820755" y="5171583"/>
              <a:ext cx="252000" cy="119160"/>
            </p14:xfrm>
          </p:contentPart>
        </mc:Choice>
        <mc:Fallback xmlns="">
          <p:pic>
            <p:nvPicPr>
              <p:cNvPr id="220" name="Ink 219">
                <a:extLst>
                  <a:ext uri="{FF2B5EF4-FFF2-40B4-BE49-F238E27FC236}">
                    <a16:creationId xmlns:a16="http://schemas.microsoft.com/office/drawing/2014/main" id="{3D66948C-93A3-5742-AFE7-6764865B37AD}"/>
                  </a:ext>
                </a:extLst>
              </p:cNvPr>
              <p:cNvPicPr/>
              <p:nvPr/>
            </p:nvPicPr>
            <p:blipFill>
              <a:blip r:embed="rId79"/>
              <a:stretch>
                <a:fillRect/>
              </a:stretch>
            </p:blipFill>
            <p:spPr>
              <a:xfrm>
                <a:off x="5811035" y="5161863"/>
                <a:ext cx="27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1" name="Ink 220">
                <a:extLst>
                  <a:ext uri="{FF2B5EF4-FFF2-40B4-BE49-F238E27FC236}">
                    <a16:creationId xmlns:a16="http://schemas.microsoft.com/office/drawing/2014/main" id="{D2C8E8DA-1BB7-3146-922C-AAFF2C00351E}"/>
                  </a:ext>
                </a:extLst>
              </p14:cNvPr>
              <p14:cNvContentPartPr/>
              <p14:nvPr/>
            </p14:nvContentPartPr>
            <p14:xfrm>
              <a:off x="6137915" y="5133063"/>
              <a:ext cx="91800" cy="151200"/>
            </p14:xfrm>
          </p:contentPart>
        </mc:Choice>
        <mc:Fallback xmlns="">
          <p:pic>
            <p:nvPicPr>
              <p:cNvPr id="221" name="Ink 220">
                <a:extLst>
                  <a:ext uri="{FF2B5EF4-FFF2-40B4-BE49-F238E27FC236}">
                    <a16:creationId xmlns:a16="http://schemas.microsoft.com/office/drawing/2014/main" id="{D2C8E8DA-1BB7-3146-922C-AAFF2C00351E}"/>
                  </a:ext>
                </a:extLst>
              </p:cNvPr>
              <p:cNvPicPr/>
              <p:nvPr/>
            </p:nvPicPr>
            <p:blipFill>
              <a:blip r:embed="rId81"/>
              <a:stretch>
                <a:fillRect/>
              </a:stretch>
            </p:blipFill>
            <p:spPr>
              <a:xfrm>
                <a:off x="6129309" y="5122623"/>
                <a:ext cx="10973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2" name="Ink 221">
                <a:extLst>
                  <a:ext uri="{FF2B5EF4-FFF2-40B4-BE49-F238E27FC236}">
                    <a16:creationId xmlns:a16="http://schemas.microsoft.com/office/drawing/2014/main" id="{53CE85DE-EF2B-EB4E-92BE-A854323CEF4D}"/>
                  </a:ext>
                </a:extLst>
              </p14:cNvPr>
              <p14:cNvContentPartPr/>
              <p14:nvPr/>
            </p14:nvContentPartPr>
            <p14:xfrm>
              <a:off x="6260675" y="5107863"/>
              <a:ext cx="31680" cy="163800"/>
            </p14:xfrm>
          </p:contentPart>
        </mc:Choice>
        <mc:Fallback xmlns="">
          <p:pic>
            <p:nvPicPr>
              <p:cNvPr id="222" name="Ink 221">
                <a:extLst>
                  <a:ext uri="{FF2B5EF4-FFF2-40B4-BE49-F238E27FC236}">
                    <a16:creationId xmlns:a16="http://schemas.microsoft.com/office/drawing/2014/main" id="{53CE85DE-EF2B-EB4E-92BE-A854323CEF4D}"/>
                  </a:ext>
                </a:extLst>
              </p:cNvPr>
              <p:cNvPicPr/>
              <p:nvPr/>
            </p:nvPicPr>
            <p:blipFill>
              <a:blip r:embed="rId83"/>
              <a:stretch>
                <a:fillRect/>
              </a:stretch>
            </p:blipFill>
            <p:spPr>
              <a:xfrm>
                <a:off x="6250955" y="5098143"/>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3" name="Ink 222">
                <a:extLst>
                  <a:ext uri="{FF2B5EF4-FFF2-40B4-BE49-F238E27FC236}">
                    <a16:creationId xmlns:a16="http://schemas.microsoft.com/office/drawing/2014/main" id="{8B6F9BC0-15C6-DA4D-9A56-BBA3A5A895FA}"/>
                  </a:ext>
                </a:extLst>
              </p14:cNvPr>
              <p14:cNvContentPartPr/>
              <p14:nvPr/>
            </p14:nvContentPartPr>
            <p14:xfrm>
              <a:off x="6298475" y="5158263"/>
              <a:ext cx="119880" cy="63360"/>
            </p14:xfrm>
          </p:contentPart>
        </mc:Choice>
        <mc:Fallback xmlns="">
          <p:pic>
            <p:nvPicPr>
              <p:cNvPr id="223" name="Ink 222">
                <a:extLst>
                  <a:ext uri="{FF2B5EF4-FFF2-40B4-BE49-F238E27FC236}">
                    <a16:creationId xmlns:a16="http://schemas.microsoft.com/office/drawing/2014/main" id="{8B6F9BC0-15C6-DA4D-9A56-BBA3A5A895FA}"/>
                  </a:ext>
                </a:extLst>
              </p:cNvPr>
              <p:cNvPicPr/>
              <p:nvPr/>
            </p:nvPicPr>
            <p:blipFill>
              <a:blip r:embed="rId85"/>
              <a:stretch>
                <a:fillRect/>
              </a:stretch>
            </p:blipFill>
            <p:spPr>
              <a:xfrm>
                <a:off x="6289087" y="5148487"/>
                <a:ext cx="139017"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8" name="Ink 227">
                <a:extLst>
                  <a:ext uri="{FF2B5EF4-FFF2-40B4-BE49-F238E27FC236}">
                    <a16:creationId xmlns:a16="http://schemas.microsoft.com/office/drawing/2014/main" id="{20C75D7D-1E11-984D-B4C8-C0FB6F2CBBDE}"/>
                  </a:ext>
                </a:extLst>
              </p14:cNvPr>
              <p14:cNvContentPartPr/>
              <p14:nvPr/>
            </p14:nvContentPartPr>
            <p14:xfrm>
              <a:off x="8184515" y="3844263"/>
              <a:ext cx="346320" cy="239400"/>
            </p14:xfrm>
          </p:contentPart>
        </mc:Choice>
        <mc:Fallback xmlns="">
          <p:pic>
            <p:nvPicPr>
              <p:cNvPr id="228" name="Ink 227">
                <a:extLst>
                  <a:ext uri="{FF2B5EF4-FFF2-40B4-BE49-F238E27FC236}">
                    <a16:creationId xmlns:a16="http://schemas.microsoft.com/office/drawing/2014/main" id="{20C75D7D-1E11-984D-B4C8-C0FB6F2CBBDE}"/>
                  </a:ext>
                </a:extLst>
              </p:cNvPr>
              <p:cNvPicPr/>
              <p:nvPr/>
            </p:nvPicPr>
            <p:blipFill>
              <a:blip r:embed="rId87"/>
              <a:stretch>
                <a:fillRect/>
              </a:stretch>
            </p:blipFill>
            <p:spPr>
              <a:xfrm>
                <a:off x="8174785" y="3835610"/>
                <a:ext cx="364699"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9" name="Ink 228">
                <a:extLst>
                  <a:ext uri="{FF2B5EF4-FFF2-40B4-BE49-F238E27FC236}">
                    <a16:creationId xmlns:a16="http://schemas.microsoft.com/office/drawing/2014/main" id="{D91A4862-CA25-BC4C-A1B0-F770A8AD0558}"/>
                  </a:ext>
                </a:extLst>
              </p14:cNvPr>
              <p14:cNvContentPartPr/>
              <p14:nvPr/>
            </p14:nvContentPartPr>
            <p14:xfrm>
              <a:off x="8568275" y="3312543"/>
              <a:ext cx="252000" cy="236520"/>
            </p14:xfrm>
          </p:contentPart>
        </mc:Choice>
        <mc:Fallback xmlns="">
          <p:pic>
            <p:nvPicPr>
              <p:cNvPr id="229" name="Ink 228">
                <a:extLst>
                  <a:ext uri="{FF2B5EF4-FFF2-40B4-BE49-F238E27FC236}">
                    <a16:creationId xmlns:a16="http://schemas.microsoft.com/office/drawing/2014/main" id="{D91A4862-CA25-BC4C-A1B0-F770A8AD0558}"/>
                  </a:ext>
                </a:extLst>
              </p:cNvPr>
              <p:cNvPicPr/>
              <p:nvPr/>
            </p:nvPicPr>
            <p:blipFill>
              <a:blip r:embed="rId89"/>
              <a:stretch>
                <a:fillRect/>
              </a:stretch>
            </p:blipFill>
            <p:spPr>
              <a:xfrm>
                <a:off x="8558555" y="3303543"/>
                <a:ext cx="270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0" name="Ink 229">
                <a:extLst>
                  <a:ext uri="{FF2B5EF4-FFF2-40B4-BE49-F238E27FC236}">
                    <a16:creationId xmlns:a16="http://schemas.microsoft.com/office/drawing/2014/main" id="{5F3240D4-3DF8-9045-A097-55FB1EEABE90}"/>
                  </a:ext>
                </a:extLst>
              </p14:cNvPr>
              <p14:cNvContentPartPr/>
              <p14:nvPr/>
            </p14:nvContentPartPr>
            <p14:xfrm>
              <a:off x="8869955" y="3316863"/>
              <a:ext cx="333720" cy="232200"/>
            </p14:xfrm>
          </p:contentPart>
        </mc:Choice>
        <mc:Fallback xmlns="">
          <p:pic>
            <p:nvPicPr>
              <p:cNvPr id="230" name="Ink 229">
                <a:extLst>
                  <a:ext uri="{FF2B5EF4-FFF2-40B4-BE49-F238E27FC236}">
                    <a16:creationId xmlns:a16="http://schemas.microsoft.com/office/drawing/2014/main" id="{5F3240D4-3DF8-9045-A097-55FB1EEABE90}"/>
                  </a:ext>
                </a:extLst>
              </p:cNvPr>
              <p:cNvPicPr/>
              <p:nvPr/>
            </p:nvPicPr>
            <p:blipFill>
              <a:blip r:embed="rId91"/>
              <a:stretch>
                <a:fillRect/>
              </a:stretch>
            </p:blipFill>
            <p:spPr>
              <a:xfrm>
                <a:off x="8860235" y="3307158"/>
                <a:ext cx="352440" cy="25125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1" name="Ink 230">
                <a:extLst>
                  <a:ext uri="{FF2B5EF4-FFF2-40B4-BE49-F238E27FC236}">
                    <a16:creationId xmlns:a16="http://schemas.microsoft.com/office/drawing/2014/main" id="{8617F3E1-1E7D-484D-B0B7-08F8677C8DE0}"/>
                  </a:ext>
                </a:extLst>
              </p14:cNvPr>
              <p14:cNvContentPartPr/>
              <p14:nvPr/>
            </p14:nvContentPartPr>
            <p14:xfrm>
              <a:off x="9045995" y="3166023"/>
              <a:ext cx="239400" cy="270000"/>
            </p14:xfrm>
          </p:contentPart>
        </mc:Choice>
        <mc:Fallback xmlns="">
          <p:pic>
            <p:nvPicPr>
              <p:cNvPr id="231" name="Ink 230">
                <a:extLst>
                  <a:ext uri="{FF2B5EF4-FFF2-40B4-BE49-F238E27FC236}">
                    <a16:creationId xmlns:a16="http://schemas.microsoft.com/office/drawing/2014/main" id="{8617F3E1-1E7D-484D-B0B7-08F8677C8DE0}"/>
                  </a:ext>
                </a:extLst>
              </p:cNvPr>
              <p:cNvPicPr/>
              <p:nvPr/>
            </p:nvPicPr>
            <p:blipFill>
              <a:blip r:embed="rId93"/>
              <a:stretch>
                <a:fillRect/>
              </a:stretch>
            </p:blipFill>
            <p:spPr>
              <a:xfrm>
                <a:off x="9036995" y="3157023"/>
                <a:ext cx="257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2" name="Ink 231">
                <a:extLst>
                  <a:ext uri="{FF2B5EF4-FFF2-40B4-BE49-F238E27FC236}">
                    <a16:creationId xmlns:a16="http://schemas.microsoft.com/office/drawing/2014/main" id="{E173F014-64CC-2948-86BE-5CEA194A26F9}"/>
                  </a:ext>
                </a:extLst>
              </p14:cNvPr>
              <p14:cNvContentPartPr/>
              <p14:nvPr/>
            </p14:nvContentPartPr>
            <p14:xfrm>
              <a:off x="9215915" y="3303543"/>
              <a:ext cx="163800" cy="38160"/>
            </p14:xfrm>
          </p:contentPart>
        </mc:Choice>
        <mc:Fallback xmlns="">
          <p:pic>
            <p:nvPicPr>
              <p:cNvPr id="232" name="Ink 231">
                <a:extLst>
                  <a:ext uri="{FF2B5EF4-FFF2-40B4-BE49-F238E27FC236}">
                    <a16:creationId xmlns:a16="http://schemas.microsoft.com/office/drawing/2014/main" id="{E173F014-64CC-2948-86BE-5CEA194A26F9}"/>
                  </a:ext>
                </a:extLst>
              </p:cNvPr>
              <p:cNvPicPr/>
              <p:nvPr/>
            </p:nvPicPr>
            <p:blipFill>
              <a:blip r:embed="rId95"/>
              <a:stretch>
                <a:fillRect/>
              </a:stretch>
            </p:blipFill>
            <p:spPr>
              <a:xfrm>
                <a:off x="9206195" y="3294821"/>
                <a:ext cx="181800" cy="56695"/>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3" name="Ink 232">
                <a:extLst>
                  <a:ext uri="{FF2B5EF4-FFF2-40B4-BE49-F238E27FC236}">
                    <a16:creationId xmlns:a16="http://schemas.microsoft.com/office/drawing/2014/main" id="{DBA6768C-4EFD-B14D-8542-8E478E793F8D}"/>
                  </a:ext>
                </a:extLst>
              </p14:cNvPr>
              <p14:cNvContentPartPr/>
              <p14:nvPr/>
            </p14:nvContentPartPr>
            <p14:xfrm>
              <a:off x="9259835" y="3724743"/>
              <a:ext cx="75960" cy="163800"/>
            </p14:xfrm>
          </p:contentPart>
        </mc:Choice>
        <mc:Fallback xmlns="">
          <p:pic>
            <p:nvPicPr>
              <p:cNvPr id="233" name="Ink 232">
                <a:extLst>
                  <a:ext uri="{FF2B5EF4-FFF2-40B4-BE49-F238E27FC236}">
                    <a16:creationId xmlns:a16="http://schemas.microsoft.com/office/drawing/2014/main" id="{DBA6768C-4EFD-B14D-8542-8E478E793F8D}"/>
                  </a:ext>
                </a:extLst>
              </p:cNvPr>
              <p:cNvPicPr/>
              <p:nvPr/>
            </p:nvPicPr>
            <p:blipFill>
              <a:blip r:embed="rId97"/>
              <a:stretch>
                <a:fillRect/>
              </a:stretch>
            </p:blipFill>
            <p:spPr>
              <a:xfrm>
                <a:off x="9250835" y="3715743"/>
                <a:ext cx="93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4" name="Ink 233">
                <a:extLst>
                  <a:ext uri="{FF2B5EF4-FFF2-40B4-BE49-F238E27FC236}">
                    <a16:creationId xmlns:a16="http://schemas.microsoft.com/office/drawing/2014/main" id="{4DE29ED3-161B-BB40-8A48-FDF8E97162F6}"/>
                  </a:ext>
                </a:extLst>
              </p14:cNvPr>
              <p14:cNvContentPartPr/>
              <p14:nvPr/>
            </p14:nvContentPartPr>
            <p14:xfrm>
              <a:off x="9159035" y="3674343"/>
              <a:ext cx="528480" cy="157680"/>
            </p14:xfrm>
          </p:contentPart>
        </mc:Choice>
        <mc:Fallback xmlns="">
          <p:pic>
            <p:nvPicPr>
              <p:cNvPr id="234" name="Ink 233">
                <a:extLst>
                  <a:ext uri="{FF2B5EF4-FFF2-40B4-BE49-F238E27FC236}">
                    <a16:creationId xmlns:a16="http://schemas.microsoft.com/office/drawing/2014/main" id="{4DE29ED3-161B-BB40-8A48-FDF8E97162F6}"/>
                  </a:ext>
                </a:extLst>
              </p:cNvPr>
              <p:cNvPicPr/>
              <p:nvPr/>
            </p:nvPicPr>
            <p:blipFill>
              <a:blip r:embed="rId99"/>
              <a:stretch>
                <a:fillRect/>
              </a:stretch>
            </p:blipFill>
            <p:spPr>
              <a:xfrm>
                <a:off x="9149315" y="3664263"/>
                <a:ext cx="54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5" name="Ink 234">
                <a:extLst>
                  <a:ext uri="{FF2B5EF4-FFF2-40B4-BE49-F238E27FC236}">
                    <a16:creationId xmlns:a16="http://schemas.microsoft.com/office/drawing/2014/main" id="{BC4BE0B5-70D4-DF47-84FB-14CEF320372C}"/>
                  </a:ext>
                </a:extLst>
              </p14:cNvPr>
              <p14:cNvContentPartPr/>
              <p14:nvPr/>
            </p14:nvContentPartPr>
            <p14:xfrm>
              <a:off x="9537035" y="3573903"/>
              <a:ext cx="18360" cy="6480"/>
            </p14:xfrm>
          </p:contentPart>
        </mc:Choice>
        <mc:Fallback xmlns="">
          <p:pic>
            <p:nvPicPr>
              <p:cNvPr id="235" name="Ink 234">
                <a:extLst>
                  <a:ext uri="{FF2B5EF4-FFF2-40B4-BE49-F238E27FC236}">
                    <a16:creationId xmlns:a16="http://schemas.microsoft.com/office/drawing/2014/main" id="{BC4BE0B5-70D4-DF47-84FB-14CEF320372C}"/>
                  </a:ext>
                </a:extLst>
              </p:cNvPr>
              <p:cNvPicPr/>
              <p:nvPr/>
            </p:nvPicPr>
            <p:blipFill>
              <a:blip r:embed="rId101"/>
              <a:stretch>
                <a:fillRect/>
              </a:stretch>
            </p:blipFill>
            <p:spPr>
              <a:xfrm>
                <a:off x="9528755" y="3564183"/>
                <a:ext cx="36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6" name="Ink 235">
                <a:extLst>
                  <a:ext uri="{FF2B5EF4-FFF2-40B4-BE49-F238E27FC236}">
                    <a16:creationId xmlns:a16="http://schemas.microsoft.com/office/drawing/2014/main" id="{F103BA2C-B080-A44B-A9A7-F2171F0B7692}"/>
                  </a:ext>
                </a:extLst>
              </p14:cNvPr>
              <p14:cNvContentPartPr/>
              <p14:nvPr/>
            </p14:nvContentPartPr>
            <p14:xfrm>
              <a:off x="9637115" y="3504783"/>
              <a:ext cx="113400" cy="226800"/>
            </p14:xfrm>
          </p:contentPart>
        </mc:Choice>
        <mc:Fallback xmlns="">
          <p:pic>
            <p:nvPicPr>
              <p:cNvPr id="236" name="Ink 235">
                <a:extLst>
                  <a:ext uri="{FF2B5EF4-FFF2-40B4-BE49-F238E27FC236}">
                    <a16:creationId xmlns:a16="http://schemas.microsoft.com/office/drawing/2014/main" id="{F103BA2C-B080-A44B-A9A7-F2171F0B7692}"/>
                  </a:ext>
                </a:extLst>
              </p:cNvPr>
              <p:cNvPicPr/>
              <p:nvPr/>
            </p:nvPicPr>
            <p:blipFill>
              <a:blip r:embed="rId103"/>
              <a:stretch>
                <a:fillRect/>
              </a:stretch>
            </p:blipFill>
            <p:spPr>
              <a:xfrm>
                <a:off x="9627395" y="3494703"/>
                <a:ext cx="131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7" name="Ink 236">
                <a:extLst>
                  <a:ext uri="{FF2B5EF4-FFF2-40B4-BE49-F238E27FC236}">
                    <a16:creationId xmlns:a16="http://schemas.microsoft.com/office/drawing/2014/main" id="{FFCF31AC-4338-5541-A4D2-A5FFB848795D}"/>
                  </a:ext>
                </a:extLst>
              </p14:cNvPr>
              <p14:cNvContentPartPr/>
              <p14:nvPr/>
            </p14:nvContentPartPr>
            <p14:xfrm>
              <a:off x="9825755" y="3580383"/>
              <a:ext cx="176400" cy="132480"/>
            </p14:xfrm>
          </p:contentPart>
        </mc:Choice>
        <mc:Fallback xmlns="">
          <p:pic>
            <p:nvPicPr>
              <p:cNvPr id="237" name="Ink 236">
                <a:extLst>
                  <a:ext uri="{FF2B5EF4-FFF2-40B4-BE49-F238E27FC236}">
                    <a16:creationId xmlns:a16="http://schemas.microsoft.com/office/drawing/2014/main" id="{FFCF31AC-4338-5541-A4D2-A5FFB848795D}"/>
                  </a:ext>
                </a:extLst>
              </p:cNvPr>
              <p:cNvPicPr/>
              <p:nvPr/>
            </p:nvPicPr>
            <p:blipFill>
              <a:blip r:embed="rId105"/>
              <a:stretch>
                <a:fillRect/>
              </a:stretch>
            </p:blipFill>
            <p:spPr>
              <a:xfrm>
                <a:off x="9816035" y="3570303"/>
                <a:ext cx="19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8" name="Ink 237">
                <a:extLst>
                  <a:ext uri="{FF2B5EF4-FFF2-40B4-BE49-F238E27FC236}">
                    <a16:creationId xmlns:a16="http://schemas.microsoft.com/office/drawing/2014/main" id="{0AF3FFB5-1145-0F4C-8891-6583A8DE4CC3}"/>
                  </a:ext>
                </a:extLst>
              </p14:cNvPr>
              <p14:cNvContentPartPr/>
              <p14:nvPr/>
            </p14:nvContentPartPr>
            <p14:xfrm>
              <a:off x="9989195" y="3291663"/>
              <a:ext cx="151200" cy="414720"/>
            </p14:xfrm>
          </p:contentPart>
        </mc:Choice>
        <mc:Fallback xmlns="">
          <p:pic>
            <p:nvPicPr>
              <p:cNvPr id="238" name="Ink 237">
                <a:extLst>
                  <a:ext uri="{FF2B5EF4-FFF2-40B4-BE49-F238E27FC236}">
                    <a16:creationId xmlns:a16="http://schemas.microsoft.com/office/drawing/2014/main" id="{0AF3FFB5-1145-0F4C-8891-6583A8DE4CC3}"/>
                  </a:ext>
                </a:extLst>
              </p:cNvPr>
              <p:cNvPicPr/>
              <p:nvPr/>
            </p:nvPicPr>
            <p:blipFill>
              <a:blip r:embed="rId107"/>
              <a:stretch>
                <a:fillRect/>
              </a:stretch>
            </p:blipFill>
            <p:spPr>
              <a:xfrm>
                <a:off x="9980195" y="3282295"/>
                <a:ext cx="169200" cy="43273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9" name="Ink 238">
                <a:extLst>
                  <a:ext uri="{FF2B5EF4-FFF2-40B4-BE49-F238E27FC236}">
                    <a16:creationId xmlns:a16="http://schemas.microsoft.com/office/drawing/2014/main" id="{6DF64923-5E2B-2B49-84FE-160F02CF3C13}"/>
                  </a:ext>
                </a:extLst>
              </p14:cNvPr>
              <p14:cNvContentPartPr/>
              <p14:nvPr/>
            </p14:nvContentPartPr>
            <p14:xfrm>
              <a:off x="9661955" y="3969903"/>
              <a:ext cx="82080" cy="176400"/>
            </p14:xfrm>
          </p:contentPart>
        </mc:Choice>
        <mc:Fallback xmlns="">
          <p:pic>
            <p:nvPicPr>
              <p:cNvPr id="239" name="Ink 238">
                <a:extLst>
                  <a:ext uri="{FF2B5EF4-FFF2-40B4-BE49-F238E27FC236}">
                    <a16:creationId xmlns:a16="http://schemas.microsoft.com/office/drawing/2014/main" id="{6DF64923-5E2B-2B49-84FE-160F02CF3C13}"/>
                  </a:ext>
                </a:extLst>
              </p:cNvPr>
              <p:cNvPicPr/>
              <p:nvPr/>
            </p:nvPicPr>
            <p:blipFill>
              <a:blip r:embed="rId109"/>
              <a:stretch>
                <a:fillRect/>
              </a:stretch>
            </p:blipFill>
            <p:spPr>
              <a:xfrm>
                <a:off x="9652235" y="3960183"/>
                <a:ext cx="101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0" name="Ink 239">
                <a:extLst>
                  <a:ext uri="{FF2B5EF4-FFF2-40B4-BE49-F238E27FC236}">
                    <a16:creationId xmlns:a16="http://schemas.microsoft.com/office/drawing/2014/main" id="{A907491D-FAFC-0344-A486-D5D2D074DD64}"/>
                  </a:ext>
                </a:extLst>
              </p14:cNvPr>
              <p14:cNvContentPartPr/>
              <p14:nvPr/>
            </p14:nvContentPartPr>
            <p14:xfrm>
              <a:off x="9605435" y="3988983"/>
              <a:ext cx="270720" cy="132480"/>
            </p14:xfrm>
          </p:contentPart>
        </mc:Choice>
        <mc:Fallback xmlns="">
          <p:pic>
            <p:nvPicPr>
              <p:cNvPr id="240" name="Ink 239">
                <a:extLst>
                  <a:ext uri="{FF2B5EF4-FFF2-40B4-BE49-F238E27FC236}">
                    <a16:creationId xmlns:a16="http://schemas.microsoft.com/office/drawing/2014/main" id="{A907491D-FAFC-0344-A486-D5D2D074DD64}"/>
                  </a:ext>
                </a:extLst>
              </p:cNvPr>
              <p:cNvPicPr/>
              <p:nvPr/>
            </p:nvPicPr>
            <p:blipFill>
              <a:blip r:embed="rId111"/>
              <a:stretch>
                <a:fillRect/>
              </a:stretch>
            </p:blipFill>
            <p:spPr>
              <a:xfrm>
                <a:off x="9597155" y="3978903"/>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1" name="Ink 240">
                <a:extLst>
                  <a:ext uri="{FF2B5EF4-FFF2-40B4-BE49-F238E27FC236}">
                    <a16:creationId xmlns:a16="http://schemas.microsoft.com/office/drawing/2014/main" id="{4064CBCA-8650-0B4B-854C-06E428F86F36}"/>
                  </a:ext>
                </a:extLst>
              </p14:cNvPr>
              <p14:cNvContentPartPr/>
              <p14:nvPr/>
            </p14:nvContentPartPr>
            <p14:xfrm>
              <a:off x="9932315" y="3891783"/>
              <a:ext cx="239400" cy="217080"/>
            </p14:xfrm>
          </p:contentPart>
        </mc:Choice>
        <mc:Fallback xmlns="">
          <p:pic>
            <p:nvPicPr>
              <p:cNvPr id="241" name="Ink 240">
                <a:extLst>
                  <a:ext uri="{FF2B5EF4-FFF2-40B4-BE49-F238E27FC236}">
                    <a16:creationId xmlns:a16="http://schemas.microsoft.com/office/drawing/2014/main" id="{4064CBCA-8650-0B4B-854C-06E428F86F36}"/>
                  </a:ext>
                </a:extLst>
              </p:cNvPr>
              <p:cNvPicPr/>
              <p:nvPr/>
            </p:nvPicPr>
            <p:blipFill>
              <a:blip r:embed="rId113"/>
              <a:stretch>
                <a:fillRect/>
              </a:stretch>
            </p:blipFill>
            <p:spPr>
              <a:xfrm>
                <a:off x="9922235" y="3880983"/>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Ink 241">
                <a:extLst>
                  <a:ext uri="{FF2B5EF4-FFF2-40B4-BE49-F238E27FC236}">
                    <a16:creationId xmlns:a16="http://schemas.microsoft.com/office/drawing/2014/main" id="{5C908587-B9D6-7445-A8E6-269FD8254566}"/>
                  </a:ext>
                </a:extLst>
              </p14:cNvPr>
              <p14:cNvContentPartPr/>
              <p14:nvPr/>
            </p14:nvContentPartPr>
            <p14:xfrm>
              <a:off x="10114835" y="3913383"/>
              <a:ext cx="207720" cy="75960"/>
            </p14:xfrm>
          </p:contentPart>
        </mc:Choice>
        <mc:Fallback xmlns="">
          <p:pic>
            <p:nvPicPr>
              <p:cNvPr id="242" name="Ink 241">
                <a:extLst>
                  <a:ext uri="{FF2B5EF4-FFF2-40B4-BE49-F238E27FC236}">
                    <a16:creationId xmlns:a16="http://schemas.microsoft.com/office/drawing/2014/main" id="{5C908587-B9D6-7445-A8E6-269FD8254566}"/>
                  </a:ext>
                </a:extLst>
              </p:cNvPr>
              <p:cNvPicPr/>
              <p:nvPr/>
            </p:nvPicPr>
            <p:blipFill>
              <a:blip r:embed="rId115"/>
              <a:stretch>
                <a:fillRect/>
              </a:stretch>
            </p:blipFill>
            <p:spPr>
              <a:xfrm>
                <a:off x="10106210" y="3903978"/>
                <a:ext cx="224970" cy="93684"/>
              </a:xfrm>
              <a:prstGeom prst="rect">
                <a:avLst/>
              </a:prstGeom>
            </p:spPr>
          </p:pic>
        </mc:Fallback>
      </mc:AlternateContent>
    </p:spTree>
    <p:extLst>
      <p:ext uri="{BB962C8B-B14F-4D97-AF65-F5344CB8AC3E}">
        <p14:creationId xmlns:p14="http://schemas.microsoft.com/office/powerpoint/2010/main" val="4182380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924192-E000-ED49-B9DB-DFA819F7B1EC}"/>
                  </a:ext>
                </a:extLst>
              </p14:cNvPr>
              <p14:cNvContentPartPr/>
              <p14:nvPr/>
            </p14:nvContentPartPr>
            <p14:xfrm>
              <a:off x="2306075" y="329943"/>
              <a:ext cx="352440" cy="239400"/>
            </p14:xfrm>
          </p:contentPart>
        </mc:Choice>
        <mc:Fallback xmlns="">
          <p:pic>
            <p:nvPicPr>
              <p:cNvPr id="4" name="Ink 3">
                <a:extLst>
                  <a:ext uri="{FF2B5EF4-FFF2-40B4-BE49-F238E27FC236}">
                    <a16:creationId xmlns:a16="http://schemas.microsoft.com/office/drawing/2014/main" id="{E4924192-E000-ED49-B9DB-DFA819F7B1EC}"/>
                  </a:ext>
                </a:extLst>
              </p:cNvPr>
              <p:cNvPicPr/>
              <p:nvPr/>
            </p:nvPicPr>
            <p:blipFill>
              <a:blip r:embed="rId3"/>
              <a:stretch>
                <a:fillRect/>
              </a:stretch>
            </p:blipFill>
            <p:spPr>
              <a:xfrm>
                <a:off x="2296715" y="320223"/>
                <a:ext cx="37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97CA3B-AC44-CB47-ACE6-15364C5BC161}"/>
                  </a:ext>
                </a:extLst>
              </p14:cNvPr>
              <p14:cNvContentPartPr/>
              <p14:nvPr/>
            </p14:nvContentPartPr>
            <p14:xfrm>
              <a:off x="2871995" y="430383"/>
              <a:ext cx="145080" cy="25560"/>
            </p14:xfrm>
          </p:contentPart>
        </mc:Choice>
        <mc:Fallback xmlns="">
          <p:pic>
            <p:nvPicPr>
              <p:cNvPr id="5" name="Ink 4">
                <a:extLst>
                  <a:ext uri="{FF2B5EF4-FFF2-40B4-BE49-F238E27FC236}">
                    <a16:creationId xmlns:a16="http://schemas.microsoft.com/office/drawing/2014/main" id="{EE97CA3B-AC44-CB47-ACE6-15364C5BC161}"/>
                  </a:ext>
                </a:extLst>
              </p:cNvPr>
              <p:cNvPicPr/>
              <p:nvPr/>
            </p:nvPicPr>
            <p:blipFill>
              <a:blip r:embed="rId5"/>
              <a:stretch>
                <a:fillRect/>
              </a:stretch>
            </p:blipFill>
            <p:spPr>
              <a:xfrm>
                <a:off x="2862973" y="421023"/>
                <a:ext cx="162403"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66A5FA-DD32-F24C-8D7E-1F36E7B03604}"/>
                  </a:ext>
                </a:extLst>
              </p14:cNvPr>
              <p14:cNvContentPartPr/>
              <p14:nvPr/>
            </p14:nvContentPartPr>
            <p14:xfrm>
              <a:off x="2897195" y="543423"/>
              <a:ext cx="107280" cy="12960"/>
            </p14:xfrm>
          </p:contentPart>
        </mc:Choice>
        <mc:Fallback xmlns="">
          <p:pic>
            <p:nvPicPr>
              <p:cNvPr id="6" name="Ink 5">
                <a:extLst>
                  <a:ext uri="{FF2B5EF4-FFF2-40B4-BE49-F238E27FC236}">
                    <a16:creationId xmlns:a16="http://schemas.microsoft.com/office/drawing/2014/main" id="{8166A5FA-DD32-F24C-8D7E-1F36E7B03604}"/>
                  </a:ext>
                </a:extLst>
              </p:cNvPr>
              <p:cNvPicPr/>
              <p:nvPr/>
            </p:nvPicPr>
            <p:blipFill>
              <a:blip r:embed="rId7"/>
              <a:stretch>
                <a:fillRect/>
              </a:stretch>
            </p:blipFill>
            <p:spPr>
              <a:xfrm>
                <a:off x="2887475" y="533703"/>
                <a:ext cx="12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65728C3-F961-1A42-AC0D-A54B8D2B6B2F}"/>
                  </a:ext>
                </a:extLst>
              </p14:cNvPr>
              <p14:cNvContentPartPr/>
              <p14:nvPr/>
            </p14:nvContentPartPr>
            <p14:xfrm>
              <a:off x="5135315" y="392583"/>
              <a:ext cx="176400" cy="132480"/>
            </p14:xfrm>
          </p:contentPart>
        </mc:Choice>
        <mc:Fallback xmlns="">
          <p:pic>
            <p:nvPicPr>
              <p:cNvPr id="16" name="Ink 15">
                <a:extLst>
                  <a:ext uri="{FF2B5EF4-FFF2-40B4-BE49-F238E27FC236}">
                    <a16:creationId xmlns:a16="http://schemas.microsoft.com/office/drawing/2014/main" id="{265728C3-F961-1A42-AC0D-A54B8D2B6B2F}"/>
                  </a:ext>
                </a:extLst>
              </p:cNvPr>
              <p:cNvPicPr/>
              <p:nvPr/>
            </p:nvPicPr>
            <p:blipFill>
              <a:blip r:embed="rId9"/>
              <a:stretch>
                <a:fillRect/>
              </a:stretch>
            </p:blipFill>
            <p:spPr>
              <a:xfrm>
                <a:off x="5126315" y="383197"/>
                <a:ext cx="194760"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D10F1C0-05CE-B24B-AFF2-882EDC477568}"/>
                  </a:ext>
                </a:extLst>
              </p14:cNvPr>
              <p14:cNvContentPartPr/>
              <p14:nvPr/>
            </p14:nvContentPartPr>
            <p14:xfrm>
              <a:off x="5493875" y="455583"/>
              <a:ext cx="6480" cy="360"/>
            </p14:xfrm>
          </p:contentPart>
        </mc:Choice>
        <mc:Fallback xmlns="">
          <p:pic>
            <p:nvPicPr>
              <p:cNvPr id="17" name="Ink 16">
                <a:extLst>
                  <a:ext uri="{FF2B5EF4-FFF2-40B4-BE49-F238E27FC236}">
                    <a16:creationId xmlns:a16="http://schemas.microsoft.com/office/drawing/2014/main" id="{BD10F1C0-05CE-B24B-AFF2-882EDC477568}"/>
                  </a:ext>
                </a:extLst>
              </p:cNvPr>
              <p:cNvPicPr/>
              <p:nvPr/>
            </p:nvPicPr>
            <p:blipFill>
              <a:blip r:embed="rId11"/>
              <a:stretch>
                <a:fillRect/>
              </a:stretch>
            </p:blipFill>
            <p:spPr>
              <a:xfrm>
                <a:off x="5485690" y="445863"/>
                <a:ext cx="23874"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4">
                <a:extLst>
                  <a:ext uri="{FF2B5EF4-FFF2-40B4-BE49-F238E27FC236}">
                    <a16:creationId xmlns:a16="http://schemas.microsoft.com/office/drawing/2014/main" id="{CBC3C445-6DA9-3F41-8D7D-8757F25E07AC}"/>
                  </a:ext>
                </a:extLst>
              </p14:cNvPr>
              <p14:cNvContentPartPr/>
              <p14:nvPr/>
            </p14:nvContentPartPr>
            <p14:xfrm>
              <a:off x="4349435" y="247863"/>
              <a:ext cx="503280" cy="402840"/>
            </p14:xfrm>
          </p:contentPart>
        </mc:Choice>
        <mc:Fallback xmlns="">
          <p:pic>
            <p:nvPicPr>
              <p:cNvPr id="23" name="Ink 24">
                <a:extLst>
                  <a:ext uri="{FF2B5EF4-FFF2-40B4-BE49-F238E27FC236}">
                    <a16:creationId xmlns:a16="http://schemas.microsoft.com/office/drawing/2014/main" id="{CBC3C445-6DA9-3F41-8D7D-8757F25E07AC}"/>
                  </a:ext>
                </a:extLst>
              </p:cNvPr>
              <p:cNvPicPr/>
              <p:nvPr/>
            </p:nvPicPr>
            <p:blipFill>
              <a:blip r:embed="rId13"/>
              <a:stretch>
                <a:fillRect/>
              </a:stretch>
            </p:blipFill>
            <p:spPr>
              <a:xfrm>
                <a:off x="4340435" y="239223"/>
                <a:ext cx="520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FAAA1514-C67C-9045-A185-D931A9D7A305}"/>
                  </a:ext>
                </a:extLst>
              </p14:cNvPr>
              <p14:cNvContentPartPr/>
              <p14:nvPr/>
            </p14:nvContentPartPr>
            <p14:xfrm>
              <a:off x="1947875" y="3466983"/>
              <a:ext cx="19080" cy="12240"/>
            </p14:xfrm>
          </p:contentPart>
        </mc:Choice>
        <mc:Fallback xmlns="">
          <p:pic>
            <p:nvPicPr>
              <p:cNvPr id="26" name="Ink 25">
                <a:extLst>
                  <a:ext uri="{FF2B5EF4-FFF2-40B4-BE49-F238E27FC236}">
                    <a16:creationId xmlns:a16="http://schemas.microsoft.com/office/drawing/2014/main" id="{FAAA1514-C67C-9045-A185-D931A9D7A305}"/>
                  </a:ext>
                </a:extLst>
              </p:cNvPr>
              <p:cNvPicPr/>
              <p:nvPr/>
            </p:nvPicPr>
            <p:blipFill>
              <a:blip r:embed="rId15"/>
              <a:stretch>
                <a:fillRect/>
              </a:stretch>
            </p:blipFill>
            <p:spPr>
              <a:xfrm>
                <a:off x="1939042" y="3457983"/>
                <a:ext cx="367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0" name="Ink 110">
                <a:extLst>
                  <a:ext uri="{FF2B5EF4-FFF2-40B4-BE49-F238E27FC236}">
                    <a16:creationId xmlns:a16="http://schemas.microsoft.com/office/drawing/2014/main" id="{B2D7FFA0-FE63-AD49-BE08-9AF19595A882}"/>
                  </a:ext>
                </a:extLst>
              </p14:cNvPr>
              <p14:cNvContentPartPr/>
              <p14:nvPr/>
            </p14:nvContentPartPr>
            <p14:xfrm>
              <a:off x="1790555" y="1430103"/>
              <a:ext cx="8839800" cy="4860360"/>
            </p14:xfrm>
          </p:contentPart>
        </mc:Choice>
        <mc:Fallback xmlns="">
          <p:pic>
            <p:nvPicPr>
              <p:cNvPr id="110" name="Ink 110">
                <a:extLst>
                  <a:ext uri="{FF2B5EF4-FFF2-40B4-BE49-F238E27FC236}">
                    <a16:creationId xmlns:a16="http://schemas.microsoft.com/office/drawing/2014/main" id="{B2D7FFA0-FE63-AD49-BE08-9AF19595A882}"/>
                  </a:ext>
                </a:extLst>
              </p:cNvPr>
              <p:cNvPicPr/>
              <p:nvPr/>
            </p:nvPicPr>
            <p:blipFill>
              <a:blip r:embed="rId17"/>
              <a:stretch>
                <a:fillRect/>
              </a:stretch>
            </p:blipFill>
            <p:spPr>
              <a:xfrm>
                <a:off x="1780835" y="1420383"/>
                <a:ext cx="8857800" cy="487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2" name="Ink 111">
                <a:extLst>
                  <a:ext uri="{FF2B5EF4-FFF2-40B4-BE49-F238E27FC236}">
                    <a16:creationId xmlns:a16="http://schemas.microsoft.com/office/drawing/2014/main" id="{F27DD7F1-BE10-4F42-BC66-902E8FD0E107}"/>
                  </a:ext>
                </a:extLst>
              </p14:cNvPr>
              <p14:cNvContentPartPr/>
              <p14:nvPr/>
            </p14:nvContentPartPr>
            <p14:xfrm>
              <a:off x="2256035" y="3096183"/>
              <a:ext cx="390240" cy="339840"/>
            </p14:xfrm>
          </p:contentPart>
        </mc:Choice>
        <mc:Fallback xmlns="">
          <p:pic>
            <p:nvPicPr>
              <p:cNvPr id="112" name="Ink 111">
                <a:extLst>
                  <a:ext uri="{FF2B5EF4-FFF2-40B4-BE49-F238E27FC236}">
                    <a16:creationId xmlns:a16="http://schemas.microsoft.com/office/drawing/2014/main" id="{F27DD7F1-BE10-4F42-BC66-902E8FD0E107}"/>
                  </a:ext>
                </a:extLst>
              </p:cNvPr>
              <p:cNvPicPr/>
              <p:nvPr/>
            </p:nvPicPr>
            <p:blipFill>
              <a:blip r:embed="rId19"/>
              <a:stretch>
                <a:fillRect/>
              </a:stretch>
            </p:blipFill>
            <p:spPr>
              <a:xfrm>
                <a:off x="2247395" y="3087543"/>
                <a:ext cx="4075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9" name="Ink 118">
                <a:extLst>
                  <a:ext uri="{FF2B5EF4-FFF2-40B4-BE49-F238E27FC236}">
                    <a16:creationId xmlns:a16="http://schemas.microsoft.com/office/drawing/2014/main" id="{FD45C8AA-1148-8D4A-9B8B-363FBB7307DB}"/>
                  </a:ext>
                </a:extLst>
              </p14:cNvPr>
              <p14:cNvContentPartPr/>
              <p14:nvPr/>
            </p14:nvContentPartPr>
            <p14:xfrm>
              <a:off x="4858835" y="3052263"/>
              <a:ext cx="321120" cy="25560"/>
            </p14:xfrm>
          </p:contentPart>
        </mc:Choice>
        <mc:Fallback xmlns="">
          <p:pic>
            <p:nvPicPr>
              <p:cNvPr id="119" name="Ink 118">
                <a:extLst>
                  <a:ext uri="{FF2B5EF4-FFF2-40B4-BE49-F238E27FC236}">
                    <a16:creationId xmlns:a16="http://schemas.microsoft.com/office/drawing/2014/main" id="{FD45C8AA-1148-8D4A-9B8B-363FBB7307DB}"/>
                  </a:ext>
                </a:extLst>
              </p:cNvPr>
              <p:cNvPicPr/>
              <p:nvPr/>
            </p:nvPicPr>
            <p:blipFill>
              <a:blip r:embed="rId21"/>
              <a:stretch>
                <a:fillRect/>
              </a:stretch>
            </p:blipFill>
            <p:spPr>
              <a:xfrm>
                <a:off x="4850195" y="3043623"/>
                <a:ext cx="33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0" name="Ink 119">
                <a:extLst>
                  <a:ext uri="{FF2B5EF4-FFF2-40B4-BE49-F238E27FC236}">
                    <a16:creationId xmlns:a16="http://schemas.microsoft.com/office/drawing/2014/main" id="{72A27C4D-4673-3C48-A575-D5EAB7A7EAA0}"/>
                  </a:ext>
                </a:extLst>
              </p14:cNvPr>
              <p14:cNvContentPartPr/>
              <p14:nvPr/>
            </p14:nvContentPartPr>
            <p14:xfrm>
              <a:off x="4846235" y="3203103"/>
              <a:ext cx="497160" cy="56880"/>
            </p14:xfrm>
          </p:contentPart>
        </mc:Choice>
        <mc:Fallback xmlns="">
          <p:pic>
            <p:nvPicPr>
              <p:cNvPr id="120" name="Ink 119">
                <a:extLst>
                  <a:ext uri="{FF2B5EF4-FFF2-40B4-BE49-F238E27FC236}">
                    <a16:creationId xmlns:a16="http://schemas.microsoft.com/office/drawing/2014/main" id="{72A27C4D-4673-3C48-A575-D5EAB7A7EAA0}"/>
                  </a:ext>
                </a:extLst>
              </p:cNvPr>
              <p:cNvPicPr/>
              <p:nvPr/>
            </p:nvPicPr>
            <p:blipFill>
              <a:blip r:embed="rId23"/>
              <a:stretch>
                <a:fillRect/>
              </a:stretch>
            </p:blipFill>
            <p:spPr>
              <a:xfrm>
                <a:off x="4836515" y="3193383"/>
                <a:ext cx="514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2" name="Ink 121">
                <a:extLst>
                  <a:ext uri="{FF2B5EF4-FFF2-40B4-BE49-F238E27FC236}">
                    <a16:creationId xmlns:a16="http://schemas.microsoft.com/office/drawing/2014/main" id="{C2AEE4E3-898F-2B44-8740-1D09BF4B781B}"/>
                  </a:ext>
                </a:extLst>
              </p14:cNvPr>
              <p14:cNvContentPartPr/>
              <p14:nvPr/>
            </p14:nvContentPartPr>
            <p14:xfrm>
              <a:off x="4906355" y="3504783"/>
              <a:ext cx="939960" cy="31680"/>
            </p14:xfrm>
          </p:contentPart>
        </mc:Choice>
        <mc:Fallback xmlns="">
          <p:pic>
            <p:nvPicPr>
              <p:cNvPr id="122" name="Ink 121">
                <a:extLst>
                  <a:ext uri="{FF2B5EF4-FFF2-40B4-BE49-F238E27FC236}">
                    <a16:creationId xmlns:a16="http://schemas.microsoft.com/office/drawing/2014/main" id="{C2AEE4E3-898F-2B44-8740-1D09BF4B781B}"/>
                  </a:ext>
                </a:extLst>
              </p:cNvPr>
              <p:cNvPicPr/>
              <p:nvPr/>
            </p:nvPicPr>
            <p:blipFill>
              <a:blip r:embed="rId25"/>
              <a:stretch>
                <a:fillRect/>
              </a:stretch>
            </p:blipFill>
            <p:spPr>
              <a:xfrm>
                <a:off x="4896635" y="3496240"/>
                <a:ext cx="95760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4" name="Ink 125">
                <a:extLst>
                  <a:ext uri="{FF2B5EF4-FFF2-40B4-BE49-F238E27FC236}">
                    <a16:creationId xmlns:a16="http://schemas.microsoft.com/office/drawing/2014/main" id="{E7BD4A17-83CA-8D4A-98B4-3FEE4B529242}"/>
                  </a:ext>
                </a:extLst>
              </p14:cNvPr>
              <p14:cNvContentPartPr/>
              <p14:nvPr/>
            </p14:nvContentPartPr>
            <p14:xfrm>
              <a:off x="4937675" y="3366543"/>
              <a:ext cx="1103400" cy="56520"/>
            </p14:xfrm>
          </p:contentPart>
        </mc:Choice>
        <mc:Fallback xmlns="">
          <p:pic>
            <p:nvPicPr>
              <p:cNvPr id="124" name="Ink 125">
                <a:extLst>
                  <a:ext uri="{FF2B5EF4-FFF2-40B4-BE49-F238E27FC236}">
                    <a16:creationId xmlns:a16="http://schemas.microsoft.com/office/drawing/2014/main" id="{E7BD4A17-83CA-8D4A-98B4-3FEE4B529242}"/>
                  </a:ext>
                </a:extLst>
              </p:cNvPr>
              <p:cNvPicPr/>
              <p:nvPr/>
            </p:nvPicPr>
            <p:blipFill>
              <a:blip r:embed="rId27"/>
              <a:stretch>
                <a:fillRect/>
              </a:stretch>
            </p:blipFill>
            <p:spPr>
              <a:xfrm>
                <a:off x="4929035" y="3357242"/>
                <a:ext cx="1119960" cy="751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5" name="Ink 126">
                <a:extLst>
                  <a:ext uri="{FF2B5EF4-FFF2-40B4-BE49-F238E27FC236}">
                    <a16:creationId xmlns:a16="http://schemas.microsoft.com/office/drawing/2014/main" id="{F44CA081-B27C-E045-8344-0BE4300BDEB3}"/>
                  </a:ext>
                </a:extLst>
              </p14:cNvPr>
              <p14:cNvContentPartPr/>
              <p14:nvPr/>
            </p14:nvContentPartPr>
            <p14:xfrm>
              <a:off x="2130035" y="3272223"/>
              <a:ext cx="471960" cy="452880"/>
            </p14:xfrm>
          </p:contentPart>
        </mc:Choice>
        <mc:Fallback xmlns="">
          <p:pic>
            <p:nvPicPr>
              <p:cNvPr id="125" name="Ink 126">
                <a:extLst>
                  <a:ext uri="{FF2B5EF4-FFF2-40B4-BE49-F238E27FC236}">
                    <a16:creationId xmlns:a16="http://schemas.microsoft.com/office/drawing/2014/main" id="{F44CA081-B27C-E045-8344-0BE4300BDEB3}"/>
                  </a:ext>
                </a:extLst>
              </p:cNvPr>
              <p:cNvPicPr/>
              <p:nvPr/>
            </p:nvPicPr>
            <p:blipFill>
              <a:blip r:embed="rId29"/>
              <a:stretch>
                <a:fillRect/>
              </a:stretch>
            </p:blipFill>
            <p:spPr>
              <a:xfrm>
                <a:off x="2121755" y="3263590"/>
                <a:ext cx="488880" cy="46942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7" name="Ink 147">
                <a:extLst>
                  <a:ext uri="{FF2B5EF4-FFF2-40B4-BE49-F238E27FC236}">
                    <a16:creationId xmlns:a16="http://schemas.microsoft.com/office/drawing/2014/main" id="{2BF6C327-F572-9942-9003-39528176E6A8}"/>
                  </a:ext>
                </a:extLst>
              </p14:cNvPr>
              <p14:cNvContentPartPr/>
              <p14:nvPr/>
            </p14:nvContentPartPr>
            <p14:xfrm>
              <a:off x="3186275" y="4869183"/>
              <a:ext cx="1132200" cy="585000"/>
            </p14:xfrm>
          </p:contentPart>
        </mc:Choice>
        <mc:Fallback xmlns="">
          <p:pic>
            <p:nvPicPr>
              <p:cNvPr id="147" name="Ink 147">
                <a:extLst>
                  <a:ext uri="{FF2B5EF4-FFF2-40B4-BE49-F238E27FC236}">
                    <a16:creationId xmlns:a16="http://schemas.microsoft.com/office/drawing/2014/main" id="{2BF6C327-F572-9942-9003-39528176E6A8}"/>
                  </a:ext>
                </a:extLst>
              </p:cNvPr>
              <p:cNvPicPr/>
              <p:nvPr/>
            </p:nvPicPr>
            <p:blipFill>
              <a:blip r:embed="rId31"/>
              <a:stretch>
                <a:fillRect/>
              </a:stretch>
            </p:blipFill>
            <p:spPr>
              <a:xfrm>
                <a:off x="3176912" y="4859463"/>
                <a:ext cx="1150206"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9" name="Ink 159">
                <a:extLst>
                  <a:ext uri="{FF2B5EF4-FFF2-40B4-BE49-F238E27FC236}">
                    <a16:creationId xmlns:a16="http://schemas.microsoft.com/office/drawing/2014/main" id="{36FFFA00-A232-9744-8B5A-B17DB8FFEB24}"/>
                  </a:ext>
                </a:extLst>
              </p14:cNvPr>
              <p14:cNvContentPartPr/>
              <p14:nvPr/>
            </p14:nvContentPartPr>
            <p14:xfrm>
              <a:off x="2683355" y="5610783"/>
              <a:ext cx="2037600" cy="264600"/>
            </p14:xfrm>
          </p:contentPart>
        </mc:Choice>
        <mc:Fallback xmlns="">
          <p:pic>
            <p:nvPicPr>
              <p:cNvPr id="159" name="Ink 159">
                <a:extLst>
                  <a:ext uri="{FF2B5EF4-FFF2-40B4-BE49-F238E27FC236}">
                    <a16:creationId xmlns:a16="http://schemas.microsoft.com/office/drawing/2014/main" id="{36FFFA00-A232-9744-8B5A-B17DB8FFEB24}"/>
                  </a:ext>
                </a:extLst>
              </p:cNvPr>
              <p:cNvPicPr/>
              <p:nvPr/>
            </p:nvPicPr>
            <p:blipFill>
              <a:blip r:embed="rId33"/>
              <a:stretch>
                <a:fillRect/>
              </a:stretch>
            </p:blipFill>
            <p:spPr>
              <a:xfrm>
                <a:off x="2674353" y="5601771"/>
                <a:ext cx="2055243"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3" name="Ink 173">
                <a:extLst>
                  <a:ext uri="{FF2B5EF4-FFF2-40B4-BE49-F238E27FC236}">
                    <a16:creationId xmlns:a16="http://schemas.microsoft.com/office/drawing/2014/main" id="{C8A94E11-16C7-784A-9DFC-605398D7B7D1}"/>
                  </a:ext>
                </a:extLst>
              </p14:cNvPr>
              <p14:cNvContentPartPr/>
              <p14:nvPr/>
            </p14:nvContentPartPr>
            <p14:xfrm>
              <a:off x="5022275" y="5239983"/>
              <a:ext cx="578880" cy="930600"/>
            </p14:xfrm>
          </p:contentPart>
        </mc:Choice>
        <mc:Fallback xmlns="">
          <p:pic>
            <p:nvPicPr>
              <p:cNvPr id="173" name="Ink 173">
                <a:extLst>
                  <a:ext uri="{FF2B5EF4-FFF2-40B4-BE49-F238E27FC236}">
                    <a16:creationId xmlns:a16="http://schemas.microsoft.com/office/drawing/2014/main" id="{C8A94E11-16C7-784A-9DFC-605398D7B7D1}"/>
                  </a:ext>
                </a:extLst>
              </p:cNvPr>
              <p:cNvPicPr/>
              <p:nvPr/>
            </p:nvPicPr>
            <p:blipFill>
              <a:blip r:embed="rId35"/>
              <a:stretch>
                <a:fillRect/>
              </a:stretch>
            </p:blipFill>
            <p:spPr>
              <a:xfrm>
                <a:off x="5012555" y="5230983"/>
                <a:ext cx="59760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0" name="Ink 180">
                <a:extLst>
                  <a:ext uri="{FF2B5EF4-FFF2-40B4-BE49-F238E27FC236}">
                    <a16:creationId xmlns:a16="http://schemas.microsoft.com/office/drawing/2014/main" id="{BB1AD969-ECC4-4640-9AFB-DD7CC5EF4194}"/>
                  </a:ext>
                </a:extLst>
              </p14:cNvPr>
              <p14:cNvContentPartPr/>
              <p14:nvPr/>
            </p14:nvContentPartPr>
            <p14:xfrm>
              <a:off x="6883115" y="5032623"/>
              <a:ext cx="704880" cy="1006200"/>
            </p14:xfrm>
          </p:contentPart>
        </mc:Choice>
        <mc:Fallback xmlns="">
          <p:pic>
            <p:nvPicPr>
              <p:cNvPr id="180" name="Ink 180">
                <a:extLst>
                  <a:ext uri="{FF2B5EF4-FFF2-40B4-BE49-F238E27FC236}">
                    <a16:creationId xmlns:a16="http://schemas.microsoft.com/office/drawing/2014/main" id="{BB1AD969-ECC4-4640-9AFB-DD7CC5EF4194}"/>
                  </a:ext>
                </a:extLst>
              </p:cNvPr>
              <p:cNvPicPr/>
              <p:nvPr/>
            </p:nvPicPr>
            <p:blipFill>
              <a:blip r:embed="rId37"/>
              <a:stretch>
                <a:fillRect/>
              </a:stretch>
            </p:blipFill>
            <p:spPr>
              <a:xfrm>
                <a:off x="6875191" y="5023986"/>
                <a:ext cx="721809" cy="102383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0" name="Ink 202">
                <a:extLst>
                  <a:ext uri="{FF2B5EF4-FFF2-40B4-BE49-F238E27FC236}">
                    <a16:creationId xmlns:a16="http://schemas.microsoft.com/office/drawing/2014/main" id="{64531DD4-8623-5C49-94EB-808ACD8F5385}"/>
                  </a:ext>
                </a:extLst>
              </p14:cNvPr>
              <p14:cNvContentPartPr/>
              <p14:nvPr/>
            </p14:nvContentPartPr>
            <p14:xfrm>
              <a:off x="8115395" y="5529063"/>
              <a:ext cx="1842480" cy="270000"/>
            </p14:xfrm>
          </p:contentPart>
        </mc:Choice>
        <mc:Fallback xmlns="">
          <p:pic>
            <p:nvPicPr>
              <p:cNvPr id="200" name="Ink 202">
                <a:extLst>
                  <a:ext uri="{FF2B5EF4-FFF2-40B4-BE49-F238E27FC236}">
                    <a16:creationId xmlns:a16="http://schemas.microsoft.com/office/drawing/2014/main" id="{64531DD4-8623-5C49-94EB-808ACD8F5385}"/>
                  </a:ext>
                </a:extLst>
              </p:cNvPr>
              <p:cNvPicPr/>
              <p:nvPr/>
            </p:nvPicPr>
            <p:blipFill>
              <a:blip r:embed="rId39"/>
              <a:stretch>
                <a:fillRect/>
              </a:stretch>
            </p:blipFill>
            <p:spPr>
              <a:xfrm>
                <a:off x="8106395" y="5520063"/>
                <a:ext cx="186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1" name="Ink 203">
                <a:extLst>
                  <a:ext uri="{FF2B5EF4-FFF2-40B4-BE49-F238E27FC236}">
                    <a16:creationId xmlns:a16="http://schemas.microsoft.com/office/drawing/2014/main" id="{37197C6A-D6E8-3142-80AE-6516EAAE521D}"/>
                  </a:ext>
                </a:extLst>
              </p14:cNvPr>
              <p14:cNvContentPartPr/>
              <p14:nvPr/>
            </p14:nvContentPartPr>
            <p14:xfrm>
              <a:off x="8492675" y="5102463"/>
              <a:ext cx="283320" cy="333000"/>
            </p14:xfrm>
          </p:contentPart>
        </mc:Choice>
        <mc:Fallback xmlns="">
          <p:pic>
            <p:nvPicPr>
              <p:cNvPr id="201" name="Ink 203">
                <a:extLst>
                  <a:ext uri="{FF2B5EF4-FFF2-40B4-BE49-F238E27FC236}">
                    <a16:creationId xmlns:a16="http://schemas.microsoft.com/office/drawing/2014/main" id="{37197C6A-D6E8-3142-80AE-6516EAAE521D}"/>
                  </a:ext>
                </a:extLst>
              </p:cNvPr>
              <p:cNvPicPr/>
              <p:nvPr/>
            </p:nvPicPr>
            <p:blipFill>
              <a:blip r:embed="rId41"/>
              <a:stretch>
                <a:fillRect/>
              </a:stretch>
            </p:blipFill>
            <p:spPr>
              <a:xfrm>
                <a:off x="8484395" y="509346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2" name="Ink 204">
                <a:extLst>
                  <a:ext uri="{FF2B5EF4-FFF2-40B4-BE49-F238E27FC236}">
                    <a16:creationId xmlns:a16="http://schemas.microsoft.com/office/drawing/2014/main" id="{FB64BD7A-1565-3342-ABCD-260309ADE9EC}"/>
                  </a:ext>
                </a:extLst>
              </p14:cNvPr>
              <p14:cNvContentPartPr/>
              <p14:nvPr/>
            </p14:nvContentPartPr>
            <p14:xfrm>
              <a:off x="7870235" y="4711863"/>
              <a:ext cx="1169280" cy="321120"/>
            </p14:xfrm>
          </p:contentPart>
        </mc:Choice>
        <mc:Fallback xmlns="">
          <p:pic>
            <p:nvPicPr>
              <p:cNvPr id="202" name="Ink 204">
                <a:extLst>
                  <a:ext uri="{FF2B5EF4-FFF2-40B4-BE49-F238E27FC236}">
                    <a16:creationId xmlns:a16="http://schemas.microsoft.com/office/drawing/2014/main" id="{FB64BD7A-1565-3342-ABCD-260309ADE9EC}"/>
                  </a:ext>
                </a:extLst>
              </p:cNvPr>
              <p:cNvPicPr/>
              <p:nvPr/>
            </p:nvPicPr>
            <p:blipFill>
              <a:blip r:embed="rId43"/>
              <a:stretch>
                <a:fillRect/>
              </a:stretch>
            </p:blipFill>
            <p:spPr>
              <a:xfrm>
                <a:off x="7861592" y="4702853"/>
                <a:ext cx="1186925"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6" name="Ink 205">
                <a:extLst>
                  <a:ext uri="{FF2B5EF4-FFF2-40B4-BE49-F238E27FC236}">
                    <a16:creationId xmlns:a16="http://schemas.microsoft.com/office/drawing/2014/main" id="{C0A1A523-65C6-9641-95C0-1FFABBCA71E1}"/>
                  </a:ext>
                </a:extLst>
              </p14:cNvPr>
              <p14:cNvContentPartPr/>
              <p14:nvPr/>
            </p14:nvContentPartPr>
            <p14:xfrm>
              <a:off x="4814915" y="4711863"/>
              <a:ext cx="220320" cy="113400"/>
            </p14:xfrm>
          </p:contentPart>
        </mc:Choice>
        <mc:Fallback xmlns="">
          <p:pic>
            <p:nvPicPr>
              <p:cNvPr id="206" name="Ink 205">
                <a:extLst>
                  <a:ext uri="{FF2B5EF4-FFF2-40B4-BE49-F238E27FC236}">
                    <a16:creationId xmlns:a16="http://schemas.microsoft.com/office/drawing/2014/main" id="{C0A1A523-65C6-9641-95C0-1FFABBCA71E1}"/>
                  </a:ext>
                </a:extLst>
              </p:cNvPr>
              <p:cNvPicPr/>
              <p:nvPr/>
            </p:nvPicPr>
            <p:blipFill>
              <a:blip r:embed="rId45"/>
              <a:stretch>
                <a:fillRect/>
              </a:stretch>
            </p:blipFill>
            <p:spPr>
              <a:xfrm>
                <a:off x="4805915" y="4703223"/>
                <a:ext cx="237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id="{9B7AF3DB-8912-744B-8B08-A76ED3ABB70B}"/>
                  </a:ext>
                </a:extLst>
              </p14:cNvPr>
              <p14:cNvContentPartPr/>
              <p14:nvPr/>
            </p14:nvContentPartPr>
            <p14:xfrm>
              <a:off x="5179235" y="4441503"/>
              <a:ext cx="377640" cy="226080"/>
            </p14:xfrm>
          </p:contentPart>
        </mc:Choice>
        <mc:Fallback xmlns="">
          <p:pic>
            <p:nvPicPr>
              <p:cNvPr id="207" name="Ink 206">
                <a:extLst>
                  <a:ext uri="{FF2B5EF4-FFF2-40B4-BE49-F238E27FC236}">
                    <a16:creationId xmlns:a16="http://schemas.microsoft.com/office/drawing/2014/main" id="{9B7AF3DB-8912-744B-8B08-A76ED3ABB70B}"/>
                  </a:ext>
                </a:extLst>
              </p:cNvPr>
              <p:cNvPicPr/>
              <p:nvPr/>
            </p:nvPicPr>
            <p:blipFill>
              <a:blip r:embed="rId47"/>
              <a:stretch>
                <a:fillRect/>
              </a:stretch>
            </p:blipFill>
            <p:spPr>
              <a:xfrm>
                <a:off x="5169875" y="4431767"/>
                <a:ext cx="395640" cy="2451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8" name="Ink 207">
                <a:extLst>
                  <a:ext uri="{FF2B5EF4-FFF2-40B4-BE49-F238E27FC236}">
                    <a16:creationId xmlns:a16="http://schemas.microsoft.com/office/drawing/2014/main" id="{265D9245-1581-4C41-9BF0-8A474A9565C7}"/>
                  </a:ext>
                </a:extLst>
              </p14:cNvPr>
              <p14:cNvContentPartPr/>
              <p14:nvPr/>
            </p14:nvContentPartPr>
            <p14:xfrm>
              <a:off x="5469395" y="4428903"/>
              <a:ext cx="56160" cy="56880"/>
            </p14:xfrm>
          </p:contentPart>
        </mc:Choice>
        <mc:Fallback xmlns="">
          <p:pic>
            <p:nvPicPr>
              <p:cNvPr id="208" name="Ink 207">
                <a:extLst>
                  <a:ext uri="{FF2B5EF4-FFF2-40B4-BE49-F238E27FC236}">
                    <a16:creationId xmlns:a16="http://schemas.microsoft.com/office/drawing/2014/main" id="{265D9245-1581-4C41-9BF0-8A474A9565C7}"/>
                  </a:ext>
                </a:extLst>
              </p:cNvPr>
              <p:cNvPicPr/>
              <p:nvPr/>
            </p:nvPicPr>
            <p:blipFill>
              <a:blip r:embed="rId49"/>
              <a:stretch>
                <a:fillRect/>
              </a:stretch>
            </p:blipFill>
            <p:spPr>
              <a:xfrm>
                <a:off x="5460810" y="4419903"/>
                <a:ext cx="744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 name="Ink 208">
                <a:extLst>
                  <a:ext uri="{FF2B5EF4-FFF2-40B4-BE49-F238E27FC236}">
                    <a16:creationId xmlns:a16="http://schemas.microsoft.com/office/drawing/2014/main" id="{C61BA16F-B0DD-2944-A9C6-D7ED169B5A13}"/>
                  </a:ext>
                </a:extLst>
              </p14:cNvPr>
              <p14:cNvContentPartPr/>
              <p14:nvPr/>
            </p14:nvContentPartPr>
            <p14:xfrm>
              <a:off x="5606915" y="4441503"/>
              <a:ext cx="176400" cy="182520"/>
            </p14:xfrm>
          </p:contentPart>
        </mc:Choice>
        <mc:Fallback xmlns="">
          <p:pic>
            <p:nvPicPr>
              <p:cNvPr id="209" name="Ink 208">
                <a:extLst>
                  <a:ext uri="{FF2B5EF4-FFF2-40B4-BE49-F238E27FC236}">
                    <a16:creationId xmlns:a16="http://schemas.microsoft.com/office/drawing/2014/main" id="{C61BA16F-B0DD-2944-A9C6-D7ED169B5A13}"/>
                  </a:ext>
                </a:extLst>
              </p:cNvPr>
              <p:cNvPicPr/>
              <p:nvPr/>
            </p:nvPicPr>
            <p:blipFill>
              <a:blip r:embed="rId51"/>
              <a:stretch>
                <a:fillRect/>
              </a:stretch>
            </p:blipFill>
            <p:spPr>
              <a:xfrm>
                <a:off x="5597195" y="4431783"/>
                <a:ext cx="196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0" name="Ink 209">
                <a:extLst>
                  <a:ext uri="{FF2B5EF4-FFF2-40B4-BE49-F238E27FC236}">
                    <a16:creationId xmlns:a16="http://schemas.microsoft.com/office/drawing/2014/main" id="{3995DB15-793A-4A42-9410-314521346518}"/>
                  </a:ext>
                </a:extLst>
              </p14:cNvPr>
              <p14:cNvContentPartPr/>
              <p14:nvPr/>
            </p14:nvContentPartPr>
            <p14:xfrm>
              <a:off x="5776835" y="4384983"/>
              <a:ext cx="220320" cy="143640"/>
            </p14:xfrm>
          </p:contentPart>
        </mc:Choice>
        <mc:Fallback xmlns="">
          <p:pic>
            <p:nvPicPr>
              <p:cNvPr id="210" name="Ink 209">
                <a:extLst>
                  <a:ext uri="{FF2B5EF4-FFF2-40B4-BE49-F238E27FC236}">
                    <a16:creationId xmlns:a16="http://schemas.microsoft.com/office/drawing/2014/main" id="{3995DB15-793A-4A42-9410-314521346518}"/>
                  </a:ext>
                </a:extLst>
              </p:cNvPr>
              <p:cNvPicPr/>
              <p:nvPr/>
            </p:nvPicPr>
            <p:blipFill>
              <a:blip r:embed="rId53"/>
              <a:stretch>
                <a:fillRect/>
              </a:stretch>
            </p:blipFill>
            <p:spPr>
              <a:xfrm>
                <a:off x="5767475" y="4375623"/>
                <a:ext cx="23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1" name="Ink 210">
                <a:extLst>
                  <a:ext uri="{FF2B5EF4-FFF2-40B4-BE49-F238E27FC236}">
                    <a16:creationId xmlns:a16="http://schemas.microsoft.com/office/drawing/2014/main" id="{9A5CD1D6-18B9-B944-B358-E12EAEBB459C}"/>
                  </a:ext>
                </a:extLst>
              </p14:cNvPr>
              <p14:cNvContentPartPr/>
              <p14:nvPr/>
            </p14:nvContentPartPr>
            <p14:xfrm>
              <a:off x="6002915" y="4328463"/>
              <a:ext cx="75960" cy="126000"/>
            </p14:xfrm>
          </p:contentPart>
        </mc:Choice>
        <mc:Fallback xmlns="">
          <p:pic>
            <p:nvPicPr>
              <p:cNvPr id="211" name="Ink 210">
                <a:extLst>
                  <a:ext uri="{FF2B5EF4-FFF2-40B4-BE49-F238E27FC236}">
                    <a16:creationId xmlns:a16="http://schemas.microsoft.com/office/drawing/2014/main" id="{9A5CD1D6-18B9-B944-B358-E12EAEBB459C}"/>
                  </a:ext>
                </a:extLst>
              </p:cNvPr>
              <p:cNvPicPr/>
              <p:nvPr/>
            </p:nvPicPr>
            <p:blipFill>
              <a:blip r:embed="rId55"/>
              <a:stretch>
                <a:fillRect/>
              </a:stretch>
            </p:blipFill>
            <p:spPr>
              <a:xfrm>
                <a:off x="5993149" y="4319130"/>
                <a:ext cx="9404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2" name="Ink 211">
                <a:extLst>
                  <a:ext uri="{FF2B5EF4-FFF2-40B4-BE49-F238E27FC236}">
                    <a16:creationId xmlns:a16="http://schemas.microsoft.com/office/drawing/2014/main" id="{9E18A35A-02A7-B645-8E18-1A5E363E8EE5}"/>
                  </a:ext>
                </a:extLst>
              </p14:cNvPr>
              <p14:cNvContentPartPr/>
              <p14:nvPr/>
            </p14:nvContentPartPr>
            <p14:xfrm>
              <a:off x="6053315" y="4334583"/>
              <a:ext cx="132480" cy="69480"/>
            </p14:xfrm>
          </p:contentPart>
        </mc:Choice>
        <mc:Fallback xmlns="">
          <p:pic>
            <p:nvPicPr>
              <p:cNvPr id="212" name="Ink 211">
                <a:extLst>
                  <a:ext uri="{FF2B5EF4-FFF2-40B4-BE49-F238E27FC236}">
                    <a16:creationId xmlns:a16="http://schemas.microsoft.com/office/drawing/2014/main" id="{9E18A35A-02A7-B645-8E18-1A5E363E8EE5}"/>
                  </a:ext>
                </a:extLst>
              </p:cNvPr>
              <p:cNvPicPr/>
              <p:nvPr/>
            </p:nvPicPr>
            <p:blipFill>
              <a:blip r:embed="rId57"/>
              <a:stretch>
                <a:fillRect/>
              </a:stretch>
            </p:blipFill>
            <p:spPr>
              <a:xfrm>
                <a:off x="6043569" y="4325943"/>
                <a:ext cx="15089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3" name="Ink 212">
                <a:extLst>
                  <a:ext uri="{FF2B5EF4-FFF2-40B4-BE49-F238E27FC236}">
                    <a16:creationId xmlns:a16="http://schemas.microsoft.com/office/drawing/2014/main" id="{8ACF3223-3BA1-AE44-A494-04AD6B51C7D7}"/>
                  </a:ext>
                </a:extLst>
              </p14:cNvPr>
              <p14:cNvContentPartPr/>
              <p14:nvPr/>
            </p14:nvContentPartPr>
            <p14:xfrm>
              <a:off x="5387675" y="4900503"/>
              <a:ext cx="62640" cy="176400"/>
            </p14:xfrm>
          </p:contentPart>
        </mc:Choice>
        <mc:Fallback xmlns="">
          <p:pic>
            <p:nvPicPr>
              <p:cNvPr id="213" name="Ink 212">
                <a:extLst>
                  <a:ext uri="{FF2B5EF4-FFF2-40B4-BE49-F238E27FC236}">
                    <a16:creationId xmlns:a16="http://schemas.microsoft.com/office/drawing/2014/main" id="{8ACF3223-3BA1-AE44-A494-04AD6B51C7D7}"/>
                  </a:ext>
                </a:extLst>
              </p:cNvPr>
              <p:cNvPicPr/>
              <p:nvPr/>
            </p:nvPicPr>
            <p:blipFill>
              <a:blip r:embed="rId59"/>
              <a:stretch>
                <a:fillRect/>
              </a:stretch>
            </p:blipFill>
            <p:spPr>
              <a:xfrm>
                <a:off x="5377595" y="4890423"/>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4" name="Ink 213">
                <a:extLst>
                  <a:ext uri="{FF2B5EF4-FFF2-40B4-BE49-F238E27FC236}">
                    <a16:creationId xmlns:a16="http://schemas.microsoft.com/office/drawing/2014/main" id="{41B1B254-BB41-034E-96F4-BB2576281FC5}"/>
                  </a:ext>
                </a:extLst>
              </p14:cNvPr>
              <p14:cNvContentPartPr/>
              <p14:nvPr/>
            </p14:nvContentPartPr>
            <p14:xfrm>
              <a:off x="5323955" y="4887903"/>
              <a:ext cx="440280" cy="151200"/>
            </p14:xfrm>
          </p:contentPart>
        </mc:Choice>
        <mc:Fallback xmlns="">
          <p:pic>
            <p:nvPicPr>
              <p:cNvPr id="214" name="Ink 213">
                <a:extLst>
                  <a:ext uri="{FF2B5EF4-FFF2-40B4-BE49-F238E27FC236}">
                    <a16:creationId xmlns:a16="http://schemas.microsoft.com/office/drawing/2014/main" id="{41B1B254-BB41-034E-96F4-BB2576281FC5}"/>
                  </a:ext>
                </a:extLst>
              </p:cNvPr>
              <p:cNvPicPr/>
              <p:nvPr/>
            </p:nvPicPr>
            <p:blipFill>
              <a:blip r:embed="rId61"/>
              <a:stretch>
                <a:fillRect/>
              </a:stretch>
            </p:blipFill>
            <p:spPr>
              <a:xfrm>
                <a:off x="5314235" y="4877823"/>
                <a:ext cx="45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 name="Ink 214">
                <a:extLst>
                  <a:ext uri="{FF2B5EF4-FFF2-40B4-BE49-F238E27FC236}">
                    <a16:creationId xmlns:a16="http://schemas.microsoft.com/office/drawing/2014/main" id="{86ACE486-A655-4F41-B12F-C2D353F844D0}"/>
                  </a:ext>
                </a:extLst>
              </p14:cNvPr>
              <p14:cNvContentPartPr/>
              <p14:nvPr/>
            </p14:nvContentPartPr>
            <p14:xfrm>
              <a:off x="5663435" y="4800063"/>
              <a:ext cx="12960" cy="12960"/>
            </p14:xfrm>
          </p:contentPart>
        </mc:Choice>
        <mc:Fallback xmlns="">
          <p:pic>
            <p:nvPicPr>
              <p:cNvPr id="215" name="Ink 214">
                <a:extLst>
                  <a:ext uri="{FF2B5EF4-FFF2-40B4-BE49-F238E27FC236}">
                    <a16:creationId xmlns:a16="http://schemas.microsoft.com/office/drawing/2014/main" id="{86ACE486-A655-4F41-B12F-C2D353F844D0}"/>
                  </a:ext>
                </a:extLst>
              </p:cNvPr>
              <p:cNvPicPr/>
              <p:nvPr/>
            </p:nvPicPr>
            <p:blipFill>
              <a:blip r:embed="rId63"/>
              <a:stretch>
                <a:fillRect/>
              </a:stretch>
            </p:blipFill>
            <p:spPr>
              <a:xfrm>
                <a:off x="5655155" y="4791783"/>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6" name="Ink 215">
                <a:extLst>
                  <a:ext uri="{FF2B5EF4-FFF2-40B4-BE49-F238E27FC236}">
                    <a16:creationId xmlns:a16="http://schemas.microsoft.com/office/drawing/2014/main" id="{7D391507-784C-2F43-A8AB-774D803595B4}"/>
                  </a:ext>
                </a:extLst>
              </p14:cNvPr>
              <p14:cNvContentPartPr/>
              <p14:nvPr/>
            </p14:nvContentPartPr>
            <p14:xfrm>
              <a:off x="5707355" y="4762263"/>
              <a:ext cx="69480" cy="195120"/>
            </p14:xfrm>
          </p:contentPart>
        </mc:Choice>
        <mc:Fallback xmlns="">
          <p:pic>
            <p:nvPicPr>
              <p:cNvPr id="216" name="Ink 215">
                <a:extLst>
                  <a:ext uri="{FF2B5EF4-FFF2-40B4-BE49-F238E27FC236}">
                    <a16:creationId xmlns:a16="http://schemas.microsoft.com/office/drawing/2014/main" id="{7D391507-784C-2F43-A8AB-774D803595B4}"/>
                  </a:ext>
                </a:extLst>
              </p:cNvPr>
              <p:cNvPicPr/>
              <p:nvPr/>
            </p:nvPicPr>
            <p:blipFill>
              <a:blip r:embed="rId65"/>
              <a:stretch>
                <a:fillRect/>
              </a:stretch>
            </p:blipFill>
            <p:spPr>
              <a:xfrm>
                <a:off x="5697275" y="4751483"/>
                <a:ext cx="882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7" name="Ink 216">
                <a:extLst>
                  <a:ext uri="{FF2B5EF4-FFF2-40B4-BE49-F238E27FC236}">
                    <a16:creationId xmlns:a16="http://schemas.microsoft.com/office/drawing/2014/main" id="{6C6B0219-8345-FD4D-9002-C0549D8509A2}"/>
                  </a:ext>
                </a:extLst>
              </p14:cNvPr>
              <p14:cNvContentPartPr/>
              <p14:nvPr/>
            </p14:nvContentPartPr>
            <p14:xfrm>
              <a:off x="5864675" y="4843983"/>
              <a:ext cx="113400" cy="87840"/>
            </p14:xfrm>
          </p:contentPart>
        </mc:Choice>
        <mc:Fallback xmlns="">
          <p:pic>
            <p:nvPicPr>
              <p:cNvPr id="217" name="Ink 216">
                <a:extLst>
                  <a:ext uri="{FF2B5EF4-FFF2-40B4-BE49-F238E27FC236}">
                    <a16:creationId xmlns:a16="http://schemas.microsoft.com/office/drawing/2014/main" id="{6C6B0219-8345-FD4D-9002-C0549D8509A2}"/>
                  </a:ext>
                </a:extLst>
              </p:cNvPr>
              <p:cNvPicPr/>
              <p:nvPr/>
            </p:nvPicPr>
            <p:blipFill>
              <a:blip r:embed="rId67"/>
              <a:stretch>
                <a:fillRect/>
              </a:stretch>
            </p:blipFill>
            <p:spPr>
              <a:xfrm>
                <a:off x="5855315" y="4833903"/>
                <a:ext cx="131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8" name="Ink 217">
                <a:extLst>
                  <a:ext uri="{FF2B5EF4-FFF2-40B4-BE49-F238E27FC236}">
                    <a16:creationId xmlns:a16="http://schemas.microsoft.com/office/drawing/2014/main" id="{67AF6A95-8396-1449-B24C-65B4ADC65474}"/>
                  </a:ext>
                </a:extLst>
              </p14:cNvPr>
              <p14:cNvContentPartPr/>
              <p14:nvPr/>
            </p14:nvContentPartPr>
            <p14:xfrm>
              <a:off x="6034595" y="4574343"/>
              <a:ext cx="145080" cy="320400"/>
            </p14:xfrm>
          </p:contentPart>
        </mc:Choice>
        <mc:Fallback xmlns="">
          <p:pic>
            <p:nvPicPr>
              <p:cNvPr id="218" name="Ink 217">
                <a:extLst>
                  <a:ext uri="{FF2B5EF4-FFF2-40B4-BE49-F238E27FC236}">
                    <a16:creationId xmlns:a16="http://schemas.microsoft.com/office/drawing/2014/main" id="{67AF6A95-8396-1449-B24C-65B4ADC65474}"/>
                  </a:ext>
                </a:extLst>
              </p:cNvPr>
              <p:cNvPicPr/>
              <p:nvPr/>
            </p:nvPicPr>
            <p:blipFill>
              <a:blip r:embed="rId69"/>
              <a:stretch>
                <a:fillRect/>
              </a:stretch>
            </p:blipFill>
            <p:spPr>
              <a:xfrm>
                <a:off x="6024875" y="4564983"/>
                <a:ext cx="16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6A3F88AB-CF51-9F47-B18E-4A48D779239B}"/>
                  </a:ext>
                </a:extLst>
              </p14:cNvPr>
              <p14:cNvContentPartPr/>
              <p14:nvPr/>
            </p14:nvContentPartPr>
            <p14:xfrm>
              <a:off x="5858555" y="5183463"/>
              <a:ext cx="63360" cy="157680"/>
            </p14:xfrm>
          </p:contentPart>
        </mc:Choice>
        <mc:Fallback xmlns="">
          <p:pic>
            <p:nvPicPr>
              <p:cNvPr id="219" name="Ink 218">
                <a:extLst>
                  <a:ext uri="{FF2B5EF4-FFF2-40B4-BE49-F238E27FC236}">
                    <a16:creationId xmlns:a16="http://schemas.microsoft.com/office/drawing/2014/main" id="{6A3F88AB-CF51-9F47-B18E-4A48D779239B}"/>
                  </a:ext>
                </a:extLst>
              </p:cNvPr>
              <p:cNvPicPr/>
              <p:nvPr/>
            </p:nvPicPr>
            <p:blipFill>
              <a:blip r:embed="rId71"/>
              <a:stretch>
                <a:fillRect/>
              </a:stretch>
            </p:blipFill>
            <p:spPr>
              <a:xfrm>
                <a:off x="5848475" y="5173383"/>
                <a:ext cx="81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0" name="Ink 219">
                <a:extLst>
                  <a:ext uri="{FF2B5EF4-FFF2-40B4-BE49-F238E27FC236}">
                    <a16:creationId xmlns:a16="http://schemas.microsoft.com/office/drawing/2014/main" id="{3D66948C-93A3-5742-AFE7-6764865B37AD}"/>
                  </a:ext>
                </a:extLst>
              </p14:cNvPr>
              <p14:cNvContentPartPr/>
              <p14:nvPr/>
            </p14:nvContentPartPr>
            <p14:xfrm>
              <a:off x="5820755" y="5171583"/>
              <a:ext cx="252000" cy="119160"/>
            </p14:xfrm>
          </p:contentPart>
        </mc:Choice>
        <mc:Fallback xmlns="">
          <p:pic>
            <p:nvPicPr>
              <p:cNvPr id="220" name="Ink 219">
                <a:extLst>
                  <a:ext uri="{FF2B5EF4-FFF2-40B4-BE49-F238E27FC236}">
                    <a16:creationId xmlns:a16="http://schemas.microsoft.com/office/drawing/2014/main" id="{3D66948C-93A3-5742-AFE7-6764865B37AD}"/>
                  </a:ext>
                </a:extLst>
              </p:cNvPr>
              <p:cNvPicPr/>
              <p:nvPr/>
            </p:nvPicPr>
            <p:blipFill>
              <a:blip r:embed="rId73"/>
              <a:stretch>
                <a:fillRect/>
              </a:stretch>
            </p:blipFill>
            <p:spPr>
              <a:xfrm>
                <a:off x="5811035" y="5161863"/>
                <a:ext cx="27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0">
                <a:extLst>
                  <a:ext uri="{FF2B5EF4-FFF2-40B4-BE49-F238E27FC236}">
                    <a16:creationId xmlns:a16="http://schemas.microsoft.com/office/drawing/2014/main" id="{D2C8E8DA-1BB7-3146-922C-AAFF2C00351E}"/>
                  </a:ext>
                </a:extLst>
              </p14:cNvPr>
              <p14:cNvContentPartPr/>
              <p14:nvPr/>
            </p14:nvContentPartPr>
            <p14:xfrm>
              <a:off x="6137915" y="5133063"/>
              <a:ext cx="91800" cy="151200"/>
            </p14:xfrm>
          </p:contentPart>
        </mc:Choice>
        <mc:Fallback xmlns="">
          <p:pic>
            <p:nvPicPr>
              <p:cNvPr id="221" name="Ink 220">
                <a:extLst>
                  <a:ext uri="{FF2B5EF4-FFF2-40B4-BE49-F238E27FC236}">
                    <a16:creationId xmlns:a16="http://schemas.microsoft.com/office/drawing/2014/main" id="{D2C8E8DA-1BB7-3146-922C-AAFF2C00351E}"/>
                  </a:ext>
                </a:extLst>
              </p:cNvPr>
              <p:cNvPicPr/>
              <p:nvPr/>
            </p:nvPicPr>
            <p:blipFill>
              <a:blip r:embed="rId75"/>
              <a:stretch>
                <a:fillRect/>
              </a:stretch>
            </p:blipFill>
            <p:spPr>
              <a:xfrm>
                <a:off x="6129309" y="5122623"/>
                <a:ext cx="10973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2" name="Ink 221">
                <a:extLst>
                  <a:ext uri="{FF2B5EF4-FFF2-40B4-BE49-F238E27FC236}">
                    <a16:creationId xmlns:a16="http://schemas.microsoft.com/office/drawing/2014/main" id="{53CE85DE-EF2B-EB4E-92BE-A854323CEF4D}"/>
                  </a:ext>
                </a:extLst>
              </p14:cNvPr>
              <p14:cNvContentPartPr/>
              <p14:nvPr/>
            </p14:nvContentPartPr>
            <p14:xfrm>
              <a:off x="6260675" y="5107863"/>
              <a:ext cx="31680" cy="163800"/>
            </p14:xfrm>
          </p:contentPart>
        </mc:Choice>
        <mc:Fallback xmlns="">
          <p:pic>
            <p:nvPicPr>
              <p:cNvPr id="222" name="Ink 221">
                <a:extLst>
                  <a:ext uri="{FF2B5EF4-FFF2-40B4-BE49-F238E27FC236}">
                    <a16:creationId xmlns:a16="http://schemas.microsoft.com/office/drawing/2014/main" id="{53CE85DE-EF2B-EB4E-92BE-A854323CEF4D}"/>
                  </a:ext>
                </a:extLst>
              </p:cNvPr>
              <p:cNvPicPr/>
              <p:nvPr/>
            </p:nvPicPr>
            <p:blipFill>
              <a:blip r:embed="rId77"/>
              <a:stretch>
                <a:fillRect/>
              </a:stretch>
            </p:blipFill>
            <p:spPr>
              <a:xfrm>
                <a:off x="6250955" y="5098143"/>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3" name="Ink 222">
                <a:extLst>
                  <a:ext uri="{FF2B5EF4-FFF2-40B4-BE49-F238E27FC236}">
                    <a16:creationId xmlns:a16="http://schemas.microsoft.com/office/drawing/2014/main" id="{8B6F9BC0-15C6-DA4D-9A56-BBA3A5A895FA}"/>
                  </a:ext>
                </a:extLst>
              </p14:cNvPr>
              <p14:cNvContentPartPr/>
              <p14:nvPr/>
            </p14:nvContentPartPr>
            <p14:xfrm>
              <a:off x="6298475" y="5158263"/>
              <a:ext cx="119880" cy="63360"/>
            </p14:xfrm>
          </p:contentPart>
        </mc:Choice>
        <mc:Fallback xmlns="">
          <p:pic>
            <p:nvPicPr>
              <p:cNvPr id="223" name="Ink 222">
                <a:extLst>
                  <a:ext uri="{FF2B5EF4-FFF2-40B4-BE49-F238E27FC236}">
                    <a16:creationId xmlns:a16="http://schemas.microsoft.com/office/drawing/2014/main" id="{8B6F9BC0-15C6-DA4D-9A56-BBA3A5A895FA}"/>
                  </a:ext>
                </a:extLst>
              </p:cNvPr>
              <p:cNvPicPr/>
              <p:nvPr/>
            </p:nvPicPr>
            <p:blipFill>
              <a:blip r:embed="rId79"/>
              <a:stretch>
                <a:fillRect/>
              </a:stretch>
            </p:blipFill>
            <p:spPr>
              <a:xfrm>
                <a:off x="6289087" y="5148487"/>
                <a:ext cx="139017"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8" name="Ink 227">
                <a:extLst>
                  <a:ext uri="{FF2B5EF4-FFF2-40B4-BE49-F238E27FC236}">
                    <a16:creationId xmlns:a16="http://schemas.microsoft.com/office/drawing/2014/main" id="{20C75D7D-1E11-984D-B4C8-C0FB6F2CBBDE}"/>
                  </a:ext>
                </a:extLst>
              </p14:cNvPr>
              <p14:cNvContentPartPr/>
              <p14:nvPr/>
            </p14:nvContentPartPr>
            <p14:xfrm>
              <a:off x="8184515" y="3844263"/>
              <a:ext cx="346320" cy="239400"/>
            </p14:xfrm>
          </p:contentPart>
        </mc:Choice>
        <mc:Fallback xmlns="">
          <p:pic>
            <p:nvPicPr>
              <p:cNvPr id="228" name="Ink 227">
                <a:extLst>
                  <a:ext uri="{FF2B5EF4-FFF2-40B4-BE49-F238E27FC236}">
                    <a16:creationId xmlns:a16="http://schemas.microsoft.com/office/drawing/2014/main" id="{20C75D7D-1E11-984D-B4C8-C0FB6F2CBBDE}"/>
                  </a:ext>
                </a:extLst>
              </p:cNvPr>
              <p:cNvPicPr/>
              <p:nvPr/>
            </p:nvPicPr>
            <p:blipFill>
              <a:blip r:embed="rId81"/>
              <a:stretch>
                <a:fillRect/>
              </a:stretch>
            </p:blipFill>
            <p:spPr>
              <a:xfrm>
                <a:off x="8174785" y="3835610"/>
                <a:ext cx="364699"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9" name="Ink 228">
                <a:extLst>
                  <a:ext uri="{FF2B5EF4-FFF2-40B4-BE49-F238E27FC236}">
                    <a16:creationId xmlns:a16="http://schemas.microsoft.com/office/drawing/2014/main" id="{D91A4862-CA25-BC4C-A1B0-F770A8AD0558}"/>
                  </a:ext>
                </a:extLst>
              </p14:cNvPr>
              <p14:cNvContentPartPr/>
              <p14:nvPr/>
            </p14:nvContentPartPr>
            <p14:xfrm>
              <a:off x="8568275" y="3312543"/>
              <a:ext cx="252000" cy="236520"/>
            </p14:xfrm>
          </p:contentPart>
        </mc:Choice>
        <mc:Fallback xmlns="">
          <p:pic>
            <p:nvPicPr>
              <p:cNvPr id="229" name="Ink 228">
                <a:extLst>
                  <a:ext uri="{FF2B5EF4-FFF2-40B4-BE49-F238E27FC236}">
                    <a16:creationId xmlns:a16="http://schemas.microsoft.com/office/drawing/2014/main" id="{D91A4862-CA25-BC4C-A1B0-F770A8AD0558}"/>
                  </a:ext>
                </a:extLst>
              </p:cNvPr>
              <p:cNvPicPr/>
              <p:nvPr/>
            </p:nvPicPr>
            <p:blipFill>
              <a:blip r:embed="rId83"/>
              <a:stretch>
                <a:fillRect/>
              </a:stretch>
            </p:blipFill>
            <p:spPr>
              <a:xfrm>
                <a:off x="8558555" y="3303543"/>
                <a:ext cx="270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0" name="Ink 229">
                <a:extLst>
                  <a:ext uri="{FF2B5EF4-FFF2-40B4-BE49-F238E27FC236}">
                    <a16:creationId xmlns:a16="http://schemas.microsoft.com/office/drawing/2014/main" id="{5F3240D4-3DF8-9045-A097-55FB1EEABE90}"/>
                  </a:ext>
                </a:extLst>
              </p14:cNvPr>
              <p14:cNvContentPartPr/>
              <p14:nvPr/>
            </p14:nvContentPartPr>
            <p14:xfrm>
              <a:off x="8869955" y="3316863"/>
              <a:ext cx="333720" cy="232200"/>
            </p14:xfrm>
          </p:contentPart>
        </mc:Choice>
        <mc:Fallback xmlns="">
          <p:pic>
            <p:nvPicPr>
              <p:cNvPr id="230" name="Ink 229">
                <a:extLst>
                  <a:ext uri="{FF2B5EF4-FFF2-40B4-BE49-F238E27FC236}">
                    <a16:creationId xmlns:a16="http://schemas.microsoft.com/office/drawing/2014/main" id="{5F3240D4-3DF8-9045-A097-55FB1EEABE90}"/>
                  </a:ext>
                </a:extLst>
              </p:cNvPr>
              <p:cNvPicPr/>
              <p:nvPr/>
            </p:nvPicPr>
            <p:blipFill>
              <a:blip r:embed="rId85"/>
              <a:stretch>
                <a:fillRect/>
              </a:stretch>
            </p:blipFill>
            <p:spPr>
              <a:xfrm>
                <a:off x="8860235" y="3307158"/>
                <a:ext cx="352440" cy="25125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1" name="Ink 230">
                <a:extLst>
                  <a:ext uri="{FF2B5EF4-FFF2-40B4-BE49-F238E27FC236}">
                    <a16:creationId xmlns:a16="http://schemas.microsoft.com/office/drawing/2014/main" id="{8617F3E1-1E7D-484D-B0B7-08F8677C8DE0}"/>
                  </a:ext>
                </a:extLst>
              </p14:cNvPr>
              <p14:cNvContentPartPr/>
              <p14:nvPr/>
            </p14:nvContentPartPr>
            <p14:xfrm>
              <a:off x="9045995" y="3166023"/>
              <a:ext cx="239400" cy="270000"/>
            </p14:xfrm>
          </p:contentPart>
        </mc:Choice>
        <mc:Fallback xmlns="">
          <p:pic>
            <p:nvPicPr>
              <p:cNvPr id="231" name="Ink 230">
                <a:extLst>
                  <a:ext uri="{FF2B5EF4-FFF2-40B4-BE49-F238E27FC236}">
                    <a16:creationId xmlns:a16="http://schemas.microsoft.com/office/drawing/2014/main" id="{8617F3E1-1E7D-484D-B0B7-08F8677C8DE0}"/>
                  </a:ext>
                </a:extLst>
              </p:cNvPr>
              <p:cNvPicPr/>
              <p:nvPr/>
            </p:nvPicPr>
            <p:blipFill>
              <a:blip r:embed="rId87"/>
              <a:stretch>
                <a:fillRect/>
              </a:stretch>
            </p:blipFill>
            <p:spPr>
              <a:xfrm>
                <a:off x="9036995" y="3157023"/>
                <a:ext cx="257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2" name="Ink 231">
                <a:extLst>
                  <a:ext uri="{FF2B5EF4-FFF2-40B4-BE49-F238E27FC236}">
                    <a16:creationId xmlns:a16="http://schemas.microsoft.com/office/drawing/2014/main" id="{E173F014-64CC-2948-86BE-5CEA194A26F9}"/>
                  </a:ext>
                </a:extLst>
              </p14:cNvPr>
              <p14:cNvContentPartPr/>
              <p14:nvPr/>
            </p14:nvContentPartPr>
            <p14:xfrm>
              <a:off x="9215915" y="3303543"/>
              <a:ext cx="163800" cy="38160"/>
            </p14:xfrm>
          </p:contentPart>
        </mc:Choice>
        <mc:Fallback xmlns="">
          <p:pic>
            <p:nvPicPr>
              <p:cNvPr id="232" name="Ink 231">
                <a:extLst>
                  <a:ext uri="{FF2B5EF4-FFF2-40B4-BE49-F238E27FC236}">
                    <a16:creationId xmlns:a16="http://schemas.microsoft.com/office/drawing/2014/main" id="{E173F014-64CC-2948-86BE-5CEA194A26F9}"/>
                  </a:ext>
                </a:extLst>
              </p:cNvPr>
              <p:cNvPicPr/>
              <p:nvPr/>
            </p:nvPicPr>
            <p:blipFill>
              <a:blip r:embed="rId89"/>
              <a:stretch>
                <a:fillRect/>
              </a:stretch>
            </p:blipFill>
            <p:spPr>
              <a:xfrm>
                <a:off x="9206195" y="3294821"/>
                <a:ext cx="181800" cy="5669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3" name="Ink 232">
                <a:extLst>
                  <a:ext uri="{FF2B5EF4-FFF2-40B4-BE49-F238E27FC236}">
                    <a16:creationId xmlns:a16="http://schemas.microsoft.com/office/drawing/2014/main" id="{DBA6768C-4EFD-B14D-8542-8E478E793F8D}"/>
                  </a:ext>
                </a:extLst>
              </p14:cNvPr>
              <p14:cNvContentPartPr/>
              <p14:nvPr/>
            </p14:nvContentPartPr>
            <p14:xfrm>
              <a:off x="9259835" y="3724743"/>
              <a:ext cx="75960" cy="163800"/>
            </p14:xfrm>
          </p:contentPart>
        </mc:Choice>
        <mc:Fallback xmlns="">
          <p:pic>
            <p:nvPicPr>
              <p:cNvPr id="233" name="Ink 232">
                <a:extLst>
                  <a:ext uri="{FF2B5EF4-FFF2-40B4-BE49-F238E27FC236}">
                    <a16:creationId xmlns:a16="http://schemas.microsoft.com/office/drawing/2014/main" id="{DBA6768C-4EFD-B14D-8542-8E478E793F8D}"/>
                  </a:ext>
                </a:extLst>
              </p:cNvPr>
              <p:cNvPicPr/>
              <p:nvPr/>
            </p:nvPicPr>
            <p:blipFill>
              <a:blip r:embed="rId91"/>
              <a:stretch>
                <a:fillRect/>
              </a:stretch>
            </p:blipFill>
            <p:spPr>
              <a:xfrm>
                <a:off x="9250835" y="3715743"/>
                <a:ext cx="93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4" name="Ink 233">
                <a:extLst>
                  <a:ext uri="{FF2B5EF4-FFF2-40B4-BE49-F238E27FC236}">
                    <a16:creationId xmlns:a16="http://schemas.microsoft.com/office/drawing/2014/main" id="{4DE29ED3-161B-BB40-8A48-FDF8E97162F6}"/>
                  </a:ext>
                </a:extLst>
              </p14:cNvPr>
              <p14:cNvContentPartPr/>
              <p14:nvPr/>
            </p14:nvContentPartPr>
            <p14:xfrm>
              <a:off x="9159035" y="3674343"/>
              <a:ext cx="528480" cy="157680"/>
            </p14:xfrm>
          </p:contentPart>
        </mc:Choice>
        <mc:Fallback xmlns="">
          <p:pic>
            <p:nvPicPr>
              <p:cNvPr id="234" name="Ink 233">
                <a:extLst>
                  <a:ext uri="{FF2B5EF4-FFF2-40B4-BE49-F238E27FC236}">
                    <a16:creationId xmlns:a16="http://schemas.microsoft.com/office/drawing/2014/main" id="{4DE29ED3-161B-BB40-8A48-FDF8E97162F6}"/>
                  </a:ext>
                </a:extLst>
              </p:cNvPr>
              <p:cNvPicPr/>
              <p:nvPr/>
            </p:nvPicPr>
            <p:blipFill>
              <a:blip r:embed="rId93"/>
              <a:stretch>
                <a:fillRect/>
              </a:stretch>
            </p:blipFill>
            <p:spPr>
              <a:xfrm>
                <a:off x="9149315" y="3664263"/>
                <a:ext cx="54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 name="Ink 234">
                <a:extLst>
                  <a:ext uri="{FF2B5EF4-FFF2-40B4-BE49-F238E27FC236}">
                    <a16:creationId xmlns:a16="http://schemas.microsoft.com/office/drawing/2014/main" id="{BC4BE0B5-70D4-DF47-84FB-14CEF320372C}"/>
                  </a:ext>
                </a:extLst>
              </p14:cNvPr>
              <p14:cNvContentPartPr/>
              <p14:nvPr/>
            </p14:nvContentPartPr>
            <p14:xfrm>
              <a:off x="9537035" y="3573903"/>
              <a:ext cx="18360" cy="6480"/>
            </p14:xfrm>
          </p:contentPart>
        </mc:Choice>
        <mc:Fallback xmlns="">
          <p:pic>
            <p:nvPicPr>
              <p:cNvPr id="235" name="Ink 234">
                <a:extLst>
                  <a:ext uri="{FF2B5EF4-FFF2-40B4-BE49-F238E27FC236}">
                    <a16:creationId xmlns:a16="http://schemas.microsoft.com/office/drawing/2014/main" id="{BC4BE0B5-70D4-DF47-84FB-14CEF320372C}"/>
                  </a:ext>
                </a:extLst>
              </p:cNvPr>
              <p:cNvPicPr/>
              <p:nvPr/>
            </p:nvPicPr>
            <p:blipFill>
              <a:blip r:embed="rId95"/>
              <a:stretch>
                <a:fillRect/>
              </a:stretch>
            </p:blipFill>
            <p:spPr>
              <a:xfrm>
                <a:off x="9528755" y="3564183"/>
                <a:ext cx="36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6" name="Ink 235">
                <a:extLst>
                  <a:ext uri="{FF2B5EF4-FFF2-40B4-BE49-F238E27FC236}">
                    <a16:creationId xmlns:a16="http://schemas.microsoft.com/office/drawing/2014/main" id="{F103BA2C-B080-A44B-A9A7-F2171F0B7692}"/>
                  </a:ext>
                </a:extLst>
              </p14:cNvPr>
              <p14:cNvContentPartPr/>
              <p14:nvPr/>
            </p14:nvContentPartPr>
            <p14:xfrm>
              <a:off x="9637115" y="3504783"/>
              <a:ext cx="113400" cy="226800"/>
            </p14:xfrm>
          </p:contentPart>
        </mc:Choice>
        <mc:Fallback xmlns="">
          <p:pic>
            <p:nvPicPr>
              <p:cNvPr id="236" name="Ink 235">
                <a:extLst>
                  <a:ext uri="{FF2B5EF4-FFF2-40B4-BE49-F238E27FC236}">
                    <a16:creationId xmlns:a16="http://schemas.microsoft.com/office/drawing/2014/main" id="{F103BA2C-B080-A44B-A9A7-F2171F0B7692}"/>
                  </a:ext>
                </a:extLst>
              </p:cNvPr>
              <p:cNvPicPr/>
              <p:nvPr/>
            </p:nvPicPr>
            <p:blipFill>
              <a:blip r:embed="rId97"/>
              <a:stretch>
                <a:fillRect/>
              </a:stretch>
            </p:blipFill>
            <p:spPr>
              <a:xfrm>
                <a:off x="9627395" y="3494703"/>
                <a:ext cx="131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7" name="Ink 236">
                <a:extLst>
                  <a:ext uri="{FF2B5EF4-FFF2-40B4-BE49-F238E27FC236}">
                    <a16:creationId xmlns:a16="http://schemas.microsoft.com/office/drawing/2014/main" id="{FFCF31AC-4338-5541-A4D2-A5FFB848795D}"/>
                  </a:ext>
                </a:extLst>
              </p14:cNvPr>
              <p14:cNvContentPartPr/>
              <p14:nvPr/>
            </p14:nvContentPartPr>
            <p14:xfrm>
              <a:off x="9825755" y="3580383"/>
              <a:ext cx="176400" cy="132480"/>
            </p14:xfrm>
          </p:contentPart>
        </mc:Choice>
        <mc:Fallback xmlns="">
          <p:pic>
            <p:nvPicPr>
              <p:cNvPr id="237" name="Ink 236">
                <a:extLst>
                  <a:ext uri="{FF2B5EF4-FFF2-40B4-BE49-F238E27FC236}">
                    <a16:creationId xmlns:a16="http://schemas.microsoft.com/office/drawing/2014/main" id="{FFCF31AC-4338-5541-A4D2-A5FFB848795D}"/>
                  </a:ext>
                </a:extLst>
              </p:cNvPr>
              <p:cNvPicPr/>
              <p:nvPr/>
            </p:nvPicPr>
            <p:blipFill>
              <a:blip r:embed="rId99"/>
              <a:stretch>
                <a:fillRect/>
              </a:stretch>
            </p:blipFill>
            <p:spPr>
              <a:xfrm>
                <a:off x="9816035" y="3570303"/>
                <a:ext cx="19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8" name="Ink 237">
                <a:extLst>
                  <a:ext uri="{FF2B5EF4-FFF2-40B4-BE49-F238E27FC236}">
                    <a16:creationId xmlns:a16="http://schemas.microsoft.com/office/drawing/2014/main" id="{0AF3FFB5-1145-0F4C-8891-6583A8DE4CC3}"/>
                  </a:ext>
                </a:extLst>
              </p14:cNvPr>
              <p14:cNvContentPartPr/>
              <p14:nvPr/>
            </p14:nvContentPartPr>
            <p14:xfrm>
              <a:off x="9989195" y="3291663"/>
              <a:ext cx="151200" cy="414720"/>
            </p14:xfrm>
          </p:contentPart>
        </mc:Choice>
        <mc:Fallback xmlns="">
          <p:pic>
            <p:nvPicPr>
              <p:cNvPr id="238" name="Ink 237">
                <a:extLst>
                  <a:ext uri="{FF2B5EF4-FFF2-40B4-BE49-F238E27FC236}">
                    <a16:creationId xmlns:a16="http://schemas.microsoft.com/office/drawing/2014/main" id="{0AF3FFB5-1145-0F4C-8891-6583A8DE4CC3}"/>
                  </a:ext>
                </a:extLst>
              </p:cNvPr>
              <p:cNvPicPr/>
              <p:nvPr/>
            </p:nvPicPr>
            <p:blipFill>
              <a:blip r:embed="rId101"/>
              <a:stretch>
                <a:fillRect/>
              </a:stretch>
            </p:blipFill>
            <p:spPr>
              <a:xfrm>
                <a:off x="9980195" y="3282295"/>
                <a:ext cx="169200" cy="43273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9" name="Ink 238">
                <a:extLst>
                  <a:ext uri="{FF2B5EF4-FFF2-40B4-BE49-F238E27FC236}">
                    <a16:creationId xmlns:a16="http://schemas.microsoft.com/office/drawing/2014/main" id="{6DF64923-5E2B-2B49-84FE-160F02CF3C13}"/>
                  </a:ext>
                </a:extLst>
              </p14:cNvPr>
              <p14:cNvContentPartPr/>
              <p14:nvPr/>
            </p14:nvContentPartPr>
            <p14:xfrm>
              <a:off x="9661955" y="3969903"/>
              <a:ext cx="82080" cy="176400"/>
            </p14:xfrm>
          </p:contentPart>
        </mc:Choice>
        <mc:Fallback xmlns="">
          <p:pic>
            <p:nvPicPr>
              <p:cNvPr id="239" name="Ink 238">
                <a:extLst>
                  <a:ext uri="{FF2B5EF4-FFF2-40B4-BE49-F238E27FC236}">
                    <a16:creationId xmlns:a16="http://schemas.microsoft.com/office/drawing/2014/main" id="{6DF64923-5E2B-2B49-84FE-160F02CF3C13}"/>
                  </a:ext>
                </a:extLst>
              </p:cNvPr>
              <p:cNvPicPr/>
              <p:nvPr/>
            </p:nvPicPr>
            <p:blipFill>
              <a:blip r:embed="rId103"/>
              <a:stretch>
                <a:fillRect/>
              </a:stretch>
            </p:blipFill>
            <p:spPr>
              <a:xfrm>
                <a:off x="9652235" y="3960183"/>
                <a:ext cx="101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0" name="Ink 239">
                <a:extLst>
                  <a:ext uri="{FF2B5EF4-FFF2-40B4-BE49-F238E27FC236}">
                    <a16:creationId xmlns:a16="http://schemas.microsoft.com/office/drawing/2014/main" id="{A907491D-FAFC-0344-A486-D5D2D074DD64}"/>
                  </a:ext>
                </a:extLst>
              </p14:cNvPr>
              <p14:cNvContentPartPr/>
              <p14:nvPr/>
            </p14:nvContentPartPr>
            <p14:xfrm>
              <a:off x="9605435" y="3988983"/>
              <a:ext cx="270720" cy="132480"/>
            </p14:xfrm>
          </p:contentPart>
        </mc:Choice>
        <mc:Fallback xmlns="">
          <p:pic>
            <p:nvPicPr>
              <p:cNvPr id="240" name="Ink 239">
                <a:extLst>
                  <a:ext uri="{FF2B5EF4-FFF2-40B4-BE49-F238E27FC236}">
                    <a16:creationId xmlns:a16="http://schemas.microsoft.com/office/drawing/2014/main" id="{A907491D-FAFC-0344-A486-D5D2D074DD64}"/>
                  </a:ext>
                </a:extLst>
              </p:cNvPr>
              <p:cNvPicPr/>
              <p:nvPr/>
            </p:nvPicPr>
            <p:blipFill>
              <a:blip r:embed="rId105"/>
              <a:stretch>
                <a:fillRect/>
              </a:stretch>
            </p:blipFill>
            <p:spPr>
              <a:xfrm>
                <a:off x="9597155" y="3978903"/>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1" name="Ink 240">
                <a:extLst>
                  <a:ext uri="{FF2B5EF4-FFF2-40B4-BE49-F238E27FC236}">
                    <a16:creationId xmlns:a16="http://schemas.microsoft.com/office/drawing/2014/main" id="{4064CBCA-8650-0B4B-854C-06E428F86F36}"/>
                  </a:ext>
                </a:extLst>
              </p14:cNvPr>
              <p14:cNvContentPartPr/>
              <p14:nvPr/>
            </p14:nvContentPartPr>
            <p14:xfrm>
              <a:off x="9932315" y="3891783"/>
              <a:ext cx="239400" cy="217080"/>
            </p14:xfrm>
          </p:contentPart>
        </mc:Choice>
        <mc:Fallback xmlns="">
          <p:pic>
            <p:nvPicPr>
              <p:cNvPr id="241" name="Ink 240">
                <a:extLst>
                  <a:ext uri="{FF2B5EF4-FFF2-40B4-BE49-F238E27FC236}">
                    <a16:creationId xmlns:a16="http://schemas.microsoft.com/office/drawing/2014/main" id="{4064CBCA-8650-0B4B-854C-06E428F86F36}"/>
                  </a:ext>
                </a:extLst>
              </p:cNvPr>
              <p:cNvPicPr/>
              <p:nvPr/>
            </p:nvPicPr>
            <p:blipFill>
              <a:blip r:embed="rId107"/>
              <a:stretch>
                <a:fillRect/>
              </a:stretch>
            </p:blipFill>
            <p:spPr>
              <a:xfrm>
                <a:off x="9922235" y="3880983"/>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2" name="Ink 241">
                <a:extLst>
                  <a:ext uri="{FF2B5EF4-FFF2-40B4-BE49-F238E27FC236}">
                    <a16:creationId xmlns:a16="http://schemas.microsoft.com/office/drawing/2014/main" id="{5C908587-B9D6-7445-A8E6-269FD8254566}"/>
                  </a:ext>
                </a:extLst>
              </p14:cNvPr>
              <p14:cNvContentPartPr/>
              <p14:nvPr/>
            </p14:nvContentPartPr>
            <p14:xfrm>
              <a:off x="10114835" y="3913383"/>
              <a:ext cx="207720" cy="75960"/>
            </p14:xfrm>
          </p:contentPart>
        </mc:Choice>
        <mc:Fallback xmlns="">
          <p:pic>
            <p:nvPicPr>
              <p:cNvPr id="242" name="Ink 241">
                <a:extLst>
                  <a:ext uri="{FF2B5EF4-FFF2-40B4-BE49-F238E27FC236}">
                    <a16:creationId xmlns:a16="http://schemas.microsoft.com/office/drawing/2014/main" id="{5C908587-B9D6-7445-A8E6-269FD8254566}"/>
                  </a:ext>
                </a:extLst>
              </p:cNvPr>
              <p:cNvPicPr/>
              <p:nvPr/>
            </p:nvPicPr>
            <p:blipFill>
              <a:blip r:embed="rId109"/>
              <a:stretch>
                <a:fillRect/>
              </a:stretch>
            </p:blipFill>
            <p:spPr>
              <a:xfrm>
                <a:off x="10106210" y="3903978"/>
                <a:ext cx="22497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 name="Ink 11">
                <a:extLst>
                  <a:ext uri="{FF2B5EF4-FFF2-40B4-BE49-F238E27FC236}">
                    <a16:creationId xmlns:a16="http://schemas.microsoft.com/office/drawing/2014/main" id="{74E64C7B-B719-934F-83F8-85877B4C7E69}"/>
                  </a:ext>
                </a:extLst>
              </p14:cNvPr>
              <p14:cNvContentPartPr/>
              <p14:nvPr/>
            </p14:nvContentPartPr>
            <p14:xfrm>
              <a:off x="3255395" y="282783"/>
              <a:ext cx="717120" cy="487440"/>
            </p14:xfrm>
          </p:contentPart>
        </mc:Choice>
        <mc:Fallback xmlns="">
          <p:pic>
            <p:nvPicPr>
              <p:cNvPr id="10" name="Ink 11">
                <a:extLst>
                  <a:ext uri="{FF2B5EF4-FFF2-40B4-BE49-F238E27FC236}">
                    <a16:creationId xmlns:a16="http://schemas.microsoft.com/office/drawing/2014/main" id="{74E64C7B-B719-934F-83F8-85877B4C7E69}"/>
                  </a:ext>
                </a:extLst>
              </p:cNvPr>
              <p:cNvPicPr/>
              <p:nvPr/>
            </p:nvPicPr>
            <p:blipFill>
              <a:blip r:embed="rId113"/>
              <a:stretch>
                <a:fillRect/>
              </a:stretch>
            </p:blipFill>
            <p:spPr>
              <a:xfrm>
                <a:off x="3246035" y="271983"/>
                <a:ext cx="73548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 name="Ink 17">
                <a:extLst>
                  <a:ext uri="{FF2B5EF4-FFF2-40B4-BE49-F238E27FC236}">
                    <a16:creationId xmlns:a16="http://schemas.microsoft.com/office/drawing/2014/main" id="{80394351-31D0-0F40-8D09-74CBC3D3B6D0}"/>
                  </a:ext>
                </a:extLst>
              </p14:cNvPr>
              <p14:cNvContentPartPr/>
              <p14:nvPr/>
            </p14:nvContentPartPr>
            <p14:xfrm>
              <a:off x="5638235" y="229143"/>
              <a:ext cx="691920" cy="383760"/>
            </p14:xfrm>
          </p:contentPart>
        </mc:Choice>
        <mc:Fallback xmlns="">
          <p:pic>
            <p:nvPicPr>
              <p:cNvPr id="15" name="Ink 17">
                <a:extLst>
                  <a:ext uri="{FF2B5EF4-FFF2-40B4-BE49-F238E27FC236}">
                    <a16:creationId xmlns:a16="http://schemas.microsoft.com/office/drawing/2014/main" id="{80394351-31D0-0F40-8D09-74CBC3D3B6D0}"/>
                  </a:ext>
                </a:extLst>
              </p:cNvPr>
              <p:cNvPicPr/>
              <p:nvPr/>
            </p:nvPicPr>
            <p:blipFill>
              <a:blip r:embed="rId115"/>
              <a:stretch>
                <a:fillRect/>
              </a:stretch>
            </p:blipFill>
            <p:spPr>
              <a:xfrm>
                <a:off x="5628875" y="220143"/>
                <a:ext cx="7106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9" name="Ink 18">
                <a:extLst>
                  <a:ext uri="{FF2B5EF4-FFF2-40B4-BE49-F238E27FC236}">
                    <a16:creationId xmlns:a16="http://schemas.microsoft.com/office/drawing/2014/main" id="{3E3E9A3A-13C9-FE4E-B180-03BCE3683BD5}"/>
                  </a:ext>
                </a:extLst>
              </p14:cNvPr>
              <p14:cNvContentPartPr/>
              <p14:nvPr/>
            </p14:nvContentPartPr>
            <p14:xfrm>
              <a:off x="2174315" y="3929223"/>
              <a:ext cx="214200" cy="44280"/>
            </p14:xfrm>
          </p:contentPart>
        </mc:Choice>
        <mc:Fallback xmlns="">
          <p:pic>
            <p:nvPicPr>
              <p:cNvPr id="19" name="Ink 18">
                <a:extLst>
                  <a:ext uri="{FF2B5EF4-FFF2-40B4-BE49-F238E27FC236}">
                    <a16:creationId xmlns:a16="http://schemas.microsoft.com/office/drawing/2014/main" id="{3E3E9A3A-13C9-FE4E-B180-03BCE3683BD5}"/>
                  </a:ext>
                </a:extLst>
              </p:cNvPr>
              <p:cNvPicPr/>
              <p:nvPr/>
            </p:nvPicPr>
            <p:blipFill>
              <a:blip r:embed="rId117"/>
              <a:stretch>
                <a:fillRect/>
              </a:stretch>
            </p:blipFill>
            <p:spPr>
              <a:xfrm>
                <a:off x="2164595" y="3919503"/>
                <a:ext cx="232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 name="Ink 19">
                <a:extLst>
                  <a:ext uri="{FF2B5EF4-FFF2-40B4-BE49-F238E27FC236}">
                    <a16:creationId xmlns:a16="http://schemas.microsoft.com/office/drawing/2014/main" id="{E362C2FB-C40E-B84A-9432-50C3C50A3D50}"/>
                  </a:ext>
                </a:extLst>
              </p14:cNvPr>
              <p14:cNvContentPartPr/>
              <p14:nvPr/>
            </p14:nvContentPartPr>
            <p14:xfrm>
              <a:off x="2494715" y="3847503"/>
              <a:ext cx="56880" cy="176400"/>
            </p14:xfrm>
          </p:contentPart>
        </mc:Choice>
        <mc:Fallback xmlns="">
          <p:pic>
            <p:nvPicPr>
              <p:cNvPr id="20" name="Ink 19">
                <a:extLst>
                  <a:ext uri="{FF2B5EF4-FFF2-40B4-BE49-F238E27FC236}">
                    <a16:creationId xmlns:a16="http://schemas.microsoft.com/office/drawing/2014/main" id="{E362C2FB-C40E-B84A-9432-50C3C50A3D50}"/>
                  </a:ext>
                </a:extLst>
              </p:cNvPr>
              <p:cNvPicPr/>
              <p:nvPr/>
            </p:nvPicPr>
            <p:blipFill>
              <a:blip r:embed="rId119"/>
              <a:stretch>
                <a:fillRect/>
              </a:stretch>
            </p:blipFill>
            <p:spPr>
              <a:xfrm>
                <a:off x="2485355" y="3838143"/>
                <a:ext cx="75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5" name="Ink 24">
                <a:extLst>
                  <a:ext uri="{FF2B5EF4-FFF2-40B4-BE49-F238E27FC236}">
                    <a16:creationId xmlns:a16="http://schemas.microsoft.com/office/drawing/2014/main" id="{BA20122E-5531-6648-80B7-136AAE8FECC3}"/>
                  </a:ext>
                </a:extLst>
              </p14:cNvPr>
              <p14:cNvContentPartPr/>
              <p14:nvPr/>
            </p14:nvContentPartPr>
            <p14:xfrm>
              <a:off x="3035435" y="3847503"/>
              <a:ext cx="149760" cy="182520"/>
            </p14:xfrm>
          </p:contentPart>
        </mc:Choice>
        <mc:Fallback xmlns="">
          <p:pic>
            <p:nvPicPr>
              <p:cNvPr id="25" name="Ink 24">
                <a:extLst>
                  <a:ext uri="{FF2B5EF4-FFF2-40B4-BE49-F238E27FC236}">
                    <a16:creationId xmlns:a16="http://schemas.microsoft.com/office/drawing/2014/main" id="{BA20122E-5531-6648-80B7-136AAE8FECC3}"/>
                  </a:ext>
                </a:extLst>
              </p:cNvPr>
              <p:cNvPicPr/>
              <p:nvPr/>
            </p:nvPicPr>
            <p:blipFill>
              <a:blip r:embed="rId121"/>
              <a:stretch>
                <a:fillRect/>
              </a:stretch>
            </p:blipFill>
            <p:spPr>
              <a:xfrm>
                <a:off x="3025355" y="3838143"/>
                <a:ext cx="1699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 name="Ink 27">
                <a:extLst>
                  <a:ext uri="{FF2B5EF4-FFF2-40B4-BE49-F238E27FC236}">
                    <a16:creationId xmlns:a16="http://schemas.microsoft.com/office/drawing/2014/main" id="{4255D6A1-073E-E449-B81F-15E7DF1C3C33}"/>
                  </a:ext>
                </a:extLst>
              </p14:cNvPr>
              <p14:cNvContentPartPr/>
              <p14:nvPr/>
            </p14:nvContentPartPr>
            <p14:xfrm>
              <a:off x="2652035" y="3847503"/>
              <a:ext cx="258120" cy="189000"/>
            </p14:xfrm>
          </p:contentPart>
        </mc:Choice>
        <mc:Fallback xmlns="">
          <p:pic>
            <p:nvPicPr>
              <p:cNvPr id="27" name="Ink 27">
                <a:extLst>
                  <a:ext uri="{FF2B5EF4-FFF2-40B4-BE49-F238E27FC236}">
                    <a16:creationId xmlns:a16="http://schemas.microsoft.com/office/drawing/2014/main" id="{4255D6A1-073E-E449-B81F-15E7DF1C3C33}"/>
                  </a:ext>
                </a:extLst>
              </p:cNvPr>
              <p:cNvPicPr/>
              <p:nvPr/>
            </p:nvPicPr>
            <p:blipFill>
              <a:blip r:embed="rId123"/>
              <a:stretch>
                <a:fillRect/>
              </a:stretch>
            </p:blipFill>
            <p:spPr>
              <a:xfrm>
                <a:off x="2642315" y="3838143"/>
                <a:ext cx="276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3" name="Ink 34">
                <a:extLst>
                  <a:ext uri="{FF2B5EF4-FFF2-40B4-BE49-F238E27FC236}">
                    <a16:creationId xmlns:a16="http://schemas.microsoft.com/office/drawing/2014/main" id="{8901641E-0668-FD4E-BD95-ED9D26E8C3C0}"/>
                  </a:ext>
                </a:extLst>
              </p14:cNvPr>
              <p14:cNvContentPartPr/>
              <p14:nvPr/>
            </p14:nvContentPartPr>
            <p14:xfrm>
              <a:off x="4814915" y="3772263"/>
              <a:ext cx="452880" cy="226800"/>
            </p14:xfrm>
          </p:contentPart>
        </mc:Choice>
        <mc:Fallback xmlns="">
          <p:pic>
            <p:nvPicPr>
              <p:cNvPr id="33" name="Ink 34">
                <a:extLst>
                  <a:ext uri="{FF2B5EF4-FFF2-40B4-BE49-F238E27FC236}">
                    <a16:creationId xmlns:a16="http://schemas.microsoft.com/office/drawing/2014/main" id="{8901641E-0668-FD4E-BD95-ED9D26E8C3C0}"/>
                  </a:ext>
                </a:extLst>
              </p:cNvPr>
              <p:cNvPicPr/>
              <p:nvPr/>
            </p:nvPicPr>
            <p:blipFill>
              <a:blip r:embed="rId125"/>
              <a:stretch>
                <a:fillRect/>
              </a:stretch>
            </p:blipFill>
            <p:spPr>
              <a:xfrm>
                <a:off x="4805555" y="3762543"/>
                <a:ext cx="4726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4" name="Ink 35">
                <a:extLst>
                  <a:ext uri="{FF2B5EF4-FFF2-40B4-BE49-F238E27FC236}">
                    <a16:creationId xmlns:a16="http://schemas.microsoft.com/office/drawing/2014/main" id="{7484FAD0-6E07-5D46-AA18-E8460A69F936}"/>
                  </a:ext>
                </a:extLst>
              </p14:cNvPr>
              <p14:cNvContentPartPr/>
              <p14:nvPr/>
            </p14:nvContentPartPr>
            <p14:xfrm>
              <a:off x="4575875" y="3797103"/>
              <a:ext cx="113400" cy="157680"/>
            </p14:xfrm>
          </p:contentPart>
        </mc:Choice>
        <mc:Fallback xmlns="">
          <p:pic>
            <p:nvPicPr>
              <p:cNvPr id="34" name="Ink 35">
                <a:extLst>
                  <a:ext uri="{FF2B5EF4-FFF2-40B4-BE49-F238E27FC236}">
                    <a16:creationId xmlns:a16="http://schemas.microsoft.com/office/drawing/2014/main" id="{7484FAD0-6E07-5D46-AA18-E8460A69F936}"/>
                  </a:ext>
                </a:extLst>
              </p:cNvPr>
              <p:cNvPicPr/>
              <p:nvPr/>
            </p:nvPicPr>
            <p:blipFill>
              <a:blip r:embed="rId127"/>
              <a:stretch>
                <a:fillRect/>
              </a:stretch>
            </p:blipFill>
            <p:spPr>
              <a:xfrm>
                <a:off x="4566186" y="3787383"/>
                <a:ext cx="132061"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9" name="Ink 38">
                <a:extLst>
                  <a:ext uri="{FF2B5EF4-FFF2-40B4-BE49-F238E27FC236}">
                    <a16:creationId xmlns:a16="http://schemas.microsoft.com/office/drawing/2014/main" id="{7D2ABCCF-2221-9948-944B-1A7A5C64E820}"/>
                  </a:ext>
                </a:extLst>
              </p14:cNvPr>
              <p14:cNvContentPartPr/>
              <p14:nvPr/>
            </p14:nvContentPartPr>
            <p14:xfrm>
              <a:off x="5060075" y="6355983"/>
              <a:ext cx="6480" cy="25560"/>
            </p14:xfrm>
          </p:contentPart>
        </mc:Choice>
        <mc:Fallback xmlns="">
          <p:pic>
            <p:nvPicPr>
              <p:cNvPr id="39" name="Ink 38">
                <a:extLst>
                  <a:ext uri="{FF2B5EF4-FFF2-40B4-BE49-F238E27FC236}">
                    <a16:creationId xmlns:a16="http://schemas.microsoft.com/office/drawing/2014/main" id="{7D2ABCCF-2221-9948-944B-1A7A5C64E820}"/>
                  </a:ext>
                </a:extLst>
              </p:cNvPr>
              <p:cNvPicPr/>
              <p:nvPr/>
            </p:nvPicPr>
            <p:blipFill>
              <a:blip r:embed="rId129"/>
              <a:stretch>
                <a:fillRect/>
              </a:stretch>
            </p:blipFill>
            <p:spPr>
              <a:xfrm>
                <a:off x="5050184" y="6346623"/>
                <a:ext cx="26943"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0" name="Ink 39">
                <a:extLst>
                  <a:ext uri="{FF2B5EF4-FFF2-40B4-BE49-F238E27FC236}">
                    <a16:creationId xmlns:a16="http://schemas.microsoft.com/office/drawing/2014/main" id="{EDA4312A-8868-7242-B0B6-47A992B46367}"/>
                  </a:ext>
                </a:extLst>
              </p14:cNvPr>
              <p14:cNvContentPartPr/>
              <p14:nvPr/>
            </p14:nvContentPartPr>
            <p14:xfrm>
              <a:off x="5217035" y="6299463"/>
              <a:ext cx="132480" cy="157680"/>
            </p14:xfrm>
          </p:contentPart>
        </mc:Choice>
        <mc:Fallback xmlns="">
          <p:pic>
            <p:nvPicPr>
              <p:cNvPr id="40" name="Ink 39">
                <a:extLst>
                  <a:ext uri="{FF2B5EF4-FFF2-40B4-BE49-F238E27FC236}">
                    <a16:creationId xmlns:a16="http://schemas.microsoft.com/office/drawing/2014/main" id="{EDA4312A-8868-7242-B0B6-47A992B46367}"/>
                  </a:ext>
                </a:extLst>
              </p:cNvPr>
              <p:cNvPicPr/>
              <p:nvPr/>
            </p:nvPicPr>
            <p:blipFill>
              <a:blip r:embed="rId131"/>
              <a:stretch>
                <a:fillRect/>
              </a:stretch>
            </p:blipFill>
            <p:spPr>
              <a:xfrm>
                <a:off x="5206955" y="6289360"/>
                <a:ext cx="153000" cy="177886"/>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7" name="Ink 46">
                <a:extLst>
                  <a:ext uri="{FF2B5EF4-FFF2-40B4-BE49-F238E27FC236}">
                    <a16:creationId xmlns:a16="http://schemas.microsoft.com/office/drawing/2014/main" id="{EF373CE0-1533-1546-9584-791C7B5F5B97}"/>
                  </a:ext>
                </a:extLst>
              </p14:cNvPr>
              <p14:cNvContentPartPr/>
              <p14:nvPr/>
            </p14:nvContentPartPr>
            <p14:xfrm>
              <a:off x="7209995" y="6154743"/>
              <a:ext cx="25560" cy="195120"/>
            </p14:xfrm>
          </p:contentPart>
        </mc:Choice>
        <mc:Fallback xmlns="">
          <p:pic>
            <p:nvPicPr>
              <p:cNvPr id="47" name="Ink 46">
                <a:extLst>
                  <a:ext uri="{FF2B5EF4-FFF2-40B4-BE49-F238E27FC236}">
                    <a16:creationId xmlns:a16="http://schemas.microsoft.com/office/drawing/2014/main" id="{EF373CE0-1533-1546-9584-791C7B5F5B97}"/>
                  </a:ext>
                </a:extLst>
              </p:cNvPr>
              <p:cNvPicPr/>
              <p:nvPr/>
            </p:nvPicPr>
            <p:blipFill>
              <a:blip r:embed="rId133"/>
              <a:stretch>
                <a:fillRect/>
              </a:stretch>
            </p:blipFill>
            <p:spPr>
              <a:xfrm>
                <a:off x="7200275" y="6145023"/>
                <a:ext cx="45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8" name="Ink 47">
                <a:extLst>
                  <a:ext uri="{FF2B5EF4-FFF2-40B4-BE49-F238E27FC236}">
                    <a16:creationId xmlns:a16="http://schemas.microsoft.com/office/drawing/2014/main" id="{D4EF4C26-9EE0-184C-8C1D-7D0FC7B7D189}"/>
                  </a:ext>
                </a:extLst>
              </p14:cNvPr>
              <p14:cNvContentPartPr/>
              <p14:nvPr/>
            </p14:nvContentPartPr>
            <p14:xfrm>
              <a:off x="7329515" y="6280743"/>
              <a:ext cx="360" cy="25560"/>
            </p14:xfrm>
          </p:contentPart>
        </mc:Choice>
        <mc:Fallback xmlns="">
          <p:pic>
            <p:nvPicPr>
              <p:cNvPr id="48" name="Ink 47">
                <a:extLst>
                  <a:ext uri="{FF2B5EF4-FFF2-40B4-BE49-F238E27FC236}">
                    <a16:creationId xmlns:a16="http://schemas.microsoft.com/office/drawing/2014/main" id="{D4EF4C26-9EE0-184C-8C1D-7D0FC7B7D189}"/>
                  </a:ext>
                </a:extLst>
              </p:cNvPr>
              <p:cNvPicPr/>
              <p:nvPr/>
            </p:nvPicPr>
            <p:blipFill>
              <a:blip r:embed="rId135"/>
              <a:stretch>
                <a:fillRect/>
              </a:stretch>
            </p:blipFill>
            <p:spPr>
              <a:xfrm>
                <a:off x="7319435" y="6272463"/>
                <a:ext cx="20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9" name="Ink 48">
                <a:extLst>
                  <a:ext uri="{FF2B5EF4-FFF2-40B4-BE49-F238E27FC236}">
                    <a16:creationId xmlns:a16="http://schemas.microsoft.com/office/drawing/2014/main" id="{B7202AE5-98AA-7842-974D-DCC1B0BBD89A}"/>
                  </a:ext>
                </a:extLst>
              </p14:cNvPr>
              <p14:cNvContentPartPr/>
              <p14:nvPr/>
            </p14:nvContentPartPr>
            <p14:xfrm>
              <a:off x="7449035" y="6186423"/>
              <a:ext cx="145080" cy="157680"/>
            </p14:xfrm>
          </p:contentPart>
        </mc:Choice>
        <mc:Fallback xmlns="">
          <p:pic>
            <p:nvPicPr>
              <p:cNvPr id="49" name="Ink 48">
                <a:extLst>
                  <a:ext uri="{FF2B5EF4-FFF2-40B4-BE49-F238E27FC236}">
                    <a16:creationId xmlns:a16="http://schemas.microsoft.com/office/drawing/2014/main" id="{B7202AE5-98AA-7842-974D-DCC1B0BBD89A}"/>
                  </a:ext>
                </a:extLst>
              </p:cNvPr>
              <p:cNvPicPr/>
              <p:nvPr/>
            </p:nvPicPr>
            <p:blipFill>
              <a:blip r:embed="rId137"/>
              <a:stretch>
                <a:fillRect/>
              </a:stretch>
            </p:blipFill>
            <p:spPr>
              <a:xfrm>
                <a:off x="7439291" y="6177063"/>
                <a:ext cx="164929"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4" name="Ink 58">
                <a:extLst>
                  <a:ext uri="{FF2B5EF4-FFF2-40B4-BE49-F238E27FC236}">
                    <a16:creationId xmlns:a16="http://schemas.microsoft.com/office/drawing/2014/main" id="{42A2C0F1-06EE-F94C-9A6A-B4713F89F934}"/>
                  </a:ext>
                </a:extLst>
              </p14:cNvPr>
              <p14:cNvContentPartPr/>
              <p14:nvPr/>
            </p14:nvContentPartPr>
            <p14:xfrm>
              <a:off x="7676195" y="6179943"/>
              <a:ext cx="458640" cy="220680"/>
            </p14:xfrm>
          </p:contentPart>
        </mc:Choice>
        <mc:Fallback xmlns="">
          <p:pic>
            <p:nvPicPr>
              <p:cNvPr id="54" name="Ink 58">
                <a:extLst>
                  <a:ext uri="{FF2B5EF4-FFF2-40B4-BE49-F238E27FC236}">
                    <a16:creationId xmlns:a16="http://schemas.microsoft.com/office/drawing/2014/main" id="{42A2C0F1-06EE-F94C-9A6A-B4713F89F934}"/>
                  </a:ext>
                </a:extLst>
              </p:cNvPr>
              <p:cNvPicPr/>
              <p:nvPr/>
            </p:nvPicPr>
            <p:blipFill>
              <a:blip r:embed="rId139"/>
              <a:stretch>
                <a:fillRect/>
              </a:stretch>
            </p:blipFill>
            <p:spPr>
              <a:xfrm>
                <a:off x="7666115" y="6168404"/>
                <a:ext cx="477720" cy="240512"/>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5" name="Ink 59">
                <a:extLst>
                  <a:ext uri="{FF2B5EF4-FFF2-40B4-BE49-F238E27FC236}">
                    <a16:creationId xmlns:a16="http://schemas.microsoft.com/office/drawing/2014/main" id="{BDEDA263-5BFF-F846-BCBE-23504D44984E}"/>
                  </a:ext>
                </a:extLst>
              </p14:cNvPr>
              <p14:cNvContentPartPr/>
              <p14:nvPr/>
            </p14:nvContentPartPr>
            <p14:xfrm>
              <a:off x="6958715" y="6236823"/>
              <a:ext cx="182520" cy="19080"/>
            </p14:xfrm>
          </p:contentPart>
        </mc:Choice>
        <mc:Fallback xmlns="">
          <p:pic>
            <p:nvPicPr>
              <p:cNvPr id="55" name="Ink 59">
                <a:extLst>
                  <a:ext uri="{FF2B5EF4-FFF2-40B4-BE49-F238E27FC236}">
                    <a16:creationId xmlns:a16="http://schemas.microsoft.com/office/drawing/2014/main" id="{BDEDA263-5BFF-F846-BCBE-23504D44984E}"/>
                  </a:ext>
                </a:extLst>
              </p:cNvPr>
              <p:cNvPicPr/>
              <p:nvPr/>
            </p:nvPicPr>
            <p:blipFill>
              <a:blip r:embed="rId141"/>
              <a:stretch>
                <a:fillRect/>
              </a:stretch>
            </p:blipFill>
            <p:spPr>
              <a:xfrm>
                <a:off x="6948655" y="6227103"/>
                <a:ext cx="201203"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6" name="Ink 60">
                <a:extLst>
                  <a:ext uri="{FF2B5EF4-FFF2-40B4-BE49-F238E27FC236}">
                    <a16:creationId xmlns:a16="http://schemas.microsoft.com/office/drawing/2014/main" id="{DA82AC62-CCDD-9041-990B-27F4FF4E4D0E}"/>
                  </a:ext>
                </a:extLst>
              </p14:cNvPr>
              <p14:cNvContentPartPr/>
              <p14:nvPr/>
            </p14:nvContentPartPr>
            <p14:xfrm>
              <a:off x="5695115" y="6268143"/>
              <a:ext cx="182520" cy="189000"/>
            </p14:xfrm>
          </p:contentPart>
        </mc:Choice>
        <mc:Fallback xmlns="">
          <p:pic>
            <p:nvPicPr>
              <p:cNvPr id="56" name="Ink 60">
                <a:extLst>
                  <a:ext uri="{FF2B5EF4-FFF2-40B4-BE49-F238E27FC236}">
                    <a16:creationId xmlns:a16="http://schemas.microsoft.com/office/drawing/2014/main" id="{DA82AC62-CCDD-9041-990B-27F4FF4E4D0E}"/>
                  </a:ext>
                </a:extLst>
              </p:cNvPr>
              <p:cNvPicPr/>
              <p:nvPr/>
            </p:nvPicPr>
            <p:blipFill>
              <a:blip r:embed="rId143"/>
              <a:stretch>
                <a:fillRect/>
              </a:stretch>
            </p:blipFill>
            <p:spPr>
              <a:xfrm>
                <a:off x="5686492" y="6256983"/>
                <a:ext cx="201922"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7" name="Ink 61">
                <a:extLst>
                  <a:ext uri="{FF2B5EF4-FFF2-40B4-BE49-F238E27FC236}">
                    <a16:creationId xmlns:a16="http://schemas.microsoft.com/office/drawing/2014/main" id="{4BF42375-7C99-1F48-ABEF-4ABB504FA0C0}"/>
                  </a:ext>
                </a:extLst>
              </p14:cNvPr>
              <p14:cNvContentPartPr/>
              <p14:nvPr/>
            </p14:nvContentPartPr>
            <p14:xfrm>
              <a:off x="5418275" y="6305943"/>
              <a:ext cx="170280" cy="163800"/>
            </p14:xfrm>
          </p:contentPart>
        </mc:Choice>
        <mc:Fallback xmlns="">
          <p:pic>
            <p:nvPicPr>
              <p:cNvPr id="57" name="Ink 61">
                <a:extLst>
                  <a:ext uri="{FF2B5EF4-FFF2-40B4-BE49-F238E27FC236}">
                    <a16:creationId xmlns:a16="http://schemas.microsoft.com/office/drawing/2014/main" id="{4BF42375-7C99-1F48-ABEF-4ABB504FA0C0}"/>
                  </a:ext>
                </a:extLst>
              </p:cNvPr>
              <p:cNvPicPr/>
              <p:nvPr/>
            </p:nvPicPr>
            <p:blipFill>
              <a:blip r:embed="rId145"/>
              <a:stretch>
                <a:fillRect/>
              </a:stretch>
            </p:blipFill>
            <p:spPr>
              <a:xfrm>
                <a:off x="5408534" y="6296943"/>
                <a:ext cx="189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8" name="Ink 62">
                <a:extLst>
                  <a:ext uri="{FF2B5EF4-FFF2-40B4-BE49-F238E27FC236}">
                    <a16:creationId xmlns:a16="http://schemas.microsoft.com/office/drawing/2014/main" id="{7600D6BE-2571-0649-80F3-7B84038239B7}"/>
                  </a:ext>
                </a:extLst>
              </p14:cNvPr>
              <p14:cNvContentPartPr/>
              <p14:nvPr/>
            </p14:nvContentPartPr>
            <p14:xfrm>
              <a:off x="4915355" y="6268143"/>
              <a:ext cx="12960" cy="189000"/>
            </p14:xfrm>
          </p:contentPart>
        </mc:Choice>
        <mc:Fallback xmlns="">
          <p:pic>
            <p:nvPicPr>
              <p:cNvPr id="58" name="Ink 62">
                <a:extLst>
                  <a:ext uri="{FF2B5EF4-FFF2-40B4-BE49-F238E27FC236}">
                    <a16:creationId xmlns:a16="http://schemas.microsoft.com/office/drawing/2014/main" id="{7600D6BE-2571-0649-80F3-7B84038239B7}"/>
                  </a:ext>
                </a:extLst>
              </p:cNvPr>
              <p:cNvPicPr/>
              <p:nvPr/>
            </p:nvPicPr>
            <p:blipFill>
              <a:blip r:embed="rId147"/>
              <a:stretch>
                <a:fillRect/>
              </a:stretch>
            </p:blipFill>
            <p:spPr>
              <a:xfrm>
                <a:off x="4904915" y="6258063"/>
                <a:ext cx="33840" cy="207360"/>
              </a:xfrm>
              <a:prstGeom prst="rect">
                <a:avLst/>
              </a:prstGeom>
            </p:spPr>
          </p:pic>
        </mc:Fallback>
      </mc:AlternateContent>
    </p:spTree>
    <p:extLst>
      <p:ext uri="{BB962C8B-B14F-4D97-AF65-F5344CB8AC3E}">
        <p14:creationId xmlns:p14="http://schemas.microsoft.com/office/powerpoint/2010/main" val="632845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924192-E000-ED49-B9DB-DFA819F7B1EC}"/>
                  </a:ext>
                </a:extLst>
              </p14:cNvPr>
              <p14:cNvContentPartPr/>
              <p14:nvPr/>
            </p14:nvContentPartPr>
            <p14:xfrm>
              <a:off x="2306075" y="329943"/>
              <a:ext cx="352440" cy="239400"/>
            </p14:xfrm>
          </p:contentPart>
        </mc:Choice>
        <mc:Fallback xmlns="">
          <p:pic>
            <p:nvPicPr>
              <p:cNvPr id="4" name="Ink 3">
                <a:extLst>
                  <a:ext uri="{FF2B5EF4-FFF2-40B4-BE49-F238E27FC236}">
                    <a16:creationId xmlns:a16="http://schemas.microsoft.com/office/drawing/2014/main" id="{E4924192-E000-ED49-B9DB-DFA819F7B1EC}"/>
                  </a:ext>
                </a:extLst>
              </p:cNvPr>
              <p:cNvPicPr/>
              <p:nvPr/>
            </p:nvPicPr>
            <p:blipFill>
              <a:blip r:embed="rId3"/>
              <a:stretch>
                <a:fillRect/>
              </a:stretch>
            </p:blipFill>
            <p:spPr>
              <a:xfrm>
                <a:off x="2296715" y="320223"/>
                <a:ext cx="37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97CA3B-AC44-CB47-ACE6-15364C5BC161}"/>
                  </a:ext>
                </a:extLst>
              </p14:cNvPr>
              <p14:cNvContentPartPr/>
              <p14:nvPr/>
            </p14:nvContentPartPr>
            <p14:xfrm>
              <a:off x="2871995" y="430383"/>
              <a:ext cx="145080" cy="25560"/>
            </p14:xfrm>
          </p:contentPart>
        </mc:Choice>
        <mc:Fallback xmlns="">
          <p:pic>
            <p:nvPicPr>
              <p:cNvPr id="5" name="Ink 4">
                <a:extLst>
                  <a:ext uri="{FF2B5EF4-FFF2-40B4-BE49-F238E27FC236}">
                    <a16:creationId xmlns:a16="http://schemas.microsoft.com/office/drawing/2014/main" id="{EE97CA3B-AC44-CB47-ACE6-15364C5BC161}"/>
                  </a:ext>
                </a:extLst>
              </p:cNvPr>
              <p:cNvPicPr/>
              <p:nvPr/>
            </p:nvPicPr>
            <p:blipFill>
              <a:blip r:embed="rId5"/>
              <a:stretch>
                <a:fillRect/>
              </a:stretch>
            </p:blipFill>
            <p:spPr>
              <a:xfrm>
                <a:off x="2862973" y="421023"/>
                <a:ext cx="162403"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66A5FA-DD32-F24C-8D7E-1F36E7B03604}"/>
                  </a:ext>
                </a:extLst>
              </p14:cNvPr>
              <p14:cNvContentPartPr/>
              <p14:nvPr/>
            </p14:nvContentPartPr>
            <p14:xfrm>
              <a:off x="2897195" y="543423"/>
              <a:ext cx="107280" cy="12960"/>
            </p14:xfrm>
          </p:contentPart>
        </mc:Choice>
        <mc:Fallback xmlns="">
          <p:pic>
            <p:nvPicPr>
              <p:cNvPr id="6" name="Ink 5">
                <a:extLst>
                  <a:ext uri="{FF2B5EF4-FFF2-40B4-BE49-F238E27FC236}">
                    <a16:creationId xmlns:a16="http://schemas.microsoft.com/office/drawing/2014/main" id="{8166A5FA-DD32-F24C-8D7E-1F36E7B03604}"/>
                  </a:ext>
                </a:extLst>
              </p:cNvPr>
              <p:cNvPicPr/>
              <p:nvPr/>
            </p:nvPicPr>
            <p:blipFill>
              <a:blip r:embed="rId7"/>
              <a:stretch>
                <a:fillRect/>
              </a:stretch>
            </p:blipFill>
            <p:spPr>
              <a:xfrm>
                <a:off x="2887475" y="533703"/>
                <a:ext cx="12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65728C3-F961-1A42-AC0D-A54B8D2B6B2F}"/>
                  </a:ext>
                </a:extLst>
              </p14:cNvPr>
              <p14:cNvContentPartPr/>
              <p14:nvPr/>
            </p14:nvContentPartPr>
            <p14:xfrm>
              <a:off x="5135315" y="392583"/>
              <a:ext cx="176400" cy="132480"/>
            </p14:xfrm>
          </p:contentPart>
        </mc:Choice>
        <mc:Fallback xmlns="">
          <p:pic>
            <p:nvPicPr>
              <p:cNvPr id="16" name="Ink 15">
                <a:extLst>
                  <a:ext uri="{FF2B5EF4-FFF2-40B4-BE49-F238E27FC236}">
                    <a16:creationId xmlns:a16="http://schemas.microsoft.com/office/drawing/2014/main" id="{265728C3-F961-1A42-AC0D-A54B8D2B6B2F}"/>
                  </a:ext>
                </a:extLst>
              </p:cNvPr>
              <p:cNvPicPr/>
              <p:nvPr/>
            </p:nvPicPr>
            <p:blipFill>
              <a:blip r:embed="rId9"/>
              <a:stretch>
                <a:fillRect/>
              </a:stretch>
            </p:blipFill>
            <p:spPr>
              <a:xfrm>
                <a:off x="5126315" y="383197"/>
                <a:ext cx="194760"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D10F1C0-05CE-B24B-AFF2-882EDC477568}"/>
                  </a:ext>
                </a:extLst>
              </p14:cNvPr>
              <p14:cNvContentPartPr/>
              <p14:nvPr/>
            </p14:nvContentPartPr>
            <p14:xfrm>
              <a:off x="5493875" y="455583"/>
              <a:ext cx="6480" cy="360"/>
            </p14:xfrm>
          </p:contentPart>
        </mc:Choice>
        <mc:Fallback xmlns="">
          <p:pic>
            <p:nvPicPr>
              <p:cNvPr id="17" name="Ink 16">
                <a:extLst>
                  <a:ext uri="{FF2B5EF4-FFF2-40B4-BE49-F238E27FC236}">
                    <a16:creationId xmlns:a16="http://schemas.microsoft.com/office/drawing/2014/main" id="{BD10F1C0-05CE-B24B-AFF2-882EDC477568}"/>
                  </a:ext>
                </a:extLst>
              </p:cNvPr>
              <p:cNvPicPr/>
              <p:nvPr/>
            </p:nvPicPr>
            <p:blipFill>
              <a:blip r:embed="rId11"/>
              <a:stretch>
                <a:fillRect/>
              </a:stretch>
            </p:blipFill>
            <p:spPr>
              <a:xfrm>
                <a:off x="5485690" y="445863"/>
                <a:ext cx="23874"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4">
                <a:extLst>
                  <a:ext uri="{FF2B5EF4-FFF2-40B4-BE49-F238E27FC236}">
                    <a16:creationId xmlns:a16="http://schemas.microsoft.com/office/drawing/2014/main" id="{CBC3C445-6DA9-3F41-8D7D-8757F25E07AC}"/>
                  </a:ext>
                </a:extLst>
              </p14:cNvPr>
              <p14:cNvContentPartPr/>
              <p14:nvPr/>
            </p14:nvContentPartPr>
            <p14:xfrm>
              <a:off x="4349435" y="247863"/>
              <a:ext cx="503280" cy="402840"/>
            </p14:xfrm>
          </p:contentPart>
        </mc:Choice>
        <mc:Fallback xmlns="">
          <p:pic>
            <p:nvPicPr>
              <p:cNvPr id="23" name="Ink 24">
                <a:extLst>
                  <a:ext uri="{FF2B5EF4-FFF2-40B4-BE49-F238E27FC236}">
                    <a16:creationId xmlns:a16="http://schemas.microsoft.com/office/drawing/2014/main" id="{CBC3C445-6DA9-3F41-8D7D-8757F25E07AC}"/>
                  </a:ext>
                </a:extLst>
              </p:cNvPr>
              <p:cNvPicPr/>
              <p:nvPr/>
            </p:nvPicPr>
            <p:blipFill>
              <a:blip r:embed="rId13"/>
              <a:stretch>
                <a:fillRect/>
              </a:stretch>
            </p:blipFill>
            <p:spPr>
              <a:xfrm>
                <a:off x="4340435" y="239223"/>
                <a:ext cx="520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FAAA1514-C67C-9045-A185-D931A9D7A305}"/>
                  </a:ext>
                </a:extLst>
              </p14:cNvPr>
              <p14:cNvContentPartPr/>
              <p14:nvPr/>
            </p14:nvContentPartPr>
            <p14:xfrm>
              <a:off x="1947875" y="3466983"/>
              <a:ext cx="19080" cy="12240"/>
            </p14:xfrm>
          </p:contentPart>
        </mc:Choice>
        <mc:Fallback xmlns="">
          <p:pic>
            <p:nvPicPr>
              <p:cNvPr id="26" name="Ink 25">
                <a:extLst>
                  <a:ext uri="{FF2B5EF4-FFF2-40B4-BE49-F238E27FC236}">
                    <a16:creationId xmlns:a16="http://schemas.microsoft.com/office/drawing/2014/main" id="{FAAA1514-C67C-9045-A185-D931A9D7A305}"/>
                  </a:ext>
                </a:extLst>
              </p:cNvPr>
              <p:cNvPicPr/>
              <p:nvPr/>
            </p:nvPicPr>
            <p:blipFill>
              <a:blip r:embed="rId15"/>
              <a:stretch>
                <a:fillRect/>
              </a:stretch>
            </p:blipFill>
            <p:spPr>
              <a:xfrm>
                <a:off x="1939042" y="3457983"/>
                <a:ext cx="367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0" name="Ink 110">
                <a:extLst>
                  <a:ext uri="{FF2B5EF4-FFF2-40B4-BE49-F238E27FC236}">
                    <a16:creationId xmlns:a16="http://schemas.microsoft.com/office/drawing/2014/main" id="{B2D7FFA0-FE63-AD49-BE08-9AF19595A882}"/>
                  </a:ext>
                </a:extLst>
              </p14:cNvPr>
              <p14:cNvContentPartPr/>
              <p14:nvPr/>
            </p14:nvContentPartPr>
            <p14:xfrm>
              <a:off x="1790555" y="1430103"/>
              <a:ext cx="8839800" cy="4860360"/>
            </p14:xfrm>
          </p:contentPart>
        </mc:Choice>
        <mc:Fallback xmlns="">
          <p:pic>
            <p:nvPicPr>
              <p:cNvPr id="110" name="Ink 110">
                <a:extLst>
                  <a:ext uri="{FF2B5EF4-FFF2-40B4-BE49-F238E27FC236}">
                    <a16:creationId xmlns:a16="http://schemas.microsoft.com/office/drawing/2014/main" id="{B2D7FFA0-FE63-AD49-BE08-9AF19595A882}"/>
                  </a:ext>
                </a:extLst>
              </p:cNvPr>
              <p:cNvPicPr/>
              <p:nvPr/>
            </p:nvPicPr>
            <p:blipFill>
              <a:blip r:embed="rId17"/>
              <a:stretch>
                <a:fillRect/>
              </a:stretch>
            </p:blipFill>
            <p:spPr>
              <a:xfrm>
                <a:off x="1780835" y="1420383"/>
                <a:ext cx="8857800" cy="487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2" name="Ink 111">
                <a:extLst>
                  <a:ext uri="{FF2B5EF4-FFF2-40B4-BE49-F238E27FC236}">
                    <a16:creationId xmlns:a16="http://schemas.microsoft.com/office/drawing/2014/main" id="{F27DD7F1-BE10-4F42-BC66-902E8FD0E107}"/>
                  </a:ext>
                </a:extLst>
              </p14:cNvPr>
              <p14:cNvContentPartPr/>
              <p14:nvPr/>
            </p14:nvContentPartPr>
            <p14:xfrm>
              <a:off x="2256035" y="3096183"/>
              <a:ext cx="390240" cy="339840"/>
            </p14:xfrm>
          </p:contentPart>
        </mc:Choice>
        <mc:Fallback xmlns="">
          <p:pic>
            <p:nvPicPr>
              <p:cNvPr id="112" name="Ink 111">
                <a:extLst>
                  <a:ext uri="{FF2B5EF4-FFF2-40B4-BE49-F238E27FC236}">
                    <a16:creationId xmlns:a16="http://schemas.microsoft.com/office/drawing/2014/main" id="{F27DD7F1-BE10-4F42-BC66-902E8FD0E107}"/>
                  </a:ext>
                </a:extLst>
              </p:cNvPr>
              <p:cNvPicPr/>
              <p:nvPr/>
            </p:nvPicPr>
            <p:blipFill>
              <a:blip r:embed="rId19"/>
              <a:stretch>
                <a:fillRect/>
              </a:stretch>
            </p:blipFill>
            <p:spPr>
              <a:xfrm>
                <a:off x="2247395" y="3087543"/>
                <a:ext cx="4075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9" name="Ink 118">
                <a:extLst>
                  <a:ext uri="{FF2B5EF4-FFF2-40B4-BE49-F238E27FC236}">
                    <a16:creationId xmlns:a16="http://schemas.microsoft.com/office/drawing/2014/main" id="{FD45C8AA-1148-8D4A-9B8B-363FBB7307DB}"/>
                  </a:ext>
                </a:extLst>
              </p14:cNvPr>
              <p14:cNvContentPartPr/>
              <p14:nvPr/>
            </p14:nvContentPartPr>
            <p14:xfrm>
              <a:off x="4858835" y="3052263"/>
              <a:ext cx="321120" cy="25560"/>
            </p14:xfrm>
          </p:contentPart>
        </mc:Choice>
        <mc:Fallback xmlns="">
          <p:pic>
            <p:nvPicPr>
              <p:cNvPr id="119" name="Ink 118">
                <a:extLst>
                  <a:ext uri="{FF2B5EF4-FFF2-40B4-BE49-F238E27FC236}">
                    <a16:creationId xmlns:a16="http://schemas.microsoft.com/office/drawing/2014/main" id="{FD45C8AA-1148-8D4A-9B8B-363FBB7307DB}"/>
                  </a:ext>
                </a:extLst>
              </p:cNvPr>
              <p:cNvPicPr/>
              <p:nvPr/>
            </p:nvPicPr>
            <p:blipFill>
              <a:blip r:embed="rId21"/>
              <a:stretch>
                <a:fillRect/>
              </a:stretch>
            </p:blipFill>
            <p:spPr>
              <a:xfrm>
                <a:off x="4850195" y="3043623"/>
                <a:ext cx="33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0" name="Ink 119">
                <a:extLst>
                  <a:ext uri="{FF2B5EF4-FFF2-40B4-BE49-F238E27FC236}">
                    <a16:creationId xmlns:a16="http://schemas.microsoft.com/office/drawing/2014/main" id="{72A27C4D-4673-3C48-A575-D5EAB7A7EAA0}"/>
                  </a:ext>
                </a:extLst>
              </p14:cNvPr>
              <p14:cNvContentPartPr/>
              <p14:nvPr/>
            </p14:nvContentPartPr>
            <p14:xfrm>
              <a:off x="4846235" y="3203103"/>
              <a:ext cx="497160" cy="56880"/>
            </p14:xfrm>
          </p:contentPart>
        </mc:Choice>
        <mc:Fallback xmlns="">
          <p:pic>
            <p:nvPicPr>
              <p:cNvPr id="120" name="Ink 119">
                <a:extLst>
                  <a:ext uri="{FF2B5EF4-FFF2-40B4-BE49-F238E27FC236}">
                    <a16:creationId xmlns:a16="http://schemas.microsoft.com/office/drawing/2014/main" id="{72A27C4D-4673-3C48-A575-D5EAB7A7EAA0}"/>
                  </a:ext>
                </a:extLst>
              </p:cNvPr>
              <p:cNvPicPr/>
              <p:nvPr/>
            </p:nvPicPr>
            <p:blipFill>
              <a:blip r:embed="rId23"/>
              <a:stretch>
                <a:fillRect/>
              </a:stretch>
            </p:blipFill>
            <p:spPr>
              <a:xfrm>
                <a:off x="4836515" y="3193383"/>
                <a:ext cx="514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2" name="Ink 121">
                <a:extLst>
                  <a:ext uri="{FF2B5EF4-FFF2-40B4-BE49-F238E27FC236}">
                    <a16:creationId xmlns:a16="http://schemas.microsoft.com/office/drawing/2014/main" id="{C2AEE4E3-898F-2B44-8740-1D09BF4B781B}"/>
                  </a:ext>
                </a:extLst>
              </p14:cNvPr>
              <p14:cNvContentPartPr/>
              <p14:nvPr/>
            </p14:nvContentPartPr>
            <p14:xfrm>
              <a:off x="4906355" y="3504783"/>
              <a:ext cx="939960" cy="31680"/>
            </p14:xfrm>
          </p:contentPart>
        </mc:Choice>
        <mc:Fallback xmlns="">
          <p:pic>
            <p:nvPicPr>
              <p:cNvPr id="122" name="Ink 121">
                <a:extLst>
                  <a:ext uri="{FF2B5EF4-FFF2-40B4-BE49-F238E27FC236}">
                    <a16:creationId xmlns:a16="http://schemas.microsoft.com/office/drawing/2014/main" id="{C2AEE4E3-898F-2B44-8740-1D09BF4B781B}"/>
                  </a:ext>
                </a:extLst>
              </p:cNvPr>
              <p:cNvPicPr/>
              <p:nvPr/>
            </p:nvPicPr>
            <p:blipFill>
              <a:blip r:embed="rId25"/>
              <a:stretch>
                <a:fillRect/>
              </a:stretch>
            </p:blipFill>
            <p:spPr>
              <a:xfrm>
                <a:off x="4896635" y="3496240"/>
                <a:ext cx="95760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4" name="Ink 125">
                <a:extLst>
                  <a:ext uri="{FF2B5EF4-FFF2-40B4-BE49-F238E27FC236}">
                    <a16:creationId xmlns:a16="http://schemas.microsoft.com/office/drawing/2014/main" id="{E7BD4A17-83CA-8D4A-98B4-3FEE4B529242}"/>
                  </a:ext>
                </a:extLst>
              </p14:cNvPr>
              <p14:cNvContentPartPr/>
              <p14:nvPr/>
            </p14:nvContentPartPr>
            <p14:xfrm>
              <a:off x="4937675" y="3366543"/>
              <a:ext cx="1103400" cy="56520"/>
            </p14:xfrm>
          </p:contentPart>
        </mc:Choice>
        <mc:Fallback xmlns="">
          <p:pic>
            <p:nvPicPr>
              <p:cNvPr id="124" name="Ink 125">
                <a:extLst>
                  <a:ext uri="{FF2B5EF4-FFF2-40B4-BE49-F238E27FC236}">
                    <a16:creationId xmlns:a16="http://schemas.microsoft.com/office/drawing/2014/main" id="{E7BD4A17-83CA-8D4A-98B4-3FEE4B529242}"/>
                  </a:ext>
                </a:extLst>
              </p:cNvPr>
              <p:cNvPicPr/>
              <p:nvPr/>
            </p:nvPicPr>
            <p:blipFill>
              <a:blip r:embed="rId27"/>
              <a:stretch>
                <a:fillRect/>
              </a:stretch>
            </p:blipFill>
            <p:spPr>
              <a:xfrm>
                <a:off x="4929035" y="3357242"/>
                <a:ext cx="1119960" cy="751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5" name="Ink 126">
                <a:extLst>
                  <a:ext uri="{FF2B5EF4-FFF2-40B4-BE49-F238E27FC236}">
                    <a16:creationId xmlns:a16="http://schemas.microsoft.com/office/drawing/2014/main" id="{F44CA081-B27C-E045-8344-0BE4300BDEB3}"/>
                  </a:ext>
                </a:extLst>
              </p14:cNvPr>
              <p14:cNvContentPartPr/>
              <p14:nvPr/>
            </p14:nvContentPartPr>
            <p14:xfrm>
              <a:off x="2130035" y="3272223"/>
              <a:ext cx="471960" cy="452880"/>
            </p14:xfrm>
          </p:contentPart>
        </mc:Choice>
        <mc:Fallback xmlns="">
          <p:pic>
            <p:nvPicPr>
              <p:cNvPr id="125" name="Ink 126">
                <a:extLst>
                  <a:ext uri="{FF2B5EF4-FFF2-40B4-BE49-F238E27FC236}">
                    <a16:creationId xmlns:a16="http://schemas.microsoft.com/office/drawing/2014/main" id="{F44CA081-B27C-E045-8344-0BE4300BDEB3}"/>
                  </a:ext>
                </a:extLst>
              </p:cNvPr>
              <p:cNvPicPr/>
              <p:nvPr/>
            </p:nvPicPr>
            <p:blipFill>
              <a:blip r:embed="rId29"/>
              <a:stretch>
                <a:fillRect/>
              </a:stretch>
            </p:blipFill>
            <p:spPr>
              <a:xfrm>
                <a:off x="2121755" y="3263590"/>
                <a:ext cx="488880" cy="46942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7" name="Ink 147">
                <a:extLst>
                  <a:ext uri="{FF2B5EF4-FFF2-40B4-BE49-F238E27FC236}">
                    <a16:creationId xmlns:a16="http://schemas.microsoft.com/office/drawing/2014/main" id="{2BF6C327-F572-9942-9003-39528176E6A8}"/>
                  </a:ext>
                </a:extLst>
              </p14:cNvPr>
              <p14:cNvContentPartPr/>
              <p14:nvPr/>
            </p14:nvContentPartPr>
            <p14:xfrm>
              <a:off x="3186275" y="4869183"/>
              <a:ext cx="1132200" cy="585000"/>
            </p14:xfrm>
          </p:contentPart>
        </mc:Choice>
        <mc:Fallback xmlns="">
          <p:pic>
            <p:nvPicPr>
              <p:cNvPr id="147" name="Ink 147">
                <a:extLst>
                  <a:ext uri="{FF2B5EF4-FFF2-40B4-BE49-F238E27FC236}">
                    <a16:creationId xmlns:a16="http://schemas.microsoft.com/office/drawing/2014/main" id="{2BF6C327-F572-9942-9003-39528176E6A8}"/>
                  </a:ext>
                </a:extLst>
              </p:cNvPr>
              <p:cNvPicPr/>
              <p:nvPr/>
            </p:nvPicPr>
            <p:blipFill>
              <a:blip r:embed="rId31"/>
              <a:stretch>
                <a:fillRect/>
              </a:stretch>
            </p:blipFill>
            <p:spPr>
              <a:xfrm>
                <a:off x="3176912" y="4859463"/>
                <a:ext cx="1150206"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9" name="Ink 159">
                <a:extLst>
                  <a:ext uri="{FF2B5EF4-FFF2-40B4-BE49-F238E27FC236}">
                    <a16:creationId xmlns:a16="http://schemas.microsoft.com/office/drawing/2014/main" id="{36FFFA00-A232-9744-8B5A-B17DB8FFEB24}"/>
                  </a:ext>
                </a:extLst>
              </p14:cNvPr>
              <p14:cNvContentPartPr/>
              <p14:nvPr/>
            </p14:nvContentPartPr>
            <p14:xfrm>
              <a:off x="2683355" y="5610783"/>
              <a:ext cx="2037600" cy="264600"/>
            </p14:xfrm>
          </p:contentPart>
        </mc:Choice>
        <mc:Fallback xmlns="">
          <p:pic>
            <p:nvPicPr>
              <p:cNvPr id="159" name="Ink 159">
                <a:extLst>
                  <a:ext uri="{FF2B5EF4-FFF2-40B4-BE49-F238E27FC236}">
                    <a16:creationId xmlns:a16="http://schemas.microsoft.com/office/drawing/2014/main" id="{36FFFA00-A232-9744-8B5A-B17DB8FFEB24}"/>
                  </a:ext>
                </a:extLst>
              </p:cNvPr>
              <p:cNvPicPr/>
              <p:nvPr/>
            </p:nvPicPr>
            <p:blipFill>
              <a:blip r:embed="rId33"/>
              <a:stretch>
                <a:fillRect/>
              </a:stretch>
            </p:blipFill>
            <p:spPr>
              <a:xfrm>
                <a:off x="2674353" y="5601771"/>
                <a:ext cx="2055243"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3" name="Ink 173">
                <a:extLst>
                  <a:ext uri="{FF2B5EF4-FFF2-40B4-BE49-F238E27FC236}">
                    <a16:creationId xmlns:a16="http://schemas.microsoft.com/office/drawing/2014/main" id="{C8A94E11-16C7-784A-9DFC-605398D7B7D1}"/>
                  </a:ext>
                </a:extLst>
              </p14:cNvPr>
              <p14:cNvContentPartPr/>
              <p14:nvPr/>
            </p14:nvContentPartPr>
            <p14:xfrm>
              <a:off x="5022275" y="5239983"/>
              <a:ext cx="578880" cy="930600"/>
            </p14:xfrm>
          </p:contentPart>
        </mc:Choice>
        <mc:Fallback xmlns="">
          <p:pic>
            <p:nvPicPr>
              <p:cNvPr id="173" name="Ink 173">
                <a:extLst>
                  <a:ext uri="{FF2B5EF4-FFF2-40B4-BE49-F238E27FC236}">
                    <a16:creationId xmlns:a16="http://schemas.microsoft.com/office/drawing/2014/main" id="{C8A94E11-16C7-784A-9DFC-605398D7B7D1}"/>
                  </a:ext>
                </a:extLst>
              </p:cNvPr>
              <p:cNvPicPr/>
              <p:nvPr/>
            </p:nvPicPr>
            <p:blipFill>
              <a:blip r:embed="rId35"/>
              <a:stretch>
                <a:fillRect/>
              </a:stretch>
            </p:blipFill>
            <p:spPr>
              <a:xfrm>
                <a:off x="5012555" y="5230983"/>
                <a:ext cx="59760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0" name="Ink 180">
                <a:extLst>
                  <a:ext uri="{FF2B5EF4-FFF2-40B4-BE49-F238E27FC236}">
                    <a16:creationId xmlns:a16="http://schemas.microsoft.com/office/drawing/2014/main" id="{BB1AD969-ECC4-4640-9AFB-DD7CC5EF4194}"/>
                  </a:ext>
                </a:extLst>
              </p14:cNvPr>
              <p14:cNvContentPartPr/>
              <p14:nvPr/>
            </p14:nvContentPartPr>
            <p14:xfrm>
              <a:off x="6883115" y="5032623"/>
              <a:ext cx="704880" cy="1006200"/>
            </p14:xfrm>
          </p:contentPart>
        </mc:Choice>
        <mc:Fallback xmlns="">
          <p:pic>
            <p:nvPicPr>
              <p:cNvPr id="180" name="Ink 180">
                <a:extLst>
                  <a:ext uri="{FF2B5EF4-FFF2-40B4-BE49-F238E27FC236}">
                    <a16:creationId xmlns:a16="http://schemas.microsoft.com/office/drawing/2014/main" id="{BB1AD969-ECC4-4640-9AFB-DD7CC5EF4194}"/>
                  </a:ext>
                </a:extLst>
              </p:cNvPr>
              <p:cNvPicPr/>
              <p:nvPr/>
            </p:nvPicPr>
            <p:blipFill>
              <a:blip r:embed="rId37"/>
              <a:stretch>
                <a:fillRect/>
              </a:stretch>
            </p:blipFill>
            <p:spPr>
              <a:xfrm>
                <a:off x="6875191" y="5023986"/>
                <a:ext cx="721809" cy="102383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0" name="Ink 202">
                <a:extLst>
                  <a:ext uri="{FF2B5EF4-FFF2-40B4-BE49-F238E27FC236}">
                    <a16:creationId xmlns:a16="http://schemas.microsoft.com/office/drawing/2014/main" id="{64531DD4-8623-5C49-94EB-808ACD8F5385}"/>
                  </a:ext>
                </a:extLst>
              </p14:cNvPr>
              <p14:cNvContentPartPr/>
              <p14:nvPr/>
            </p14:nvContentPartPr>
            <p14:xfrm>
              <a:off x="8115395" y="5529063"/>
              <a:ext cx="1842480" cy="270000"/>
            </p14:xfrm>
          </p:contentPart>
        </mc:Choice>
        <mc:Fallback xmlns="">
          <p:pic>
            <p:nvPicPr>
              <p:cNvPr id="200" name="Ink 202">
                <a:extLst>
                  <a:ext uri="{FF2B5EF4-FFF2-40B4-BE49-F238E27FC236}">
                    <a16:creationId xmlns:a16="http://schemas.microsoft.com/office/drawing/2014/main" id="{64531DD4-8623-5C49-94EB-808ACD8F5385}"/>
                  </a:ext>
                </a:extLst>
              </p:cNvPr>
              <p:cNvPicPr/>
              <p:nvPr/>
            </p:nvPicPr>
            <p:blipFill>
              <a:blip r:embed="rId39"/>
              <a:stretch>
                <a:fillRect/>
              </a:stretch>
            </p:blipFill>
            <p:spPr>
              <a:xfrm>
                <a:off x="8106395" y="5520063"/>
                <a:ext cx="186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1" name="Ink 203">
                <a:extLst>
                  <a:ext uri="{FF2B5EF4-FFF2-40B4-BE49-F238E27FC236}">
                    <a16:creationId xmlns:a16="http://schemas.microsoft.com/office/drawing/2014/main" id="{37197C6A-D6E8-3142-80AE-6516EAAE521D}"/>
                  </a:ext>
                </a:extLst>
              </p14:cNvPr>
              <p14:cNvContentPartPr/>
              <p14:nvPr/>
            </p14:nvContentPartPr>
            <p14:xfrm>
              <a:off x="8492675" y="5102463"/>
              <a:ext cx="283320" cy="333000"/>
            </p14:xfrm>
          </p:contentPart>
        </mc:Choice>
        <mc:Fallback xmlns="">
          <p:pic>
            <p:nvPicPr>
              <p:cNvPr id="201" name="Ink 203">
                <a:extLst>
                  <a:ext uri="{FF2B5EF4-FFF2-40B4-BE49-F238E27FC236}">
                    <a16:creationId xmlns:a16="http://schemas.microsoft.com/office/drawing/2014/main" id="{37197C6A-D6E8-3142-80AE-6516EAAE521D}"/>
                  </a:ext>
                </a:extLst>
              </p:cNvPr>
              <p:cNvPicPr/>
              <p:nvPr/>
            </p:nvPicPr>
            <p:blipFill>
              <a:blip r:embed="rId41"/>
              <a:stretch>
                <a:fillRect/>
              </a:stretch>
            </p:blipFill>
            <p:spPr>
              <a:xfrm>
                <a:off x="8484395" y="509346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2" name="Ink 204">
                <a:extLst>
                  <a:ext uri="{FF2B5EF4-FFF2-40B4-BE49-F238E27FC236}">
                    <a16:creationId xmlns:a16="http://schemas.microsoft.com/office/drawing/2014/main" id="{FB64BD7A-1565-3342-ABCD-260309ADE9EC}"/>
                  </a:ext>
                </a:extLst>
              </p14:cNvPr>
              <p14:cNvContentPartPr/>
              <p14:nvPr/>
            </p14:nvContentPartPr>
            <p14:xfrm>
              <a:off x="7870235" y="4711863"/>
              <a:ext cx="1169280" cy="321120"/>
            </p14:xfrm>
          </p:contentPart>
        </mc:Choice>
        <mc:Fallback xmlns="">
          <p:pic>
            <p:nvPicPr>
              <p:cNvPr id="202" name="Ink 204">
                <a:extLst>
                  <a:ext uri="{FF2B5EF4-FFF2-40B4-BE49-F238E27FC236}">
                    <a16:creationId xmlns:a16="http://schemas.microsoft.com/office/drawing/2014/main" id="{FB64BD7A-1565-3342-ABCD-260309ADE9EC}"/>
                  </a:ext>
                </a:extLst>
              </p:cNvPr>
              <p:cNvPicPr/>
              <p:nvPr/>
            </p:nvPicPr>
            <p:blipFill>
              <a:blip r:embed="rId43"/>
              <a:stretch>
                <a:fillRect/>
              </a:stretch>
            </p:blipFill>
            <p:spPr>
              <a:xfrm>
                <a:off x="7861592" y="4702853"/>
                <a:ext cx="1186925"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6" name="Ink 205">
                <a:extLst>
                  <a:ext uri="{FF2B5EF4-FFF2-40B4-BE49-F238E27FC236}">
                    <a16:creationId xmlns:a16="http://schemas.microsoft.com/office/drawing/2014/main" id="{C0A1A523-65C6-9641-95C0-1FFABBCA71E1}"/>
                  </a:ext>
                </a:extLst>
              </p14:cNvPr>
              <p14:cNvContentPartPr/>
              <p14:nvPr/>
            </p14:nvContentPartPr>
            <p14:xfrm>
              <a:off x="4814915" y="4711863"/>
              <a:ext cx="220320" cy="113400"/>
            </p14:xfrm>
          </p:contentPart>
        </mc:Choice>
        <mc:Fallback xmlns="">
          <p:pic>
            <p:nvPicPr>
              <p:cNvPr id="206" name="Ink 205">
                <a:extLst>
                  <a:ext uri="{FF2B5EF4-FFF2-40B4-BE49-F238E27FC236}">
                    <a16:creationId xmlns:a16="http://schemas.microsoft.com/office/drawing/2014/main" id="{C0A1A523-65C6-9641-95C0-1FFABBCA71E1}"/>
                  </a:ext>
                </a:extLst>
              </p:cNvPr>
              <p:cNvPicPr/>
              <p:nvPr/>
            </p:nvPicPr>
            <p:blipFill>
              <a:blip r:embed="rId45"/>
              <a:stretch>
                <a:fillRect/>
              </a:stretch>
            </p:blipFill>
            <p:spPr>
              <a:xfrm>
                <a:off x="4805915" y="4703223"/>
                <a:ext cx="237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id="{9B7AF3DB-8912-744B-8B08-A76ED3ABB70B}"/>
                  </a:ext>
                </a:extLst>
              </p14:cNvPr>
              <p14:cNvContentPartPr/>
              <p14:nvPr/>
            </p14:nvContentPartPr>
            <p14:xfrm>
              <a:off x="5179235" y="4441503"/>
              <a:ext cx="377640" cy="226080"/>
            </p14:xfrm>
          </p:contentPart>
        </mc:Choice>
        <mc:Fallback xmlns="">
          <p:pic>
            <p:nvPicPr>
              <p:cNvPr id="207" name="Ink 206">
                <a:extLst>
                  <a:ext uri="{FF2B5EF4-FFF2-40B4-BE49-F238E27FC236}">
                    <a16:creationId xmlns:a16="http://schemas.microsoft.com/office/drawing/2014/main" id="{9B7AF3DB-8912-744B-8B08-A76ED3ABB70B}"/>
                  </a:ext>
                </a:extLst>
              </p:cNvPr>
              <p:cNvPicPr/>
              <p:nvPr/>
            </p:nvPicPr>
            <p:blipFill>
              <a:blip r:embed="rId47"/>
              <a:stretch>
                <a:fillRect/>
              </a:stretch>
            </p:blipFill>
            <p:spPr>
              <a:xfrm>
                <a:off x="5169875" y="4431767"/>
                <a:ext cx="395640" cy="2451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8" name="Ink 207">
                <a:extLst>
                  <a:ext uri="{FF2B5EF4-FFF2-40B4-BE49-F238E27FC236}">
                    <a16:creationId xmlns:a16="http://schemas.microsoft.com/office/drawing/2014/main" id="{265D9245-1581-4C41-9BF0-8A474A9565C7}"/>
                  </a:ext>
                </a:extLst>
              </p14:cNvPr>
              <p14:cNvContentPartPr/>
              <p14:nvPr/>
            </p14:nvContentPartPr>
            <p14:xfrm>
              <a:off x="5469395" y="4428903"/>
              <a:ext cx="56160" cy="56880"/>
            </p14:xfrm>
          </p:contentPart>
        </mc:Choice>
        <mc:Fallback xmlns="">
          <p:pic>
            <p:nvPicPr>
              <p:cNvPr id="208" name="Ink 207">
                <a:extLst>
                  <a:ext uri="{FF2B5EF4-FFF2-40B4-BE49-F238E27FC236}">
                    <a16:creationId xmlns:a16="http://schemas.microsoft.com/office/drawing/2014/main" id="{265D9245-1581-4C41-9BF0-8A474A9565C7}"/>
                  </a:ext>
                </a:extLst>
              </p:cNvPr>
              <p:cNvPicPr/>
              <p:nvPr/>
            </p:nvPicPr>
            <p:blipFill>
              <a:blip r:embed="rId49"/>
              <a:stretch>
                <a:fillRect/>
              </a:stretch>
            </p:blipFill>
            <p:spPr>
              <a:xfrm>
                <a:off x="5460810" y="4419903"/>
                <a:ext cx="744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 name="Ink 208">
                <a:extLst>
                  <a:ext uri="{FF2B5EF4-FFF2-40B4-BE49-F238E27FC236}">
                    <a16:creationId xmlns:a16="http://schemas.microsoft.com/office/drawing/2014/main" id="{C61BA16F-B0DD-2944-A9C6-D7ED169B5A13}"/>
                  </a:ext>
                </a:extLst>
              </p14:cNvPr>
              <p14:cNvContentPartPr/>
              <p14:nvPr/>
            </p14:nvContentPartPr>
            <p14:xfrm>
              <a:off x="5606915" y="4441503"/>
              <a:ext cx="176400" cy="182520"/>
            </p14:xfrm>
          </p:contentPart>
        </mc:Choice>
        <mc:Fallback xmlns="">
          <p:pic>
            <p:nvPicPr>
              <p:cNvPr id="209" name="Ink 208">
                <a:extLst>
                  <a:ext uri="{FF2B5EF4-FFF2-40B4-BE49-F238E27FC236}">
                    <a16:creationId xmlns:a16="http://schemas.microsoft.com/office/drawing/2014/main" id="{C61BA16F-B0DD-2944-A9C6-D7ED169B5A13}"/>
                  </a:ext>
                </a:extLst>
              </p:cNvPr>
              <p:cNvPicPr/>
              <p:nvPr/>
            </p:nvPicPr>
            <p:blipFill>
              <a:blip r:embed="rId51"/>
              <a:stretch>
                <a:fillRect/>
              </a:stretch>
            </p:blipFill>
            <p:spPr>
              <a:xfrm>
                <a:off x="5597195" y="4431783"/>
                <a:ext cx="196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0" name="Ink 209">
                <a:extLst>
                  <a:ext uri="{FF2B5EF4-FFF2-40B4-BE49-F238E27FC236}">
                    <a16:creationId xmlns:a16="http://schemas.microsoft.com/office/drawing/2014/main" id="{3995DB15-793A-4A42-9410-314521346518}"/>
                  </a:ext>
                </a:extLst>
              </p14:cNvPr>
              <p14:cNvContentPartPr/>
              <p14:nvPr/>
            </p14:nvContentPartPr>
            <p14:xfrm>
              <a:off x="5776835" y="4384983"/>
              <a:ext cx="220320" cy="143640"/>
            </p14:xfrm>
          </p:contentPart>
        </mc:Choice>
        <mc:Fallback xmlns="">
          <p:pic>
            <p:nvPicPr>
              <p:cNvPr id="210" name="Ink 209">
                <a:extLst>
                  <a:ext uri="{FF2B5EF4-FFF2-40B4-BE49-F238E27FC236}">
                    <a16:creationId xmlns:a16="http://schemas.microsoft.com/office/drawing/2014/main" id="{3995DB15-793A-4A42-9410-314521346518}"/>
                  </a:ext>
                </a:extLst>
              </p:cNvPr>
              <p:cNvPicPr/>
              <p:nvPr/>
            </p:nvPicPr>
            <p:blipFill>
              <a:blip r:embed="rId53"/>
              <a:stretch>
                <a:fillRect/>
              </a:stretch>
            </p:blipFill>
            <p:spPr>
              <a:xfrm>
                <a:off x="5767475" y="4375623"/>
                <a:ext cx="23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1" name="Ink 210">
                <a:extLst>
                  <a:ext uri="{FF2B5EF4-FFF2-40B4-BE49-F238E27FC236}">
                    <a16:creationId xmlns:a16="http://schemas.microsoft.com/office/drawing/2014/main" id="{9A5CD1D6-18B9-B944-B358-E12EAEBB459C}"/>
                  </a:ext>
                </a:extLst>
              </p14:cNvPr>
              <p14:cNvContentPartPr/>
              <p14:nvPr/>
            </p14:nvContentPartPr>
            <p14:xfrm>
              <a:off x="6002915" y="4328463"/>
              <a:ext cx="75960" cy="126000"/>
            </p14:xfrm>
          </p:contentPart>
        </mc:Choice>
        <mc:Fallback xmlns="">
          <p:pic>
            <p:nvPicPr>
              <p:cNvPr id="211" name="Ink 210">
                <a:extLst>
                  <a:ext uri="{FF2B5EF4-FFF2-40B4-BE49-F238E27FC236}">
                    <a16:creationId xmlns:a16="http://schemas.microsoft.com/office/drawing/2014/main" id="{9A5CD1D6-18B9-B944-B358-E12EAEBB459C}"/>
                  </a:ext>
                </a:extLst>
              </p:cNvPr>
              <p:cNvPicPr/>
              <p:nvPr/>
            </p:nvPicPr>
            <p:blipFill>
              <a:blip r:embed="rId55"/>
              <a:stretch>
                <a:fillRect/>
              </a:stretch>
            </p:blipFill>
            <p:spPr>
              <a:xfrm>
                <a:off x="5993149" y="4319130"/>
                <a:ext cx="9404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2" name="Ink 211">
                <a:extLst>
                  <a:ext uri="{FF2B5EF4-FFF2-40B4-BE49-F238E27FC236}">
                    <a16:creationId xmlns:a16="http://schemas.microsoft.com/office/drawing/2014/main" id="{9E18A35A-02A7-B645-8E18-1A5E363E8EE5}"/>
                  </a:ext>
                </a:extLst>
              </p14:cNvPr>
              <p14:cNvContentPartPr/>
              <p14:nvPr/>
            </p14:nvContentPartPr>
            <p14:xfrm>
              <a:off x="6053315" y="4334583"/>
              <a:ext cx="132480" cy="69480"/>
            </p14:xfrm>
          </p:contentPart>
        </mc:Choice>
        <mc:Fallback xmlns="">
          <p:pic>
            <p:nvPicPr>
              <p:cNvPr id="212" name="Ink 211">
                <a:extLst>
                  <a:ext uri="{FF2B5EF4-FFF2-40B4-BE49-F238E27FC236}">
                    <a16:creationId xmlns:a16="http://schemas.microsoft.com/office/drawing/2014/main" id="{9E18A35A-02A7-B645-8E18-1A5E363E8EE5}"/>
                  </a:ext>
                </a:extLst>
              </p:cNvPr>
              <p:cNvPicPr/>
              <p:nvPr/>
            </p:nvPicPr>
            <p:blipFill>
              <a:blip r:embed="rId57"/>
              <a:stretch>
                <a:fillRect/>
              </a:stretch>
            </p:blipFill>
            <p:spPr>
              <a:xfrm>
                <a:off x="6043569" y="4325943"/>
                <a:ext cx="15089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3" name="Ink 212">
                <a:extLst>
                  <a:ext uri="{FF2B5EF4-FFF2-40B4-BE49-F238E27FC236}">
                    <a16:creationId xmlns:a16="http://schemas.microsoft.com/office/drawing/2014/main" id="{8ACF3223-3BA1-AE44-A494-04AD6B51C7D7}"/>
                  </a:ext>
                </a:extLst>
              </p14:cNvPr>
              <p14:cNvContentPartPr/>
              <p14:nvPr/>
            </p14:nvContentPartPr>
            <p14:xfrm>
              <a:off x="5387675" y="4900503"/>
              <a:ext cx="62640" cy="176400"/>
            </p14:xfrm>
          </p:contentPart>
        </mc:Choice>
        <mc:Fallback xmlns="">
          <p:pic>
            <p:nvPicPr>
              <p:cNvPr id="213" name="Ink 212">
                <a:extLst>
                  <a:ext uri="{FF2B5EF4-FFF2-40B4-BE49-F238E27FC236}">
                    <a16:creationId xmlns:a16="http://schemas.microsoft.com/office/drawing/2014/main" id="{8ACF3223-3BA1-AE44-A494-04AD6B51C7D7}"/>
                  </a:ext>
                </a:extLst>
              </p:cNvPr>
              <p:cNvPicPr/>
              <p:nvPr/>
            </p:nvPicPr>
            <p:blipFill>
              <a:blip r:embed="rId59"/>
              <a:stretch>
                <a:fillRect/>
              </a:stretch>
            </p:blipFill>
            <p:spPr>
              <a:xfrm>
                <a:off x="5377595" y="4890423"/>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4" name="Ink 213">
                <a:extLst>
                  <a:ext uri="{FF2B5EF4-FFF2-40B4-BE49-F238E27FC236}">
                    <a16:creationId xmlns:a16="http://schemas.microsoft.com/office/drawing/2014/main" id="{41B1B254-BB41-034E-96F4-BB2576281FC5}"/>
                  </a:ext>
                </a:extLst>
              </p14:cNvPr>
              <p14:cNvContentPartPr/>
              <p14:nvPr/>
            </p14:nvContentPartPr>
            <p14:xfrm>
              <a:off x="5323955" y="4887903"/>
              <a:ext cx="440280" cy="151200"/>
            </p14:xfrm>
          </p:contentPart>
        </mc:Choice>
        <mc:Fallback xmlns="">
          <p:pic>
            <p:nvPicPr>
              <p:cNvPr id="214" name="Ink 213">
                <a:extLst>
                  <a:ext uri="{FF2B5EF4-FFF2-40B4-BE49-F238E27FC236}">
                    <a16:creationId xmlns:a16="http://schemas.microsoft.com/office/drawing/2014/main" id="{41B1B254-BB41-034E-96F4-BB2576281FC5}"/>
                  </a:ext>
                </a:extLst>
              </p:cNvPr>
              <p:cNvPicPr/>
              <p:nvPr/>
            </p:nvPicPr>
            <p:blipFill>
              <a:blip r:embed="rId61"/>
              <a:stretch>
                <a:fillRect/>
              </a:stretch>
            </p:blipFill>
            <p:spPr>
              <a:xfrm>
                <a:off x="5314235" y="4877823"/>
                <a:ext cx="45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 name="Ink 214">
                <a:extLst>
                  <a:ext uri="{FF2B5EF4-FFF2-40B4-BE49-F238E27FC236}">
                    <a16:creationId xmlns:a16="http://schemas.microsoft.com/office/drawing/2014/main" id="{86ACE486-A655-4F41-B12F-C2D353F844D0}"/>
                  </a:ext>
                </a:extLst>
              </p14:cNvPr>
              <p14:cNvContentPartPr/>
              <p14:nvPr/>
            </p14:nvContentPartPr>
            <p14:xfrm>
              <a:off x="5663435" y="4800063"/>
              <a:ext cx="12960" cy="12960"/>
            </p14:xfrm>
          </p:contentPart>
        </mc:Choice>
        <mc:Fallback xmlns="">
          <p:pic>
            <p:nvPicPr>
              <p:cNvPr id="215" name="Ink 214">
                <a:extLst>
                  <a:ext uri="{FF2B5EF4-FFF2-40B4-BE49-F238E27FC236}">
                    <a16:creationId xmlns:a16="http://schemas.microsoft.com/office/drawing/2014/main" id="{86ACE486-A655-4F41-B12F-C2D353F844D0}"/>
                  </a:ext>
                </a:extLst>
              </p:cNvPr>
              <p:cNvPicPr/>
              <p:nvPr/>
            </p:nvPicPr>
            <p:blipFill>
              <a:blip r:embed="rId63"/>
              <a:stretch>
                <a:fillRect/>
              </a:stretch>
            </p:blipFill>
            <p:spPr>
              <a:xfrm>
                <a:off x="5655155" y="4791783"/>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6" name="Ink 215">
                <a:extLst>
                  <a:ext uri="{FF2B5EF4-FFF2-40B4-BE49-F238E27FC236}">
                    <a16:creationId xmlns:a16="http://schemas.microsoft.com/office/drawing/2014/main" id="{7D391507-784C-2F43-A8AB-774D803595B4}"/>
                  </a:ext>
                </a:extLst>
              </p14:cNvPr>
              <p14:cNvContentPartPr/>
              <p14:nvPr/>
            </p14:nvContentPartPr>
            <p14:xfrm>
              <a:off x="5707355" y="4762263"/>
              <a:ext cx="69480" cy="195120"/>
            </p14:xfrm>
          </p:contentPart>
        </mc:Choice>
        <mc:Fallback xmlns="">
          <p:pic>
            <p:nvPicPr>
              <p:cNvPr id="216" name="Ink 215">
                <a:extLst>
                  <a:ext uri="{FF2B5EF4-FFF2-40B4-BE49-F238E27FC236}">
                    <a16:creationId xmlns:a16="http://schemas.microsoft.com/office/drawing/2014/main" id="{7D391507-784C-2F43-A8AB-774D803595B4}"/>
                  </a:ext>
                </a:extLst>
              </p:cNvPr>
              <p:cNvPicPr/>
              <p:nvPr/>
            </p:nvPicPr>
            <p:blipFill>
              <a:blip r:embed="rId65"/>
              <a:stretch>
                <a:fillRect/>
              </a:stretch>
            </p:blipFill>
            <p:spPr>
              <a:xfrm>
                <a:off x="5697275" y="4751483"/>
                <a:ext cx="882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7" name="Ink 216">
                <a:extLst>
                  <a:ext uri="{FF2B5EF4-FFF2-40B4-BE49-F238E27FC236}">
                    <a16:creationId xmlns:a16="http://schemas.microsoft.com/office/drawing/2014/main" id="{6C6B0219-8345-FD4D-9002-C0549D8509A2}"/>
                  </a:ext>
                </a:extLst>
              </p14:cNvPr>
              <p14:cNvContentPartPr/>
              <p14:nvPr/>
            </p14:nvContentPartPr>
            <p14:xfrm>
              <a:off x="5864675" y="4843983"/>
              <a:ext cx="113400" cy="87840"/>
            </p14:xfrm>
          </p:contentPart>
        </mc:Choice>
        <mc:Fallback xmlns="">
          <p:pic>
            <p:nvPicPr>
              <p:cNvPr id="217" name="Ink 216">
                <a:extLst>
                  <a:ext uri="{FF2B5EF4-FFF2-40B4-BE49-F238E27FC236}">
                    <a16:creationId xmlns:a16="http://schemas.microsoft.com/office/drawing/2014/main" id="{6C6B0219-8345-FD4D-9002-C0549D8509A2}"/>
                  </a:ext>
                </a:extLst>
              </p:cNvPr>
              <p:cNvPicPr/>
              <p:nvPr/>
            </p:nvPicPr>
            <p:blipFill>
              <a:blip r:embed="rId67"/>
              <a:stretch>
                <a:fillRect/>
              </a:stretch>
            </p:blipFill>
            <p:spPr>
              <a:xfrm>
                <a:off x="5855315" y="4833903"/>
                <a:ext cx="131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8" name="Ink 217">
                <a:extLst>
                  <a:ext uri="{FF2B5EF4-FFF2-40B4-BE49-F238E27FC236}">
                    <a16:creationId xmlns:a16="http://schemas.microsoft.com/office/drawing/2014/main" id="{67AF6A95-8396-1449-B24C-65B4ADC65474}"/>
                  </a:ext>
                </a:extLst>
              </p14:cNvPr>
              <p14:cNvContentPartPr/>
              <p14:nvPr/>
            </p14:nvContentPartPr>
            <p14:xfrm>
              <a:off x="6034595" y="4574343"/>
              <a:ext cx="145080" cy="320400"/>
            </p14:xfrm>
          </p:contentPart>
        </mc:Choice>
        <mc:Fallback xmlns="">
          <p:pic>
            <p:nvPicPr>
              <p:cNvPr id="218" name="Ink 217">
                <a:extLst>
                  <a:ext uri="{FF2B5EF4-FFF2-40B4-BE49-F238E27FC236}">
                    <a16:creationId xmlns:a16="http://schemas.microsoft.com/office/drawing/2014/main" id="{67AF6A95-8396-1449-B24C-65B4ADC65474}"/>
                  </a:ext>
                </a:extLst>
              </p:cNvPr>
              <p:cNvPicPr/>
              <p:nvPr/>
            </p:nvPicPr>
            <p:blipFill>
              <a:blip r:embed="rId69"/>
              <a:stretch>
                <a:fillRect/>
              </a:stretch>
            </p:blipFill>
            <p:spPr>
              <a:xfrm>
                <a:off x="6024875" y="4564983"/>
                <a:ext cx="16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6A3F88AB-CF51-9F47-B18E-4A48D779239B}"/>
                  </a:ext>
                </a:extLst>
              </p14:cNvPr>
              <p14:cNvContentPartPr/>
              <p14:nvPr/>
            </p14:nvContentPartPr>
            <p14:xfrm>
              <a:off x="5858555" y="5183463"/>
              <a:ext cx="63360" cy="157680"/>
            </p14:xfrm>
          </p:contentPart>
        </mc:Choice>
        <mc:Fallback xmlns="">
          <p:pic>
            <p:nvPicPr>
              <p:cNvPr id="219" name="Ink 218">
                <a:extLst>
                  <a:ext uri="{FF2B5EF4-FFF2-40B4-BE49-F238E27FC236}">
                    <a16:creationId xmlns:a16="http://schemas.microsoft.com/office/drawing/2014/main" id="{6A3F88AB-CF51-9F47-B18E-4A48D779239B}"/>
                  </a:ext>
                </a:extLst>
              </p:cNvPr>
              <p:cNvPicPr/>
              <p:nvPr/>
            </p:nvPicPr>
            <p:blipFill>
              <a:blip r:embed="rId71"/>
              <a:stretch>
                <a:fillRect/>
              </a:stretch>
            </p:blipFill>
            <p:spPr>
              <a:xfrm>
                <a:off x="5848475" y="5173383"/>
                <a:ext cx="81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0" name="Ink 219">
                <a:extLst>
                  <a:ext uri="{FF2B5EF4-FFF2-40B4-BE49-F238E27FC236}">
                    <a16:creationId xmlns:a16="http://schemas.microsoft.com/office/drawing/2014/main" id="{3D66948C-93A3-5742-AFE7-6764865B37AD}"/>
                  </a:ext>
                </a:extLst>
              </p14:cNvPr>
              <p14:cNvContentPartPr/>
              <p14:nvPr/>
            </p14:nvContentPartPr>
            <p14:xfrm>
              <a:off x="5820755" y="5171583"/>
              <a:ext cx="252000" cy="119160"/>
            </p14:xfrm>
          </p:contentPart>
        </mc:Choice>
        <mc:Fallback xmlns="">
          <p:pic>
            <p:nvPicPr>
              <p:cNvPr id="220" name="Ink 219">
                <a:extLst>
                  <a:ext uri="{FF2B5EF4-FFF2-40B4-BE49-F238E27FC236}">
                    <a16:creationId xmlns:a16="http://schemas.microsoft.com/office/drawing/2014/main" id="{3D66948C-93A3-5742-AFE7-6764865B37AD}"/>
                  </a:ext>
                </a:extLst>
              </p:cNvPr>
              <p:cNvPicPr/>
              <p:nvPr/>
            </p:nvPicPr>
            <p:blipFill>
              <a:blip r:embed="rId73"/>
              <a:stretch>
                <a:fillRect/>
              </a:stretch>
            </p:blipFill>
            <p:spPr>
              <a:xfrm>
                <a:off x="5811035" y="5161863"/>
                <a:ext cx="27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0">
                <a:extLst>
                  <a:ext uri="{FF2B5EF4-FFF2-40B4-BE49-F238E27FC236}">
                    <a16:creationId xmlns:a16="http://schemas.microsoft.com/office/drawing/2014/main" id="{D2C8E8DA-1BB7-3146-922C-AAFF2C00351E}"/>
                  </a:ext>
                </a:extLst>
              </p14:cNvPr>
              <p14:cNvContentPartPr/>
              <p14:nvPr/>
            </p14:nvContentPartPr>
            <p14:xfrm>
              <a:off x="6137915" y="5133063"/>
              <a:ext cx="91800" cy="151200"/>
            </p14:xfrm>
          </p:contentPart>
        </mc:Choice>
        <mc:Fallback xmlns="">
          <p:pic>
            <p:nvPicPr>
              <p:cNvPr id="221" name="Ink 220">
                <a:extLst>
                  <a:ext uri="{FF2B5EF4-FFF2-40B4-BE49-F238E27FC236}">
                    <a16:creationId xmlns:a16="http://schemas.microsoft.com/office/drawing/2014/main" id="{D2C8E8DA-1BB7-3146-922C-AAFF2C00351E}"/>
                  </a:ext>
                </a:extLst>
              </p:cNvPr>
              <p:cNvPicPr/>
              <p:nvPr/>
            </p:nvPicPr>
            <p:blipFill>
              <a:blip r:embed="rId75"/>
              <a:stretch>
                <a:fillRect/>
              </a:stretch>
            </p:blipFill>
            <p:spPr>
              <a:xfrm>
                <a:off x="6129309" y="5122623"/>
                <a:ext cx="10973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2" name="Ink 221">
                <a:extLst>
                  <a:ext uri="{FF2B5EF4-FFF2-40B4-BE49-F238E27FC236}">
                    <a16:creationId xmlns:a16="http://schemas.microsoft.com/office/drawing/2014/main" id="{53CE85DE-EF2B-EB4E-92BE-A854323CEF4D}"/>
                  </a:ext>
                </a:extLst>
              </p14:cNvPr>
              <p14:cNvContentPartPr/>
              <p14:nvPr/>
            </p14:nvContentPartPr>
            <p14:xfrm>
              <a:off x="6260675" y="5107863"/>
              <a:ext cx="31680" cy="163800"/>
            </p14:xfrm>
          </p:contentPart>
        </mc:Choice>
        <mc:Fallback xmlns="">
          <p:pic>
            <p:nvPicPr>
              <p:cNvPr id="222" name="Ink 221">
                <a:extLst>
                  <a:ext uri="{FF2B5EF4-FFF2-40B4-BE49-F238E27FC236}">
                    <a16:creationId xmlns:a16="http://schemas.microsoft.com/office/drawing/2014/main" id="{53CE85DE-EF2B-EB4E-92BE-A854323CEF4D}"/>
                  </a:ext>
                </a:extLst>
              </p:cNvPr>
              <p:cNvPicPr/>
              <p:nvPr/>
            </p:nvPicPr>
            <p:blipFill>
              <a:blip r:embed="rId77"/>
              <a:stretch>
                <a:fillRect/>
              </a:stretch>
            </p:blipFill>
            <p:spPr>
              <a:xfrm>
                <a:off x="6250955" y="5098143"/>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3" name="Ink 222">
                <a:extLst>
                  <a:ext uri="{FF2B5EF4-FFF2-40B4-BE49-F238E27FC236}">
                    <a16:creationId xmlns:a16="http://schemas.microsoft.com/office/drawing/2014/main" id="{8B6F9BC0-15C6-DA4D-9A56-BBA3A5A895FA}"/>
                  </a:ext>
                </a:extLst>
              </p14:cNvPr>
              <p14:cNvContentPartPr/>
              <p14:nvPr/>
            </p14:nvContentPartPr>
            <p14:xfrm>
              <a:off x="6298475" y="5158263"/>
              <a:ext cx="119880" cy="63360"/>
            </p14:xfrm>
          </p:contentPart>
        </mc:Choice>
        <mc:Fallback xmlns="">
          <p:pic>
            <p:nvPicPr>
              <p:cNvPr id="223" name="Ink 222">
                <a:extLst>
                  <a:ext uri="{FF2B5EF4-FFF2-40B4-BE49-F238E27FC236}">
                    <a16:creationId xmlns:a16="http://schemas.microsoft.com/office/drawing/2014/main" id="{8B6F9BC0-15C6-DA4D-9A56-BBA3A5A895FA}"/>
                  </a:ext>
                </a:extLst>
              </p:cNvPr>
              <p:cNvPicPr/>
              <p:nvPr/>
            </p:nvPicPr>
            <p:blipFill>
              <a:blip r:embed="rId79"/>
              <a:stretch>
                <a:fillRect/>
              </a:stretch>
            </p:blipFill>
            <p:spPr>
              <a:xfrm>
                <a:off x="6289087" y="5148487"/>
                <a:ext cx="139017"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8" name="Ink 227">
                <a:extLst>
                  <a:ext uri="{FF2B5EF4-FFF2-40B4-BE49-F238E27FC236}">
                    <a16:creationId xmlns:a16="http://schemas.microsoft.com/office/drawing/2014/main" id="{20C75D7D-1E11-984D-B4C8-C0FB6F2CBBDE}"/>
                  </a:ext>
                </a:extLst>
              </p14:cNvPr>
              <p14:cNvContentPartPr/>
              <p14:nvPr/>
            </p14:nvContentPartPr>
            <p14:xfrm>
              <a:off x="8184515" y="3844263"/>
              <a:ext cx="346320" cy="239400"/>
            </p14:xfrm>
          </p:contentPart>
        </mc:Choice>
        <mc:Fallback xmlns="">
          <p:pic>
            <p:nvPicPr>
              <p:cNvPr id="228" name="Ink 227">
                <a:extLst>
                  <a:ext uri="{FF2B5EF4-FFF2-40B4-BE49-F238E27FC236}">
                    <a16:creationId xmlns:a16="http://schemas.microsoft.com/office/drawing/2014/main" id="{20C75D7D-1E11-984D-B4C8-C0FB6F2CBBDE}"/>
                  </a:ext>
                </a:extLst>
              </p:cNvPr>
              <p:cNvPicPr/>
              <p:nvPr/>
            </p:nvPicPr>
            <p:blipFill>
              <a:blip r:embed="rId81"/>
              <a:stretch>
                <a:fillRect/>
              </a:stretch>
            </p:blipFill>
            <p:spPr>
              <a:xfrm>
                <a:off x="8174785" y="3835610"/>
                <a:ext cx="364699"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9" name="Ink 228">
                <a:extLst>
                  <a:ext uri="{FF2B5EF4-FFF2-40B4-BE49-F238E27FC236}">
                    <a16:creationId xmlns:a16="http://schemas.microsoft.com/office/drawing/2014/main" id="{D91A4862-CA25-BC4C-A1B0-F770A8AD0558}"/>
                  </a:ext>
                </a:extLst>
              </p14:cNvPr>
              <p14:cNvContentPartPr/>
              <p14:nvPr/>
            </p14:nvContentPartPr>
            <p14:xfrm>
              <a:off x="8568275" y="3312543"/>
              <a:ext cx="252000" cy="236520"/>
            </p14:xfrm>
          </p:contentPart>
        </mc:Choice>
        <mc:Fallback xmlns="">
          <p:pic>
            <p:nvPicPr>
              <p:cNvPr id="229" name="Ink 228">
                <a:extLst>
                  <a:ext uri="{FF2B5EF4-FFF2-40B4-BE49-F238E27FC236}">
                    <a16:creationId xmlns:a16="http://schemas.microsoft.com/office/drawing/2014/main" id="{D91A4862-CA25-BC4C-A1B0-F770A8AD0558}"/>
                  </a:ext>
                </a:extLst>
              </p:cNvPr>
              <p:cNvPicPr/>
              <p:nvPr/>
            </p:nvPicPr>
            <p:blipFill>
              <a:blip r:embed="rId83"/>
              <a:stretch>
                <a:fillRect/>
              </a:stretch>
            </p:blipFill>
            <p:spPr>
              <a:xfrm>
                <a:off x="8558555" y="3303543"/>
                <a:ext cx="270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0" name="Ink 229">
                <a:extLst>
                  <a:ext uri="{FF2B5EF4-FFF2-40B4-BE49-F238E27FC236}">
                    <a16:creationId xmlns:a16="http://schemas.microsoft.com/office/drawing/2014/main" id="{5F3240D4-3DF8-9045-A097-55FB1EEABE90}"/>
                  </a:ext>
                </a:extLst>
              </p14:cNvPr>
              <p14:cNvContentPartPr/>
              <p14:nvPr/>
            </p14:nvContentPartPr>
            <p14:xfrm>
              <a:off x="8869955" y="3316863"/>
              <a:ext cx="333720" cy="232200"/>
            </p14:xfrm>
          </p:contentPart>
        </mc:Choice>
        <mc:Fallback xmlns="">
          <p:pic>
            <p:nvPicPr>
              <p:cNvPr id="230" name="Ink 229">
                <a:extLst>
                  <a:ext uri="{FF2B5EF4-FFF2-40B4-BE49-F238E27FC236}">
                    <a16:creationId xmlns:a16="http://schemas.microsoft.com/office/drawing/2014/main" id="{5F3240D4-3DF8-9045-A097-55FB1EEABE90}"/>
                  </a:ext>
                </a:extLst>
              </p:cNvPr>
              <p:cNvPicPr/>
              <p:nvPr/>
            </p:nvPicPr>
            <p:blipFill>
              <a:blip r:embed="rId85"/>
              <a:stretch>
                <a:fillRect/>
              </a:stretch>
            </p:blipFill>
            <p:spPr>
              <a:xfrm>
                <a:off x="8860235" y="3307158"/>
                <a:ext cx="352440" cy="25125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1" name="Ink 230">
                <a:extLst>
                  <a:ext uri="{FF2B5EF4-FFF2-40B4-BE49-F238E27FC236}">
                    <a16:creationId xmlns:a16="http://schemas.microsoft.com/office/drawing/2014/main" id="{8617F3E1-1E7D-484D-B0B7-08F8677C8DE0}"/>
                  </a:ext>
                </a:extLst>
              </p14:cNvPr>
              <p14:cNvContentPartPr/>
              <p14:nvPr/>
            </p14:nvContentPartPr>
            <p14:xfrm>
              <a:off x="9045995" y="3166023"/>
              <a:ext cx="239400" cy="270000"/>
            </p14:xfrm>
          </p:contentPart>
        </mc:Choice>
        <mc:Fallback xmlns="">
          <p:pic>
            <p:nvPicPr>
              <p:cNvPr id="231" name="Ink 230">
                <a:extLst>
                  <a:ext uri="{FF2B5EF4-FFF2-40B4-BE49-F238E27FC236}">
                    <a16:creationId xmlns:a16="http://schemas.microsoft.com/office/drawing/2014/main" id="{8617F3E1-1E7D-484D-B0B7-08F8677C8DE0}"/>
                  </a:ext>
                </a:extLst>
              </p:cNvPr>
              <p:cNvPicPr/>
              <p:nvPr/>
            </p:nvPicPr>
            <p:blipFill>
              <a:blip r:embed="rId87"/>
              <a:stretch>
                <a:fillRect/>
              </a:stretch>
            </p:blipFill>
            <p:spPr>
              <a:xfrm>
                <a:off x="9036995" y="3157023"/>
                <a:ext cx="257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2" name="Ink 231">
                <a:extLst>
                  <a:ext uri="{FF2B5EF4-FFF2-40B4-BE49-F238E27FC236}">
                    <a16:creationId xmlns:a16="http://schemas.microsoft.com/office/drawing/2014/main" id="{E173F014-64CC-2948-86BE-5CEA194A26F9}"/>
                  </a:ext>
                </a:extLst>
              </p14:cNvPr>
              <p14:cNvContentPartPr/>
              <p14:nvPr/>
            </p14:nvContentPartPr>
            <p14:xfrm>
              <a:off x="9215915" y="3303543"/>
              <a:ext cx="163800" cy="38160"/>
            </p14:xfrm>
          </p:contentPart>
        </mc:Choice>
        <mc:Fallback xmlns="">
          <p:pic>
            <p:nvPicPr>
              <p:cNvPr id="232" name="Ink 231">
                <a:extLst>
                  <a:ext uri="{FF2B5EF4-FFF2-40B4-BE49-F238E27FC236}">
                    <a16:creationId xmlns:a16="http://schemas.microsoft.com/office/drawing/2014/main" id="{E173F014-64CC-2948-86BE-5CEA194A26F9}"/>
                  </a:ext>
                </a:extLst>
              </p:cNvPr>
              <p:cNvPicPr/>
              <p:nvPr/>
            </p:nvPicPr>
            <p:blipFill>
              <a:blip r:embed="rId89"/>
              <a:stretch>
                <a:fillRect/>
              </a:stretch>
            </p:blipFill>
            <p:spPr>
              <a:xfrm>
                <a:off x="9206195" y="3294821"/>
                <a:ext cx="181800" cy="5669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3" name="Ink 232">
                <a:extLst>
                  <a:ext uri="{FF2B5EF4-FFF2-40B4-BE49-F238E27FC236}">
                    <a16:creationId xmlns:a16="http://schemas.microsoft.com/office/drawing/2014/main" id="{DBA6768C-4EFD-B14D-8542-8E478E793F8D}"/>
                  </a:ext>
                </a:extLst>
              </p14:cNvPr>
              <p14:cNvContentPartPr/>
              <p14:nvPr/>
            </p14:nvContentPartPr>
            <p14:xfrm>
              <a:off x="9259835" y="3724743"/>
              <a:ext cx="75960" cy="163800"/>
            </p14:xfrm>
          </p:contentPart>
        </mc:Choice>
        <mc:Fallback xmlns="">
          <p:pic>
            <p:nvPicPr>
              <p:cNvPr id="233" name="Ink 232">
                <a:extLst>
                  <a:ext uri="{FF2B5EF4-FFF2-40B4-BE49-F238E27FC236}">
                    <a16:creationId xmlns:a16="http://schemas.microsoft.com/office/drawing/2014/main" id="{DBA6768C-4EFD-B14D-8542-8E478E793F8D}"/>
                  </a:ext>
                </a:extLst>
              </p:cNvPr>
              <p:cNvPicPr/>
              <p:nvPr/>
            </p:nvPicPr>
            <p:blipFill>
              <a:blip r:embed="rId91"/>
              <a:stretch>
                <a:fillRect/>
              </a:stretch>
            </p:blipFill>
            <p:spPr>
              <a:xfrm>
                <a:off x="9250835" y="3715743"/>
                <a:ext cx="93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4" name="Ink 233">
                <a:extLst>
                  <a:ext uri="{FF2B5EF4-FFF2-40B4-BE49-F238E27FC236}">
                    <a16:creationId xmlns:a16="http://schemas.microsoft.com/office/drawing/2014/main" id="{4DE29ED3-161B-BB40-8A48-FDF8E97162F6}"/>
                  </a:ext>
                </a:extLst>
              </p14:cNvPr>
              <p14:cNvContentPartPr/>
              <p14:nvPr/>
            </p14:nvContentPartPr>
            <p14:xfrm>
              <a:off x="9159035" y="3674343"/>
              <a:ext cx="528480" cy="157680"/>
            </p14:xfrm>
          </p:contentPart>
        </mc:Choice>
        <mc:Fallback xmlns="">
          <p:pic>
            <p:nvPicPr>
              <p:cNvPr id="234" name="Ink 233">
                <a:extLst>
                  <a:ext uri="{FF2B5EF4-FFF2-40B4-BE49-F238E27FC236}">
                    <a16:creationId xmlns:a16="http://schemas.microsoft.com/office/drawing/2014/main" id="{4DE29ED3-161B-BB40-8A48-FDF8E97162F6}"/>
                  </a:ext>
                </a:extLst>
              </p:cNvPr>
              <p:cNvPicPr/>
              <p:nvPr/>
            </p:nvPicPr>
            <p:blipFill>
              <a:blip r:embed="rId93"/>
              <a:stretch>
                <a:fillRect/>
              </a:stretch>
            </p:blipFill>
            <p:spPr>
              <a:xfrm>
                <a:off x="9149315" y="3664263"/>
                <a:ext cx="54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 name="Ink 234">
                <a:extLst>
                  <a:ext uri="{FF2B5EF4-FFF2-40B4-BE49-F238E27FC236}">
                    <a16:creationId xmlns:a16="http://schemas.microsoft.com/office/drawing/2014/main" id="{BC4BE0B5-70D4-DF47-84FB-14CEF320372C}"/>
                  </a:ext>
                </a:extLst>
              </p14:cNvPr>
              <p14:cNvContentPartPr/>
              <p14:nvPr/>
            </p14:nvContentPartPr>
            <p14:xfrm>
              <a:off x="9537035" y="3573903"/>
              <a:ext cx="18360" cy="6480"/>
            </p14:xfrm>
          </p:contentPart>
        </mc:Choice>
        <mc:Fallback xmlns="">
          <p:pic>
            <p:nvPicPr>
              <p:cNvPr id="235" name="Ink 234">
                <a:extLst>
                  <a:ext uri="{FF2B5EF4-FFF2-40B4-BE49-F238E27FC236}">
                    <a16:creationId xmlns:a16="http://schemas.microsoft.com/office/drawing/2014/main" id="{BC4BE0B5-70D4-DF47-84FB-14CEF320372C}"/>
                  </a:ext>
                </a:extLst>
              </p:cNvPr>
              <p:cNvPicPr/>
              <p:nvPr/>
            </p:nvPicPr>
            <p:blipFill>
              <a:blip r:embed="rId95"/>
              <a:stretch>
                <a:fillRect/>
              </a:stretch>
            </p:blipFill>
            <p:spPr>
              <a:xfrm>
                <a:off x="9528755" y="3564183"/>
                <a:ext cx="36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6" name="Ink 235">
                <a:extLst>
                  <a:ext uri="{FF2B5EF4-FFF2-40B4-BE49-F238E27FC236}">
                    <a16:creationId xmlns:a16="http://schemas.microsoft.com/office/drawing/2014/main" id="{F103BA2C-B080-A44B-A9A7-F2171F0B7692}"/>
                  </a:ext>
                </a:extLst>
              </p14:cNvPr>
              <p14:cNvContentPartPr/>
              <p14:nvPr/>
            </p14:nvContentPartPr>
            <p14:xfrm>
              <a:off x="9637115" y="3504783"/>
              <a:ext cx="113400" cy="226800"/>
            </p14:xfrm>
          </p:contentPart>
        </mc:Choice>
        <mc:Fallback xmlns="">
          <p:pic>
            <p:nvPicPr>
              <p:cNvPr id="236" name="Ink 235">
                <a:extLst>
                  <a:ext uri="{FF2B5EF4-FFF2-40B4-BE49-F238E27FC236}">
                    <a16:creationId xmlns:a16="http://schemas.microsoft.com/office/drawing/2014/main" id="{F103BA2C-B080-A44B-A9A7-F2171F0B7692}"/>
                  </a:ext>
                </a:extLst>
              </p:cNvPr>
              <p:cNvPicPr/>
              <p:nvPr/>
            </p:nvPicPr>
            <p:blipFill>
              <a:blip r:embed="rId97"/>
              <a:stretch>
                <a:fillRect/>
              </a:stretch>
            </p:blipFill>
            <p:spPr>
              <a:xfrm>
                <a:off x="9627395" y="3494703"/>
                <a:ext cx="131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7" name="Ink 236">
                <a:extLst>
                  <a:ext uri="{FF2B5EF4-FFF2-40B4-BE49-F238E27FC236}">
                    <a16:creationId xmlns:a16="http://schemas.microsoft.com/office/drawing/2014/main" id="{FFCF31AC-4338-5541-A4D2-A5FFB848795D}"/>
                  </a:ext>
                </a:extLst>
              </p14:cNvPr>
              <p14:cNvContentPartPr/>
              <p14:nvPr/>
            </p14:nvContentPartPr>
            <p14:xfrm>
              <a:off x="9825755" y="3580383"/>
              <a:ext cx="176400" cy="132480"/>
            </p14:xfrm>
          </p:contentPart>
        </mc:Choice>
        <mc:Fallback xmlns="">
          <p:pic>
            <p:nvPicPr>
              <p:cNvPr id="237" name="Ink 236">
                <a:extLst>
                  <a:ext uri="{FF2B5EF4-FFF2-40B4-BE49-F238E27FC236}">
                    <a16:creationId xmlns:a16="http://schemas.microsoft.com/office/drawing/2014/main" id="{FFCF31AC-4338-5541-A4D2-A5FFB848795D}"/>
                  </a:ext>
                </a:extLst>
              </p:cNvPr>
              <p:cNvPicPr/>
              <p:nvPr/>
            </p:nvPicPr>
            <p:blipFill>
              <a:blip r:embed="rId99"/>
              <a:stretch>
                <a:fillRect/>
              </a:stretch>
            </p:blipFill>
            <p:spPr>
              <a:xfrm>
                <a:off x="9816035" y="3570303"/>
                <a:ext cx="19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8" name="Ink 237">
                <a:extLst>
                  <a:ext uri="{FF2B5EF4-FFF2-40B4-BE49-F238E27FC236}">
                    <a16:creationId xmlns:a16="http://schemas.microsoft.com/office/drawing/2014/main" id="{0AF3FFB5-1145-0F4C-8891-6583A8DE4CC3}"/>
                  </a:ext>
                </a:extLst>
              </p14:cNvPr>
              <p14:cNvContentPartPr/>
              <p14:nvPr/>
            </p14:nvContentPartPr>
            <p14:xfrm>
              <a:off x="9989195" y="3291663"/>
              <a:ext cx="151200" cy="414720"/>
            </p14:xfrm>
          </p:contentPart>
        </mc:Choice>
        <mc:Fallback xmlns="">
          <p:pic>
            <p:nvPicPr>
              <p:cNvPr id="238" name="Ink 237">
                <a:extLst>
                  <a:ext uri="{FF2B5EF4-FFF2-40B4-BE49-F238E27FC236}">
                    <a16:creationId xmlns:a16="http://schemas.microsoft.com/office/drawing/2014/main" id="{0AF3FFB5-1145-0F4C-8891-6583A8DE4CC3}"/>
                  </a:ext>
                </a:extLst>
              </p:cNvPr>
              <p:cNvPicPr/>
              <p:nvPr/>
            </p:nvPicPr>
            <p:blipFill>
              <a:blip r:embed="rId101"/>
              <a:stretch>
                <a:fillRect/>
              </a:stretch>
            </p:blipFill>
            <p:spPr>
              <a:xfrm>
                <a:off x="9980195" y="3282295"/>
                <a:ext cx="169200" cy="43273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9" name="Ink 238">
                <a:extLst>
                  <a:ext uri="{FF2B5EF4-FFF2-40B4-BE49-F238E27FC236}">
                    <a16:creationId xmlns:a16="http://schemas.microsoft.com/office/drawing/2014/main" id="{6DF64923-5E2B-2B49-84FE-160F02CF3C13}"/>
                  </a:ext>
                </a:extLst>
              </p14:cNvPr>
              <p14:cNvContentPartPr/>
              <p14:nvPr/>
            </p14:nvContentPartPr>
            <p14:xfrm>
              <a:off x="9661955" y="3969903"/>
              <a:ext cx="82080" cy="176400"/>
            </p14:xfrm>
          </p:contentPart>
        </mc:Choice>
        <mc:Fallback xmlns="">
          <p:pic>
            <p:nvPicPr>
              <p:cNvPr id="239" name="Ink 238">
                <a:extLst>
                  <a:ext uri="{FF2B5EF4-FFF2-40B4-BE49-F238E27FC236}">
                    <a16:creationId xmlns:a16="http://schemas.microsoft.com/office/drawing/2014/main" id="{6DF64923-5E2B-2B49-84FE-160F02CF3C13}"/>
                  </a:ext>
                </a:extLst>
              </p:cNvPr>
              <p:cNvPicPr/>
              <p:nvPr/>
            </p:nvPicPr>
            <p:blipFill>
              <a:blip r:embed="rId103"/>
              <a:stretch>
                <a:fillRect/>
              </a:stretch>
            </p:blipFill>
            <p:spPr>
              <a:xfrm>
                <a:off x="9652235" y="3960183"/>
                <a:ext cx="101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0" name="Ink 239">
                <a:extLst>
                  <a:ext uri="{FF2B5EF4-FFF2-40B4-BE49-F238E27FC236}">
                    <a16:creationId xmlns:a16="http://schemas.microsoft.com/office/drawing/2014/main" id="{A907491D-FAFC-0344-A486-D5D2D074DD64}"/>
                  </a:ext>
                </a:extLst>
              </p14:cNvPr>
              <p14:cNvContentPartPr/>
              <p14:nvPr/>
            </p14:nvContentPartPr>
            <p14:xfrm>
              <a:off x="9605435" y="3988983"/>
              <a:ext cx="270720" cy="132480"/>
            </p14:xfrm>
          </p:contentPart>
        </mc:Choice>
        <mc:Fallback xmlns="">
          <p:pic>
            <p:nvPicPr>
              <p:cNvPr id="240" name="Ink 239">
                <a:extLst>
                  <a:ext uri="{FF2B5EF4-FFF2-40B4-BE49-F238E27FC236}">
                    <a16:creationId xmlns:a16="http://schemas.microsoft.com/office/drawing/2014/main" id="{A907491D-FAFC-0344-A486-D5D2D074DD64}"/>
                  </a:ext>
                </a:extLst>
              </p:cNvPr>
              <p:cNvPicPr/>
              <p:nvPr/>
            </p:nvPicPr>
            <p:blipFill>
              <a:blip r:embed="rId105"/>
              <a:stretch>
                <a:fillRect/>
              </a:stretch>
            </p:blipFill>
            <p:spPr>
              <a:xfrm>
                <a:off x="9597155" y="3978903"/>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1" name="Ink 240">
                <a:extLst>
                  <a:ext uri="{FF2B5EF4-FFF2-40B4-BE49-F238E27FC236}">
                    <a16:creationId xmlns:a16="http://schemas.microsoft.com/office/drawing/2014/main" id="{4064CBCA-8650-0B4B-854C-06E428F86F36}"/>
                  </a:ext>
                </a:extLst>
              </p14:cNvPr>
              <p14:cNvContentPartPr/>
              <p14:nvPr/>
            </p14:nvContentPartPr>
            <p14:xfrm>
              <a:off x="9932315" y="3891783"/>
              <a:ext cx="239400" cy="217080"/>
            </p14:xfrm>
          </p:contentPart>
        </mc:Choice>
        <mc:Fallback xmlns="">
          <p:pic>
            <p:nvPicPr>
              <p:cNvPr id="241" name="Ink 240">
                <a:extLst>
                  <a:ext uri="{FF2B5EF4-FFF2-40B4-BE49-F238E27FC236}">
                    <a16:creationId xmlns:a16="http://schemas.microsoft.com/office/drawing/2014/main" id="{4064CBCA-8650-0B4B-854C-06E428F86F36}"/>
                  </a:ext>
                </a:extLst>
              </p:cNvPr>
              <p:cNvPicPr/>
              <p:nvPr/>
            </p:nvPicPr>
            <p:blipFill>
              <a:blip r:embed="rId107"/>
              <a:stretch>
                <a:fillRect/>
              </a:stretch>
            </p:blipFill>
            <p:spPr>
              <a:xfrm>
                <a:off x="9922235" y="3880983"/>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2" name="Ink 241">
                <a:extLst>
                  <a:ext uri="{FF2B5EF4-FFF2-40B4-BE49-F238E27FC236}">
                    <a16:creationId xmlns:a16="http://schemas.microsoft.com/office/drawing/2014/main" id="{5C908587-B9D6-7445-A8E6-269FD8254566}"/>
                  </a:ext>
                </a:extLst>
              </p14:cNvPr>
              <p14:cNvContentPartPr/>
              <p14:nvPr/>
            </p14:nvContentPartPr>
            <p14:xfrm>
              <a:off x="10114835" y="3913383"/>
              <a:ext cx="207720" cy="75960"/>
            </p14:xfrm>
          </p:contentPart>
        </mc:Choice>
        <mc:Fallback xmlns="">
          <p:pic>
            <p:nvPicPr>
              <p:cNvPr id="242" name="Ink 241">
                <a:extLst>
                  <a:ext uri="{FF2B5EF4-FFF2-40B4-BE49-F238E27FC236}">
                    <a16:creationId xmlns:a16="http://schemas.microsoft.com/office/drawing/2014/main" id="{5C908587-B9D6-7445-A8E6-269FD8254566}"/>
                  </a:ext>
                </a:extLst>
              </p:cNvPr>
              <p:cNvPicPr/>
              <p:nvPr/>
            </p:nvPicPr>
            <p:blipFill>
              <a:blip r:embed="rId109"/>
              <a:stretch>
                <a:fillRect/>
              </a:stretch>
            </p:blipFill>
            <p:spPr>
              <a:xfrm>
                <a:off x="10106210" y="3903978"/>
                <a:ext cx="22497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 name="Ink 11">
                <a:extLst>
                  <a:ext uri="{FF2B5EF4-FFF2-40B4-BE49-F238E27FC236}">
                    <a16:creationId xmlns:a16="http://schemas.microsoft.com/office/drawing/2014/main" id="{74E64C7B-B719-934F-83F8-85877B4C7E69}"/>
                  </a:ext>
                </a:extLst>
              </p14:cNvPr>
              <p14:cNvContentPartPr/>
              <p14:nvPr/>
            </p14:nvContentPartPr>
            <p14:xfrm>
              <a:off x="3600995" y="298263"/>
              <a:ext cx="371520" cy="471960"/>
            </p14:xfrm>
          </p:contentPart>
        </mc:Choice>
        <mc:Fallback xmlns="">
          <p:pic>
            <p:nvPicPr>
              <p:cNvPr id="10" name="Ink 11">
                <a:extLst>
                  <a:ext uri="{FF2B5EF4-FFF2-40B4-BE49-F238E27FC236}">
                    <a16:creationId xmlns:a16="http://schemas.microsoft.com/office/drawing/2014/main" id="{74E64C7B-B719-934F-83F8-85877B4C7E69}"/>
                  </a:ext>
                </a:extLst>
              </p:cNvPr>
              <p:cNvPicPr/>
              <p:nvPr/>
            </p:nvPicPr>
            <p:blipFill>
              <a:blip r:embed="rId113"/>
              <a:stretch>
                <a:fillRect/>
              </a:stretch>
            </p:blipFill>
            <p:spPr>
              <a:xfrm>
                <a:off x="3591275" y="289263"/>
                <a:ext cx="39024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 name="Ink 1">
                <a:extLst>
                  <a:ext uri="{FF2B5EF4-FFF2-40B4-BE49-F238E27FC236}">
                    <a16:creationId xmlns:a16="http://schemas.microsoft.com/office/drawing/2014/main" id="{EEBDA609-53C7-5348-AE6B-B9DB8C3C0327}"/>
                  </a:ext>
                </a:extLst>
              </p14:cNvPr>
              <p14:cNvContentPartPr/>
              <p14:nvPr/>
            </p14:nvContentPartPr>
            <p14:xfrm>
              <a:off x="2098715" y="3992223"/>
              <a:ext cx="226800" cy="56880"/>
            </p14:xfrm>
          </p:contentPart>
        </mc:Choice>
        <mc:Fallback xmlns="">
          <p:pic>
            <p:nvPicPr>
              <p:cNvPr id="2" name="Ink 1">
                <a:extLst>
                  <a:ext uri="{FF2B5EF4-FFF2-40B4-BE49-F238E27FC236}">
                    <a16:creationId xmlns:a16="http://schemas.microsoft.com/office/drawing/2014/main" id="{EEBDA609-53C7-5348-AE6B-B9DB8C3C0327}"/>
                  </a:ext>
                </a:extLst>
              </p:cNvPr>
              <p:cNvPicPr/>
              <p:nvPr/>
            </p:nvPicPr>
            <p:blipFill>
              <a:blip r:embed="rId115"/>
              <a:stretch>
                <a:fillRect/>
              </a:stretch>
            </p:blipFill>
            <p:spPr>
              <a:xfrm>
                <a:off x="2089340" y="3982863"/>
                <a:ext cx="244468"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 name="Ink 2">
                <a:extLst>
                  <a:ext uri="{FF2B5EF4-FFF2-40B4-BE49-F238E27FC236}">
                    <a16:creationId xmlns:a16="http://schemas.microsoft.com/office/drawing/2014/main" id="{9FEC487B-B02B-4A4C-8904-3B99C13A22CF}"/>
                  </a:ext>
                </a:extLst>
              </p14:cNvPr>
              <p14:cNvContentPartPr/>
              <p14:nvPr/>
            </p14:nvContentPartPr>
            <p14:xfrm>
              <a:off x="2425595" y="3898623"/>
              <a:ext cx="19080" cy="169560"/>
            </p14:xfrm>
          </p:contentPart>
        </mc:Choice>
        <mc:Fallback xmlns="">
          <p:pic>
            <p:nvPicPr>
              <p:cNvPr id="3" name="Ink 2">
                <a:extLst>
                  <a:ext uri="{FF2B5EF4-FFF2-40B4-BE49-F238E27FC236}">
                    <a16:creationId xmlns:a16="http://schemas.microsoft.com/office/drawing/2014/main" id="{9FEC487B-B02B-4A4C-8904-3B99C13A22CF}"/>
                  </a:ext>
                </a:extLst>
              </p:cNvPr>
              <p:cNvPicPr/>
              <p:nvPr/>
            </p:nvPicPr>
            <p:blipFill>
              <a:blip r:embed="rId117"/>
              <a:stretch>
                <a:fillRect/>
              </a:stretch>
            </p:blipFill>
            <p:spPr>
              <a:xfrm>
                <a:off x="2415875" y="3888903"/>
                <a:ext cx="38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 name="Ink 7">
                <a:extLst>
                  <a:ext uri="{FF2B5EF4-FFF2-40B4-BE49-F238E27FC236}">
                    <a16:creationId xmlns:a16="http://schemas.microsoft.com/office/drawing/2014/main" id="{8E949D4B-C3E3-3D49-8F96-DD8DC2CDE7E4}"/>
                  </a:ext>
                </a:extLst>
              </p14:cNvPr>
              <p14:cNvContentPartPr/>
              <p14:nvPr/>
            </p14:nvContentPartPr>
            <p14:xfrm>
              <a:off x="2532515" y="3998343"/>
              <a:ext cx="31680" cy="25560"/>
            </p14:xfrm>
          </p:contentPart>
        </mc:Choice>
        <mc:Fallback xmlns="">
          <p:pic>
            <p:nvPicPr>
              <p:cNvPr id="8" name="Ink 7">
                <a:extLst>
                  <a:ext uri="{FF2B5EF4-FFF2-40B4-BE49-F238E27FC236}">
                    <a16:creationId xmlns:a16="http://schemas.microsoft.com/office/drawing/2014/main" id="{8E949D4B-C3E3-3D49-8F96-DD8DC2CDE7E4}"/>
                  </a:ext>
                </a:extLst>
              </p:cNvPr>
              <p:cNvPicPr/>
              <p:nvPr/>
            </p:nvPicPr>
            <p:blipFill>
              <a:blip r:embed="rId119"/>
              <a:stretch>
                <a:fillRect/>
              </a:stretch>
            </p:blipFill>
            <p:spPr>
              <a:xfrm>
                <a:off x="2522795" y="3990063"/>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 name="Ink 8">
                <a:extLst>
                  <a:ext uri="{FF2B5EF4-FFF2-40B4-BE49-F238E27FC236}">
                    <a16:creationId xmlns:a16="http://schemas.microsoft.com/office/drawing/2014/main" id="{F6FDC23D-073C-6A48-AF52-A880523F16E3}"/>
                  </a:ext>
                </a:extLst>
              </p14:cNvPr>
              <p14:cNvContentPartPr/>
              <p14:nvPr/>
            </p14:nvContentPartPr>
            <p14:xfrm>
              <a:off x="2695955" y="3904023"/>
              <a:ext cx="119880" cy="138600"/>
            </p14:xfrm>
          </p:contentPart>
        </mc:Choice>
        <mc:Fallback xmlns="">
          <p:pic>
            <p:nvPicPr>
              <p:cNvPr id="9" name="Ink 8">
                <a:extLst>
                  <a:ext uri="{FF2B5EF4-FFF2-40B4-BE49-F238E27FC236}">
                    <a16:creationId xmlns:a16="http://schemas.microsoft.com/office/drawing/2014/main" id="{F6FDC23D-073C-6A48-AF52-A880523F16E3}"/>
                  </a:ext>
                </a:extLst>
              </p:cNvPr>
              <p:cNvPicPr/>
              <p:nvPr/>
            </p:nvPicPr>
            <p:blipFill>
              <a:blip r:embed="rId121"/>
              <a:stretch>
                <a:fillRect/>
              </a:stretch>
            </p:blipFill>
            <p:spPr>
              <a:xfrm>
                <a:off x="2686567" y="3895023"/>
                <a:ext cx="139017"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 name="Ink 21">
                <a:extLst>
                  <a:ext uri="{FF2B5EF4-FFF2-40B4-BE49-F238E27FC236}">
                    <a16:creationId xmlns:a16="http://schemas.microsoft.com/office/drawing/2014/main" id="{E8A4AB41-50EF-7A47-AB4E-56B4BBF7DD83}"/>
                  </a:ext>
                </a:extLst>
              </p14:cNvPr>
              <p14:cNvContentPartPr/>
              <p14:nvPr/>
            </p14:nvContentPartPr>
            <p14:xfrm>
              <a:off x="3198875" y="3860103"/>
              <a:ext cx="245880" cy="189000"/>
            </p14:xfrm>
          </p:contentPart>
        </mc:Choice>
        <mc:Fallback xmlns="">
          <p:pic>
            <p:nvPicPr>
              <p:cNvPr id="18" name="Ink 21">
                <a:extLst>
                  <a:ext uri="{FF2B5EF4-FFF2-40B4-BE49-F238E27FC236}">
                    <a16:creationId xmlns:a16="http://schemas.microsoft.com/office/drawing/2014/main" id="{E8A4AB41-50EF-7A47-AB4E-56B4BBF7DD83}"/>
                  </a:ext>
                </a:extLst>
              </p:cNvPr>
              <p:cNvPicPr/>
              <p:nvPr/>
            </p:nvPicPr>
            <p:blipFill>
              <a:blip r:embed="rId123"/>
              <a:stretch>
                <a:fillRect/>
              </a:stretch>
            </p:blipFill>
            <p:spPr>
              <a:xfrm>
                <a:off x="3189141" y="3850725"/>
                <a:ext cx="264988"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 name="Ink 23">
                <a:extLst>
                  <a:ext uri="{FF2B5EF4-FFF2-40B4-BE49-F238E27FC236}">
                    <a16:creationId xmlns:a16="http://schemas.microsoft.com/office/drawing/2014/main" id="{4C58E6C6-7F73-8F43-B1A5-B7ECD9479561}"/>
                  </a:ext>
                </a:extLst>
              </p14:cNvPr>
              <p14:cNvContentPartPr/>
              <p14:nvPr/>
            </p14:nvContentPartPr>
            <p14:xfrm>
              <a:off x="2897195" y="3904023"/>
              <a:ext cx="207720" cy="151560"/>
            </p14:xfrm>
          </p:contentPart>
        </mc:Choice>
        <mc:Fallback xmlns="">
          <p:pic>
            <p:nvPicPr>
              <p:cNvPr id="21" name="Ink 23">
                <a:extLst>
                  <a:ext uri="{FF2B5EF4-FFF2-40B4-BE49-F238E27FC236}">
                    <a16:creationId xmlns:a16="http://schemas.microsoft.com/office/drawing/2014/main" id="{4C58E6C6-7F73-8F43-B1A5-B7ECD9479561}"/>
                  </a:ext>
                </a:extLst>
              </p:cNvPr>
              <p:cNvPicPr/>
              <p:nvPr/>
            </p:nvPicPr>
            <p:blipFill>
              <a:blip r:embed="rId125"/>
              <a:stretch>
                <a:fillRect/>
              </a:stretch>
            </p:blipFill>
            <p:spPr>
              <a:xfrm>
                <a:off x="2887851" y="3894641"/>
                <a:ext cx="226408" cy="16924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 name="Ink 27">
                <a:extLst>
                  <a:ext uri="{FF2B5EF4-FFF2-40B4-BE49-F238E27FC236}">
                    <a16:creationId xmlns:a16="http://schemas.microsoft.com/office/drawing/2014/main" id="{3777F0FC-D02D-4345-A90B-B51F91843F5B}"/>
                  </a:ext>
                </a:extLst>
              </p14:cNvPr>
              <p14:cNvContentPartPr/>
              <p14:nvPr/>
            </p14:nvContentPartPr>
            <p14:xfrm>
              <a:off x="4563275" y="3797103"/>
              <a:ext cx="44280" cy="182520"/>
            </p14:xfrm>
          </p:contentPart>
        </mc:Choice>
        <mc:Fallback xmlns="">
          <p:pic>
            <p:nvPicPr>
              <p:cNvPr id="28" name="Ink 27">
                <a:extLst>
                  <a:ext uri="{FF2B5EF4-FFF2-40B4-BE49-F238E27FC236}">
                    <a16:creationId xmlns:a16="http://schemas.microsoft.com/office/drawing/2014/main" id="{3777F0FC-D02D-4345-A90B-B51F91843F5B}"/>
                  </a:ext>
                </a:extLst>
              </p:cNvPr>
              <p:cNvPicPr/>
              <p:nvPr/>
            </p:nvPicPr>
            <p:blipFill>
              <a:blip r:embed="rId127"/>
              <a:stretch>
                <a:fillRect/>
              </a:stretch>
            </p:blipFill>
            <p:spPr>
              <a:xfrm>
                <a:off x="4554705" y="3787743"/>
                <a:ext cx="61421"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9" name="Ink 28">
                <a:extLst>
                  <a:ext uri="{FF2B5EF4-FFF2-40B4-BE49-F238E27FC236}">
                    <a16:creationId xmlns:a16="http://schemas.microsoft.com/office/drawing/2014/main" id="{9FF20584-8D8E-F344-B1A6-EAE34440EB91}"/>
                  </a:ext>
                </a:extLst>
              </p14:cNvPr>
              <p14:cNvContentPartPr/>
              <p14:nvPr/>
            </p14:nvContentPartPr>
            <p14:xfrm>
              <a:off x="4714835" y="3897903"/>
              <a:ext cx="6120" cy="6480"/>
            </p14:xfrm>
          </p:contentPart>
        </mc:Choice>
        <mc:Fallback xmlns="">
          <p:pic>
            <p:nvPicPr>
              <p:cNvPr id="29" name="Ink 28">
                <a:extLst>
                  <a:ext uri="{FF2B5EF4-FFF2-40B4-BE49-F238E27FC236}">
                    <a16:creationId xmlns:a16="http://schemas.microsoft.com/office/drawing/2014/main" id="{9FF20584-8D8E-F344-B1A6-EAE34440EB91}"/>
                  </a:ext>
                </a:extLst>
              </p:cNvPr>
              <p:cNvPicPr/>
              <p:nvPr/>
            </p:nvPicPr>
            <p:blipFill>
              <a:blip r:embed="rId129"/>
              <a:stretch>
                <a:fillRect/>
              </a:stretch>
            </p:blipFill>
            <p:spPr>
              <a:xfrm>
                <a:off x="4705272" y="3888354"/>
                <a:ext cx="26393"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0" name="Ink 29">
                <a:extLst>
                  <a:ext uri="{FF2B5EF4-FFF2-40B4-BE49-F238E27FC236}">
                    <a16:creationId xmlns:a16="http://schemas.microsoft.com/office/drawing/2014/main" id="{7CA44B28-5A3B-4E47-BBE8-54433DAB30AD}"/>
                  </a:ext>
                </a:extLst>
              </p14:cNvPr>
              <p14:cNvContentPartPr/>
              <p14:nvPr/>
            </p14:nvContentPartPr>
            <p14:xfrm>
              <a:off x="4839755" y="3816183"/>
              <a:ext cx="151200" cy="163800"/>
            </p14:xfrm>
          </p:contentPart>
        </mc:Choice>
        <mc:Fallback xmlns="">
          <p:pic>
            <p:nvPicPr>
              <p:cNvPr id="30" name="Ink 29">
                <a:extLst>
                  <a:ext uri="{FF2B5EF4-FFF2-40B4-BE49-F238E27FC236}">
                    <a16:creationId xmlns:a16="http://schemas.microsoft.com/office/drawing/2014/main" id="{7CA44B28-5A3B-4E47-BBE8-54433DAB30AD}"/>
                  </a:ext>
                </a:extLst>
              </p:cNvPr>
              <p:cNvPicPr/>
              <p:nvPr/>
            </p:nvPicPr>
            <p:blipFill>
              <a:blip r:embed="rId131"/>
              <a:stretch>
                <a:fillRect/>
              </a:stretch>
            </p:blipFill>
            <p:spPr>
              <a:xfrm>
                <a:off x="4830395" y="3807183"/>
                <a:ext cx="169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 name="Ink 40">
                <a:extLst>
                  <a:ext uri="{FF2B5EF4-FFF2-40B4-BE49-F238E27FC236}">
                    <a16:creationId xmlns:a16="http://schemas.microsoft.com/office/drawing/2014/main" id="{5DF76919-8F90-7D46-A297-B4EEF3722303}"/>
                  </a:ext>
                </a:extLst>
              </p14:cNvPr>
              <p14:cNvContentPartPr/>
              <p14:nvPr/>
            </p14:nvContentPartPr>
            <p14:xfrm>
              <a:off x="5355275" y="3765783"/>
              <a:ext cx="275760" cy="195120"/>
            </p14:xfrm>
          </p:contentPart>
        </mc:Choice>
        <mc:Fallback xmlns="">
          <p:pic>
            <p:nvPicPr>
              <p:cNvPr id="37" name="Ink 40">
                <a:extLst>
                  <a:ext uri="{FF2B5EF4-FFF2-40B4-BE49-F238E27FC236}">
                    <a16:creationId xmlns:a16="http://schemas.microsoft.com/office/drawing/2014/main" id="{5DF76919-8F90-7D46-A297-B4EEF3722303}"/>
                  </a:ext>
                </a:extLst>
              </p:cNvPr>
              <p:cNvPicPr/>
              <p:nvPr/>
            </p:nvPicPr>
            <p:blipFill>
              <a:blip r:embed="rId133"/>
              <a:stretch>
                <a:fillRect/>
              </a:stretch>
            </p:blipFill>
            <p:spPr>
              <a:xfrm>
                <a:off x="5345915" y="3754983"/>
                <a:ext cx="294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8" name="Ink 41">
                <a:extLst>
                  <a:ext uri="{FF2B5EF4-FFF2-40B4-BE49-F238E27FC236}">
                    <a16:creationId xmlns:a16="http://schemas.microsoft.com/office/drawing/2014/main" id="{51249E3D-08BE-5842-9BFA-AE403D717A80}"/>
                  </a:ext>
                </a:extLst>
              </p14:cNvPr>
              <p14:cNvContentPartPr/>
              <p14:nvPr/>
            </p14:nvContentPartPr>
            <p14:xfrm>
              <a:off x="5085275" y="3841383"/>
              <a:ext cx="189000" cy="151200"/>
            </p14:xfrm>
          </p:contentPart>
        </mc:Choice>
        <mc:Fallback xmlns="">
          <p:pic>
            <p:nvPicPr>
              <p:cNvPr id="38" name="Ink 41">
                <a:extLst>
                  <a:ext uri="{FF2B5EF4-FFF2-40B4-BE49-F238E27FC236}">
                    <a16:creationId xmlns:a16="http://schemas.microsoft.com/office/drawing/2014/main" id="{51249E3D-08BE-5842-9BFA-AE403D717A80}"/>
                  </a:ext>
                </a:extLst>
              </p:cNvPr>
              <p:cNvPicPr/>
              <p:nvPr/>
            </p:nvPicPr>
            <p:blipFill>
              <a:blip r:embed="rId135"/>
              <a:stretch>
                <a:fillRect/>
              </a:stretch>
            </p:blipFill>
            <p:spPr>
              <a:xfrm>
                <a:off x="5075555" y="3832383"/>
                <a:ext cx="207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3" name="Ink 42">
                <a:extLst>
                  <a:ext uri="{FF2B5EF4-FFF2-40B4-BE49-F238E27FC236}">
                    <a16:creationId xmlns:a16="http://schemas.microsoft.com/office/drawing/2014/main" id="{C8114A4F-483B-624F-8F7E-4F830E5198CD}"/>
                  </a:ext>
                </a:extLst>
              </p14:cNvPr>
              <p14:cNvContentPartPr/>
              <p14:nvPr/>
            </p14:nvContentPartPr>
            <p14:xfrm>
              <a:off x="4714115" y="6249063"/>
              <a:ext cx="31680" cy="189000"/>
            </p14:xfrm>
          </p:contentPart>
        </mc:Choice>
        <mc:Fallback xmlns="">
          <p:pic>
            <p:nvPicPr>
              <p:cNvPr id="43" name="Ink 42">
                <a:extLst>
                  <a:ext uri="{FF2B5EF4-FFF2-40B4-BE49-F238E27FC236}">
                    <a16:creationId xmlns:a16="http://schemas.microsoft.com/office/drawing/2014/main" id="{C8114A4F-483B-624F-8F7E-4F830E5198CD}"/>
                  </a:ext>
                </a:extLst>
              </p:cNvPr>
              <p:cNvPicPr/>
              <p:nvPr/>
            </p:nvPicPr>
            <p:blipFill>
              <a:blip r:embed="rId137"/>
              <a:stretch>
                <a:fillRect/>
              </a:stretch>
            </p:blipFill>
            <p:spPr>
              <a:xfrm>
                <a:off x="4705115" y="6239703"/>
                <a:ext cx="50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4" name="Ink 43">
                <a:extLst>
                  <a:ext uri="{FF2B5EF4-FFF2-40B4-BE49-F238E27FC236}">
                    <a16:creationId xmlns:a16="http://schemas.microsoft.com/office/drawing/2014/main" id="{ED6D09AA-7AF1-A34D-B2B6-06C10AD62839}"/>
                  </a:ext>
                </a:extLst>
              </p14:cNvPr>
              <p14:cNvContentPartPr/>
              <p14:nvPr/>
            </p14:nvContentPartPr>
            <p14:xfrm>
              <a:off x="4877555" y="6343383"/>
              <a:ext cx="6480" cy="12960"/>
            </p14:xfrm>
          </p:contentPart>
        </mc:Choice>
        <mc:Fallback xmlns="">
          <p:pic>
            <p:nvPicPr>
              <p:cNvPr id="44" name="Ink 43">
                <a:extLst>
                  <a:ext uri="{FF2B5EF4-FFF2-40B4-BE49-F238E27FC236}">
                    <a16:creationId xmlns:a16="http://schemas.microsoft.com/office/drawing/2014/main" id="{ED6D09AA-7AF1-A34D-B2B6-06C10AD62839}"/>
                  </a:ext>
                </a:extLst>
              </p:cNvPr>
              <p:cNvPicPr/>
              <p:nvPr/>
            </p:nvPicPr>
            <p:blipFill>
              <a:blip r:embed="rId139"/>
              <a:stretch>
                <a:fillRect/>
              </a:stretch>
            </p:blipFill>
            <p:spPr>
              <a:xfrm>
                <a:off x="4868195" y="6335463"/>
                <a:ext cx="24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0" name="Ink 49">
                <a:extLst>
                  <a:ext uri="{FF2B5EF4-FFF2-40B4-BE49-F238E27FC236}">
                    <a16:creationId xmlns:a16="http://schemas.microsoft.com/office/drawing/2014/main" id="{E2A28038-F2E2-5F44-9EF3-FC5DD05BE912}"/>
                  </a:ext>
                </a:extLst>
              </p14:cNvPr>
              <p14:cNvContentPartPr/>
              <p14:nvPr/>
            </p14:nvContentPartPr>
            <p14:xfrm>
              <a:off x="6927395" y="6224223"/>
              <a:ext cx="189000" cy="25560"/>
            </p14:xfrm>
          </p:contentPart>
        </mc:Choice>
        <mc:Fallback xmlns="">
          <p:pic>
            <p:nvPicPr>
              <p:cNvPr id="50" name="Ink 49">
                <a:extLst>
                  <a:ext uri="{FF2B5EF4-FFF2-40B4-BE49-F238E27FC236}">
                    <a16:creationId xmlns:a16="http://schemas.microsoft.com/office/drawing/2014/main" id="{E2A28038-F2E2-5F44-9EF3-FC5DD05BE912}"/>
                  </a:ext>
                </a:extLst>
              </p:cNvPr>
              <p:cNvPicPr/>
              <p:nvPr/>
            </p:nvPicPr>
            <p:blipFill>
              <a:blip r:embed="rId141"/>
              <a:stretch>
                <a:fillRect/>
              </a:stretch>
            </p:blipFill>
            <p:spPr>
              <a:xfrm>
                <a:off x="6917675" y="6215943"/>
                <a:ext cx="207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1" name="Ink 50">
                <a:extLst>
                  <a:ext uri="{FF2B5EF4-FFF2-40B4-BE49-F238E27FC236}">
                    <a16:creationId xmlns:a16="http://schemas.microsoft.com/office/drawing/2014/main" id="{B68AFBF4-081D-C94E-A2A8-7AF55C1BD197}"/>
                  </a:ext>
                </a:extLst>
              </p14:cNvPr>
              <p14:cNvContentPartPr/>
              <p14:nvPr/>
            </p14:nvContentPartPr>
            <p14:xfrm>
              <a:off x="7209995" y="6161223"/>
              <a:ext cx="31680" cy="176400"/>
            </p14:xfrm>
          </p:contentPart>
        </mc:Choice>
        <mc:Fallback xmlns="">
          <p:pic>
            <p:nvPicPr>
              <p:cNvPr id="51" name="Ink 50">
                <a:extLst>
                  <a:ext uri="{FF2B5EF4-FFF2-40B4-BE49-F238E27FC236}">
                    <a16:creationId xmlns:a16="http://schemas.microsoft.com/office/drawing/2014/main" id="{B68AFBF4-081D-C94E-A2A8-7AF55C1BD197}"/>
                  </a:ext>
                </a:extLst>
              </p:cNvPr>
              <p:cNvPicPr/>
              <p:nvPr/>
            </p:nvPicPr>
            <p:blipFill>
              <a:blip r:embed="rId143"/>
              <a:stretch>
                <a:fillRect/>
              </a:stretch>
            </p:blipFill>
            <p:spPr>
              <a:xfrm>
                <a:off x="7200275" y="6151503"/>
                <a:ext cx="49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2" name="Ink 51">
                <a:extLst>
                  <a:ext uri="{FF2B5EF4-FFF2-40B4-BE49-F238E27FC236}">
                    <a16:creationId xmlns:a16="http://schemas.microsoft.com/office/drawing/2014/main" id="{9A84A4D7-6A6B-854A-AB32-7AAA19ACF037}"/>
                  </a:ext>
                </a:extLst>
              </p14:cNvPr>
              <p14:cNvContentPartPr/>
              <p14:nvPr/>
            </p14:nvContentPartPr>
            <p14:xfrm>
              <a:off x="7379915" y="6293343"/>
              <a:ext cx="6480" cy="12960"/>
            </p14:xfrm>
          </p:contentPart>
        </mc:Choice>
        <mc:Fallback xmlns="">
          <p:pic>
            <p:nvPicPr>
              <p:cNvPr id="52" name="Ink 51">
                <a:extLst>
                  <a:ext uri="{FF2B5EF4-FFF2-40B4-BE49-F238E27FC236}">
                    <a16:creationId xmlns:a16="http://schemas.microsoft.com/office/drawing/2014/main" id="{9A84A4D7-6A6B-854A-AB32-7AAA19ACF037}"/>
                  </a:ext>
                </a:extLst>
              </p:cNvPr>
              <p:cNvPicPr/>
              <p:nvPr/>
            </p:nvPicPr>
            <p:blipFill>
              <a:blip r:embed="rId145"/>
              <a:stretch>
                <a:fillRect/>
              </a:stretch>
            </p:blipFill>
            <p:spPr>
              <a:xfrm>
                <a:off x="7372071" y="6285063"/>
                <a:ext cx="23192"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0" name="Ink 61">
                <a:extLst>
                  <a:ext uri="{FF2B5EF4-FFF2-40B4-BE49-F238E27FC236}">
                    <a16:creationId xmlns:a16="http://schemas.microsoft.com/office/drawing/2014/main" id="{864659DC-AA83-8043-AD80-7A4C943C4D33}"/>
                  </a:ext>
                </a:extLst>
              </p14:cNvPr>
              <p14:cNvContentPartPr/>
              <p14:nvPr/>
            </p14:nvContentPartPr>
            <p14:xfrm>
              <a:off x="7499435" y="6154743"/>
              <a:ext cx="389880" cy="214200"/>
            </p14:xfrm>
          </p:contentPart>
        </mc:Choice>
        <mc:Fallback xmlns="">
          <p:pic>
            <p:nvPicPr>
              <p:cNvPr id="60" name="Ink 61">
                <a:extLst>
                  <a:ext uri="{FF2B5EF4-FFF2-40B4-BE49-F238E27FC236}">
                    <a16:creationId xmlns:a16="http://schemas.microsoft.com/office/drawing/2014/main" id="{864659DC-AA83-8043-AD80-7A4C943C4D33}"/>
                  </a:ext>
                </a:extLst>
              </p:cNvPr>
              <p:cNvPicPr/>
              <p:nvPr/>
            </p:nvPicPr>
            <p:blipFill>
              <a:blip r:embed="rId147"/>
              <a:stretch>
                <a:fillRect/>
              </a:stretch>
            </p:blipFill>
            <p:spPr>
              <a:xfrm>
                <a:off x="7490443" y="6145383"/>
                <a:ext cx="408583"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1" name="Ink 62">
                <a:extLst>
                  <a:ext uri="{FF2B5EF4-FFF2-40B4-BE49-F238E27FC236}">
                    <a16:creationId xmlns:a16="http://schemas.microsoft.com/office/drawing/2014/main" id="{1111C543-3376-5E41-BC44-DC57B7DEA801}"/>
                  </a:ext>
                </a:extLst>
              </p14:cNvPr>
              <p14:cNvContentPartPr/>
              <p14:nvPr/>
            </p14:nvContentPartPr>
            <p14:xfrm>
              <a:off x="5035595" y="6249063"/>
              <a:ext cx="508680" cy="195120"/>
            </p14:xfrm>
          </p:contentPart>
        </mc:Choice>
        <mc:Fallback xmlns="">
          <p:pic>
            <p:nvPicPr>
              <p:cNvPr id="61" name="Ink 62">
                <a:extLst>
                  <a:ext uri="{FF2B5EF4-FFF2-40B4-BE49-F238E27FC236}">
                    <a16:creationId xmlns:a16="http://schemas.microsoft.com/office/drawing/2014/main" id="{1111C543-3376-5E41-BC44-DC57B7DEA801}"/>
                  </a:ext>
                </a:extLst>
              </p:cNvPr>
              <p:cNvPicPr/>
              <p:nvPr/>
            </p:nvPicPr>
            <p:blipFill>
              <a:blip r:embed="rId149"/>
              <a:stretch>
                <a:fillRect/>
              </a:stretch>
            </p:blipFill>
            <p:spPr>
              <a:xfrm>
                <a:off x="5026242" y="6239703"/>
                <a:ext cx="527387"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4" name="Ink 63">
                <a:extLst>
                  <a:ext uri="{FF2B5EF4-FFF2-40B4-BE49-F238E27FC236}">
                    <a16:creationId xmlns:a16="http://schemas.microsoft.com/office/drawing/2014/main" id="{EF724388-99D6-E348-A547-D8A91E8B6C11}"/>
                  </a:ext>
                </a:extLst>
              </p14:cNvPr>
              <p14:cNvContentPartPr/>
              <p14:nvPr/>
            </p14:nvContentPartPr>
            <p14:xfrm>
              <a:off x="3186275" y="402303"/>
              <a:ext cx="38160" cy="189000"/>
            </p14:xfrm>
          </p:contentPart>
        </mc:Choice>
        <mc:Fallback xmlns="">
          <p:pic>
            <p:nvPicPr>
              <p:cNvPr id="64" name="Ink 63">
                <a:extLst>
                  <a:ext uri="{FF2B5EF4-FFF2-40B4-BE49-F238E27FC236}">
                    <a16:creationId xmlns:a16="http://schemas.microsoft.com/office/drawing/2014/main" id="{EF724388-99D6-E348-A547-D8A91E8B6C11}"/>
                  </a:ext>
                </a:extLst>
              </p:cNvPr>
              <p:cNvPicPr/>
              <p:nvPr/>
            </p:nvPicPr>
            <p:blipFill>
              <a:blip r:embed="rId151"/>
              <a:stretch>
                <a:fillRect/>
              </a:stretch>
            </p:blipFill>
            <p:spPr>
              <a:xfrm>
                <a:off x="3176555" y="392943"/>
                <a:ext cx="57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5" name="Ink 64">
                <a:extLst>
                  <a:ext uri="{FF2B5EF4-FFF2-40B4-BE49-F238E27FC236}">
                    <a16:creationId xmlns:a16="http://schemas.microsoft.com/office/drawing/2014/main" id="{A7407DDE-10DF-6342-BEE8-134CD21A9B1F}"/>
                  </a:ext>
                </a:extLst>
              </p14:cNvPr>
              <p14:cNvContentPartPr/>
              <p14:nvPr/>
            </p14:nvContentPartPr>
            <p14:xfrm>
              <a:off x="3324875" y="414903"/>
              <a:ext cx="151200" cy="170280"/>
            </p14:xfrm>
          </p:contentPart>
        </mc:Choice>
        <mc:Fallback xmlns="">
          <p:pic>
            <p:nvPicPr>
              <p:cNvPr id="65" name="Ink 64">
                <a:extLst>
                  <a:ext uri="{FF2B5EF4-FFF2-40B4-BE49-F238E27FC236}">
                    <a16:creationId xmlns:a16="http://schemas.microsoft.com/office/drawing/2014/main" id="{A7407DDE-10DF-6342-BEE8-134CD21A9B1F}"/>
                  </a:ext>
                </a:extLst>
              </p:cNvPr>
              <p:cNvPicPr/>
              <p:nvPr/>
            </p:nvPicPr>
            <p:blipFill>
              <a:blip r:embed="rId153"/>
              <a:stretch>
                <a:fillRect/>
              </a:stretch>
            </p:blipFill>
            <p:spPr>
              <a:xfrm>
                <a:off x="3315155" y="405183"/>
                <a:ext cx="171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66" name="Ink 65">
                <a:extLst>
                  <a:ext uri="{FF2B5EF4-FFF2-40B4-BE49-F238E27FC236}">
                    <a16:creationId xmlns:a16="http://schemas.microsoft.com/office/drawing/2014/main" id="{ED4E2577-D329-FB4A-8865-528481AE7C0B}"/>
                  </a:ext>
                </a:extLst>
              </p14:cNvPr>
              <p14:cNvContentPartPr/>
              <p14:nvPr/>
            </p14:nvContentPartPr>
            <p14:xfrm>
              <a:off x="5418275" y="490143"/>
              <a:ext cx="31680" cy="12960"/>
            </p14:xfrm>
          </p:contentPart>
        </mc:Choice>
        <mc:Fallback xmlns="">
          <p:pic>
            <p:nvPicPr>
              <p:cNvPr id="66" name="Ink 65">
                <a:extLst>
                  <a:ext uri="{FF2B5EF4-FFF2-40B4-BE49-F238E27FC236}">
                    <a16:creationId xmlns:a16="http://schemas.microsoft.com/office/drawing/2014/main" id="{ED4E2577-D329-FB4A-8865-528481AE7C0B}"/>
                  </a:ext>
                </a:extLst>
              </p:cNvPr>
              <p:cNvPicPr/>
              <p:nvPr/>
            </p:nvPicPr>
            <p:blipFill>
              <a:blip r:embed="rId155"/>
              <a:stretch>
                <a:fillRect/>
              </a:stretch>
            </p:blipFill>
            <p:spPr>
              <a:xfrm>
                <a:off x="5408915" y="481143"/>
                <a:ext cx="50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69" name="Ink 69">
                <a:extLst>
                  <a:ext uri="{FF2B5EF4-FFF2-40B4-BE49-F238E27FC236}">
                    <a16:creationId xmlns:a16="http://schemas.microsoft.com/office/drawing/2014/main" id="{1BC17511-35F7-6D42-BA31-BE5AAB34134F}"/>
                  </a:ext>
                </a:extLst>
              </p14:cNvPr>
              <p14:cNvContentPartPr/>
              <p14:nvPr/>
            </p14:nvContentPartPr>
            <p14:xfrm>
              <a:off x="5581715" y="201063"/>
              <a:ext cx="465840" cy="497160"/>
            </p14:xfrm>
          </p:contentPart>
        </mc:Choice>
        <mc:Fallback xmlns="">
          <p:pic>
            <p:nvPicPr>
              <p:cNvPr id="69" name="Ink 69">
                <a:extLst>
                  <a:ext uri="{FF2B5EF4-FFF2-40B4-BE49-F238E27FC236}">
                    <a16:creationId xmlns:a16="http://schemas.microsoft.com/office/drawing/2014/main" id="{1BC17511-35F7-6D42-BA31-BE5AAB34134F}"/>
                  </a:ext>
                </a:extLst>
              </p:cNvPr>
              <p:cNvPicPr/>
              <p:nvPr/>
            </p:nvPicPr>
            <p:blipFill>
              <a:blip r:embed="rId157"/>
              <a:stretch>
                <a:fillRect/>
              </a:stretch>
            </p:blipFill>
            <p:spPr>
              <a:xfrm>
                <a:off x="5571987" y="191343"/>
                <a:ext cx="485295" cy="515160"/>
              </a:xfrm>
              <a:prstGeom prst="rect">
                <a:avLst/>
              </a:prstGeom>
            </p:spPr>
          </p:pic>
        </mc:Fallback>
      </mc:AlternateContent>
    </p:spTree>
    <p:extLst>
      <p:ext uri="{BB962C8B-B14F-4D97-AF65-F5344CB8AC3E}">
        <p14:creationId xmlns:p14="http://schemas.microsoft.com/office/powerpoint/2010/main" val="30925849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0" name="Ink 230">
                <a:extLst>
                  <a:ext uri="{FF2B5EF4-FFF2-40B4-BE49-F238E27FC236}">
                    <a16:creationId xmlns:a16="http://schemas.microsoft.com/office/drawing/2014/main" id="{1BAA9E40-702C-7945-9D8E-8EE0D21C9576}"/>
                  </a:ext>
                </a:extLst>
              </p14:cNvPr>
              <p14:cNvContentPartPr/>
              <p14:nvPr/>
            </p14:nvContentPartPr>
            <p14:xfrm>
              <a:off x="1514075" y="304743"/>
              <a:ext cx="9217440" cy="3125160"/>
            </p14:xfrm>
          </p:contentPart>
        </mc:Choice>
        <mc:Fallback xmlns="">
          <p:pic>
            <p:nvPicPr>
              <p:cNvPr id="230" name="Ink 230">
                <a:extLst>
                  <a:ext uri="{FF2B5EF4-FFF2-40B4-BE49-F238E27FC236}">
                    <a16:creationId xmlns:a16="http://schemas.microsoft.com/office/drawing/2014/main" id="{1BAA9E40-702C-7945-9D8E-8EE0D21C9576}"/>
                  </a:ext>
                </a:extLst>
              </p:cNvPr>
              <p:cNvPicPr/>
              <p:nvPr/>
            </p:nvPicPr>
            <p:blipFill>
              <a:blip r:embed="rId3"/>
              <a:stretch>
                <a:fillRect/>
              </a:stretch>
            </p:blipFill>
            <p:spPr>
              <a:xfrm>
                <a:off x="1505075" y="295743"/>
                <a:ext cx="9234359" cy="3144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3" name="Ink 244">
                <a:extLst>
                  <a:ext uri="{FF2B5EF4-FFF2-40B4-BE49-F238E27FC236}">
                    <a16:creationId xmlns:a16="http://schemas.microsoft.com/office/drawing/2014/main" id="{BAB53383-1554-0E44-A0EB-0F9F65EEEE70}"/>
                  </a:ext>
                </a:extLst>
              </p14:cNvPr>
              <p14:cNvContentPartPr/>
              <p14:nvPr/>
            </p14:nvContentPartPr>
            <p14:xfrm>
              <a:off x="5770355" y="2196903"/>
              <a:ext cx="383760" cy="201600"/>
            </p14:xfrm>
          </p:contentPart>
        </mc:Choice>
        <mc:Fallback xmlns="">
          <p:pic>
            <p:nvPicPr>
              <p:cNvPr id="243" name="Ink 244">
                <a:extLst>
                  <a:ext uri="{FF2B5EF4-FFF2-40B4-BE49-F238E27FC236}">
                    <a16:creationId xmlns:a16="http://schemas.microsoft.com/office/drawing/2014/main" id="{BAB53383-1554-0E44-A0EB-0F9F65EEEE70}"/>
                  </a:ext>
                </a:extLst>
              </p:cNvPr>
              <p:cNvPicPr/>
              <p:nvPr/>
            </p:nvPicPr>
            <p:blipFill>
              <a:blip r:embed="rId5"/>
              <a:stretch>
                <a:fillRect/>
              </a:stretch>
            </p:blipFill>
            <p:spPr>
              <a:xfrm>
                <a:off x="5752355" y="2178183"/>
                <a:ext cx="419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4" name="Ink 245">
                <a:extLst>
                  <a:ext uri="{FF2B5EF4-FFF2-40B4-BE49-F238E27FC236}">
                    <a16:creationId xmlns:a16="http://schemas.microsoft.com/office/drawing/2014/main" id="{F8F85ED4-6C0E-E440-9529-BF7C7C7ED75D}"/>
                  </a:ext>
                </a:extLst>
              </p14:cNvPr>
              <p14:cNvContentPartPr/>
              <p14:nvPr/>
            </p14:nvContentPartPr>
            <p14:xfrm>
              <a:off x="5393795" y="2209503"/>
              <a:ext cx="226080" cy="151200"/>
            </p14:xfrm>
          </p:contentPart>
        </mc:Choice>
        <mc:Fallback xmlns="">
          <p:pic>
            <p:nvPicPr>
              <p:cNvPr id="244" name="Ink 245">
                <a:extLst>
                  <a:ext uri="{FF2B5EF4-FFF2-40B4-BE49-F238E27FC236}">
                    <a16:creationId xmlns:a16="http://schemas.microsoft.com/office/drawing/2014/main" id="{F8F85ED4-6C0E-E440-9529-BF7C7C7ED75D}"/>
                  </a:ext>
                </a:extLst>
              </p:cNvPr>
              <p:cNvPicPr/>
              <p:nvPr/>
            </p:nvPicPr>
            <p:blipFill>
              <a:blip r:embed="rId7"/>
              <a:stretch>
                <a:fillRect/>
              </a:stretch>
            </p:blipFill>
            <p:spPr>
              <a:xfrm>
                <a:off x="5376487" y="2191863"/>
                <a:ext cx="259613"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7" name="Ink 246">
                <a:extLst>
                  <a:ext uri="{FF2B5EF4-FFF2-40B4-BE49-F238E27FC236}">
                    <a16:creationId xmlns:a16="http://schemas.microsoft.com/office/drawing/2014/main" id="{8DFDF22A-9A05-7940-B9E6-79F90D33BF42}"/>
                  </a:ext>
                </a:extLst>
              </p14:cNvPr>
              <p14:cNvContentPartPr/>
              <p14:nvPr/>
            </p14:nvContentPartPr>
            <p14:xfrm>
              <a:off x="5155115" y="2951463"/>
              <a:ext cx="169560" cy="6480"/>
            </p14:xfrm>
          </p:contentPart>
        </mc:Choice>
        <mc:Fallback xmlns="">
          <p:pic>
            <p:nvPicPr>
              <p:cNvPr id="247" name="Ink 246">
                <a:extLst>
                  <a:ext uri="{FF2B5EF4-FFF2-40B4-BE49-F238E27FC236}">
                    <a16:creationId xmlns:a16="http://schemas.microsoft.com/office/drawing/2014/main" id="{8DFDF22A-9A05-7940-B9E6-79F90D33BF42}"/>
                  </a:ext>
                </a:extLst>
              </p:cNvPr>
              <p:cNvPicPr/>
              <p:nvPr/>
            </p:nvPicPr>
            <p:blipFill>
              <a:blip r:embed="rId9"/>
              <a:stretch>
                <a:fillRect/>
              </a:stretch>
            </p:blipFill>
            <p:spPr>
              <a:xfrm>
                <a:off x="5137115" y="2932743"/>
                <a:ext cx="204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8" name="Ink 247">
                <a:extLst>
                  <a:ext uri="{FF2B5EF4-FFF2-40B4-BE49-F238E27FC236}">
                    <a16:creationId xmlns:a16="http://schemas.microsoft.com/office/drawing/2014/main" id="{254A25A4-7590-E442-9365-F3E50F858BA8}"/>
                  </a:ext>
                </a:extLst>
              </p14:cNvPr>
              <p14:cNvContentPartPr/>
              <p14:nvPr/>
            </p14:nvContentPartPr>
            <p14:xfrm>
              <a:off x="5499995" y="2851023"/>
              <a:ext cx="107280" cy="132480"/>
            </p14:xfrm>
          </p:contentPart>
        </mc:Choice>
        <mc:Fallback xmlns="">
          <p:pic>
            <p:nvPicPr>
              <p:cNvPr id="248" name="Ink 247">
                <a:extLst>
                  <a:ext uri="{FF2B5EF4-FFF2-40B4-BE49-F238E27FC236}">
                    <a16:creationId xmlns:a16="http://schemas.microsoft.com/office/drawing/2014/main" id="{254A25A4-7590-E442-9365-F3E50F858BA8}"/>
                  </a:ext>
                </a:extLst>
              </p:cNvPr>
              <p:cNvPicPr/>
              <p:nvPr/>
            </p:nvPicPr>
            <p:blipFill>
              <a:blip r:embed="rId11"/>
              <a:stretch>
                <a:fillRect/>
              </a:stretch>
            </p:blipFill>
            <p:spPr>
              <a:xfrm>
                <a:off x="5482715" y="2833383"/>
                <a:ext cx="141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9" name="Ink 248">
                <a:extLst>
                  <a:ext uri="{FF2B5EF4-FFF2-40B4-BE49-F238E27FC236}">
                    <a16:creationId xmlns:a16="http://schemas.microsoft.com/office/drawing/2014/main" id="{0762F9B5-1805-0240-AA97-F1BBA81DA820}"/>
                  </a:ext>
                </a:extLst>
              </p14:cNvPr>
              <p14:cNvContentPartPr/>
              <p14:nvPr/>
            </p14:nvContentPartPr>
            <p14:xfrm>
              <a:off x="5707355" y="2926263"/>
              <a:ext cx="12960" cy="6480"/>
            </p14:xfrm>
          </p:contentPart>
        </mc:Choice>
        <mc:Fallback xmlns="">
          <p:pic>
            <p:nvPicPr>
              <p:cNvPr id="249" name="Ink 248">
                <a:extLst>
                  <a:ext uri="{FF2B5EF4-FFF2-40B4-BE49-F238E27FC236}">
                    <a16:creationId xmlns:a16="http://schemas.microsoft.com/office/drawing/2014/main" id="{0762F9B5-1805-0240-AA97-F1BBA81DA820}"/>
                  </a:ext>
                </a:extLst>
              </p:cNvPr>
              <p:cNvPicPr/>
              <p:nvPr/>
            </p:nvPicPr>
            <p:blipFill>
              <a:blip r:embed="rId13"/>
              <a:stretch>
                <a:fillRect/>
              </a:stretch>
            </p:blipFill>
            <p:spPr>
              <a:xfrm>
                <a:off x="5689355" y="2908983"/>
                <a:ext cx="48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2" name="Ink 252">
                <a:extLst>
                  <a:ext uri="{FF2B5EF4-FFF2-40B4-BE49-F238E27FC236}">
                    <a16:creationId xmlns:a16="http://schemas.microsoft.com/office/drawing/2014/main" id="{8418F1D2-86F9-634C-9F38-2E5CCB40EFBB}"/>
                  </a:ext>
                </a:extLst>
              </p14:cNvPr>
              <p14:cNvContentPartPr/>
              <p14:nvPr/>
            </p14:nvContentPartPr>
            <p14:xfrm>
              <a:off x="5915075" y="2838423"/>
              <a:ext cx="389880" cy="176400"/>
            </p14:xfrm>
          </p:contentPart>
        </mc:Choice>
        <mc:Fallback xmlns="">
          <p:pic>
            <p:nvPicPr>
              <p:cNvPr id="252" name="Ink 252">
                <a:extLst>
                  <a:ext uri="{FF2B5EF4-FFF2-40B4-BE49-F238E27FC236}">
                    <a16:creationId xmlns:a16="http://schemas.microsoft.com/office/drawing/2014/main" id="{8418F1D2-86F9-634C-9F38-2E5CCB40EFBB}"/>
                  </a:ext>
                </a:extLst>
              </p:cNvPr>
              <p:cNvPicPr/>
              <p:nvPr/>
            </p:nvPicPr>
            <p:blipFill>
              <a:blip r:embed="rId15"/>
              <a:stretch>
                <a:fillRect/>
              </a:stretch>
            </p:blipFill>
            <p:spPr>
              <a:xfrm>
                <a:off x="5896732" y="2819703"/>
                <a:ext cx="426206"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0" name="Ink 259">
                <a:extLst>
                  <a:ext uri="{FF2B5EF4-FFF2-40B4-BE49-F238E27FC236}">
                    <a16:creationId xmlns:a16="http://schemas.microsoft.com/office/drawing/2014/main" id="{487750D6-E66E-184F-9227-7C1C9D65DE8D}"/>
                  </a:ext>
                </a:extLst>
              </p14:cNvPr>
              <p14:cNvContentPartPr/>
              <p14:nvPr/>
            </p14:nvContentPartPr>
            <p14:xfrm>
              <a:off x="6028115" y="1599663"/>
              <a:ext cx="25560" cy="56880"/>
            </p14:xfrm>
          </p:contentPart>
        </mc:Choice>
        <mc:Fallback xmlns="">
          <p:pic>
            <p:nvPicPr>
              <p:cNvPr id="260" name="Ink 259">
                <a:extLst>
                  <a:ext uri="{FF2B5EF4-FFF2-40B4-BE49-F238E27FC236}">
                    <a16:creationId xmlns:a16="http://schemas.microsoft.com/office/drawing/2014/main" id="{487750D6-E66E-184F-9227-7C1C9D65DE8D}"/>
                  </a:ext>
                </a:extLst>
              </p:cNvPr>
              <p:cNvPicPr/>
              <p:nvPr/>
            </p:nvPicPr>
            <p:blipFill>
              <a:blip r:embed="rId17"/>
              <a:stretch>
                <a:fillRect/>
              </a:stretch>
            </p:blipFill>
            <p:spPr>
              <a:xfrm>
                <a:off x="6010115" y="1581663"/>
                <a:ext cx="61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1" name="Ink 262">
                <a:extLst>
                  <a:ext uri="{FF2B5EF4-FFF2-40B4-BE49-F238E27FC236}">
                    <a16:creationId xmlns:a16="http://schemas.microsoft.com/office/drawing/2014/main" id="{1F470376-F014-F84C-8B03-52FFDB5EE056}"/>
                  </a:ext>
                </a:extLst>
              </p14:cNvPr>
              <p14:cNvContentPartPr/>
              <p14:nvPr/>
            </p14:nvContentPartPr>
            <p14:xfrm>
              <a:off x="5581715" y="1461423"/>
              <a:ext cx="327240" cy="157680"/>
            </p14:xfrm>
          </p:contentPart>
        </mc:Choice>
        <mc:Fallback xmlns="">
          <p:pic>
            <p:nvPicPr>
              <p:cNvPr id="261" name="Ink 262">
                <a:extLst>
                  <a:ext uri="{FF2B5EF4-FFF2-40B4-BE49-F238E27FC236}">
                    <a16:creationId xmlns:a16="http://schemas.microsoft.com/office/drawing/2014/main" id="{1F470376-F014-F84C-8B03-52FFDB5EE056}"/>
                  </a:ext>
                </a:extLst>
              </p:cNvPr>
              <p:cNvPicPr/>
              <p:nvPr/>
            </p:nvPicPr>
            <p:blipFill>
              <a:blip r:embed="rId19"/>
              <a:stretch>
                <a:fillRect/>
              </a:stretch>
            </p:blipFill>
            <p:spPr>
              <a:xfrm>
                <a:off x="5563355" y="1443021"/>
                <a:ext cx="363240" cy="19304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2" name="Ink 263">
                <a:extLst>
                  <a:ext uri="{FF2B5EF4-FFF2-40B4-BE49-F238E27FC236}">
                    <a16:creationId xmlns:a16="http://schemas.microsoft.com/office/drawing/2014/main" id="{E1FA5A61-191E-7B49-9A58-47D78C71AC5F}"/>
                  </a:ext>
                </a:extLst>
              </p14:cNvPr>
              <p14:cNvContentPartPr/>
              <p14:nvPr/>
            </p14:nvContentPartPr>
            <p14:xfrm>
              <a:off x="5236115" y="1492743"/>
              <a:ext cx="195120" cy="100800"/>
            </p14:xfrm>
          </p:contentPart>
        </mc:Choice>
        <mc:Fallback xmlns="">
          <p:pic>
            <p:nvPicPr>
              <p:cNvPr id="262" name="Ink 263">
                <a:extLst>
                  <a:ext uri="{FF2B5EF4-FFF2-40B4-BE49-F238E27FC236}">
                    <a16:creationId xmlns:a16="http://schemas.microsoft.com/office/drawing/2014/main" id="{E1FA5A61-191E-7B49-9A58-47D78C71AC5F}"/>
                  </a:ext>
                </a:extLst>
              </p:cNvPr>
              <p:cNvPicPr/>
              <p:nvPr/>
            </p:nvPicPr>
            <p:blipFill>
              <a:blip r:embed="rId21"/>
              <a:stretch>
                <a:fillRect/>
              </a:stretch>
            </p:blipFill>
            <p:spPr>
              <a:xfrm>
                <a:off x="5219585" y="1475823"/>
                <a:ext cx="228898"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3" name="Ink 275">
                <a:extLst>
                  <a:ext uri="{FF2B5EF4-FFF2-40B4-BE49-F238E27FC236}">
                    <a16:creationId xmlns:a16="http://schemas.microsoft.com/office/drawing/2014/main" id="{9E0E9ADF-468F-3044-BFC8-BD7101837223}"/>
                  </a:ext>
                </a:extLst>
              </p14:cNvPr>
              <p14:cNvContentPartPr/>
              <p14:nvPr/>
            </p14:nvContentPartPr>
            <p14:xfrm>
              <a:off x="5229635" y="1775703"/>
              <a:ext cx="82080" cy="176400"/>
            </p14:xfrm>
          </p:contentPart>
        </mc:Choice>
        <mc:Fallback xmlns="">
          <p:pic>
            <p:nvPicPr>
              <p:cNvPr id="273" name="Ink 275">
                <a:extLst>
                  <a:ext uri="{FF2B5EF4-FFF2-40B4-BE49-F238E27FC236}">
                    <a16:creationId xmlns:a16="http://schemas.microsoft.com/office/drawing/2014/main" id="{9E0E9ADF-468F-3044-BFC8-BD7101837223}"/>
                  </a:ext>
                </a:extLst>
              </p:cNvPr>
              <p:cNvPicPr/>
              <p:nvPr/>
            </p:nvPicPr>
            <p:blipFill>
              <a:blip r:embed="rId23"/>
              <a:stretch>
                <a:fillRect/>
              </a:stretch>
            </p:blipFill>
            <p:spPr>
              <a:xfrm>
                <a:off x="5211635" y="1758783"/>
                <a:ext cx="117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4" name="Ink 276">
                <a:extLst>
                  <a:ext uri="{FF2B5EF4-FFF2-40B4-BE49-F238E27FC236}">
                    <a16:creationId xmlns:a16="http://schemas.microsoft.com/office/drawing/2014/main" id="{9A6EFBC5-7BFF-B64E-A001-1AC918F7DF9F}"/>
                  </a:ext>
                </a:extLst>
              </p14:cNvPr>
              <p14:cNvContentPartPr/>
              <p14:nvPr/>
            </p14:nvContentPartPr>
            <p14:xfrm>
              <a:off x="5933795" y="1744383"/>
              <a:ext cx="541080" cy="189000"/>
            </p14:xfrm>
          </p:contentPart>
        </mc:Choice>
        <mc:Fallback xmlns="">
          <p:pic>
            <p:nvPicPr>
              <p:cNvPr id="274" name="Ink 276">
                <a:extLst>
                  <a:ext uri="{FF2B5EF4-FFF2-40B4-BE49-F238E27FC236}">
                    <a16:creationId xmlns:a16="http://schemas.microsoft.com/office/drawing/2014/main" id="{9A6EFBC5-7BFF-B64E-A001-1AC918F7DF9F}"/>
                  </a:ext>
                </a:extLst>
              </p:cNvPr>
              <p:cNvPicPr/>
              <p:nvPr/>
            </p:nvPicPr>
            <p:blipFill>
              <a:blip r:embed="rId25"/>
              <a:stretch>
                <a:fillRect/>
              </a:stretch>
            </p:blipFill>
            <p:spPr>
              <a:xfrm>
                <a:off x="5916155" y="1726383"/>
                <a:ext cx="5763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5" name="Ink 277">
                <a:extLst>
                  <a:ext uri="{FF2B5EF4-FFF2-40B4-BE49-F238E27FC236}">
                    <a16:creationId xmlns:a16="http://schemas.microsoft.com/office/drawing/2014/main" id="{018CCECB-11A2-0245-BAB7-F9418855ECDF}"/>
                  </a:ext>
                </a:extLst>
              </p14:cNvPr>
              <p14:cNvContentPartPr/>
              <p14:nvPr/>
            </p14:nvContentPartPr>
            <p14:xfrm>
              <a:off x="5619515" y="1782183"/>
              <a:ext cx="176400" cy="113400"/>
            </p14:xfrm>
          </p:contentPart>
        </mc:Choice>
        <mc:Fallback xmlns="">
          <p:pic>
            <p:nvPicPr>
              <p:cNvPr id="275" name="Ink 277">
                <a:extLst>
                  <a:ext uri="{FF2B5EF4-FFF2-40B4-BE49-F238E27FC236}">
                    <a16:creationId xmlns:a16="http://schemas.microsoft.com/office/drawing/2014/main" id="{018CCECB-11A2-0245-BAB7-F9418855ECDF}"/>
                  </a:ext>
                </a:extLst>
              </p:cNvPr>
              <p:cNvPicPr/>
              <p:nvPr/>
            </p:nvPicPr>
            <p:blipFill>
              <a:blip r:embed="rId27"/>
              <a:stretch>
                <a:fillRect/>
              </a:stretch>
            </p:blipFill>
            <p:spPr>
              <a:xfrm>
                <a:off x="5602955" y="1765317"/>
                <a:ext cx="209160" cy="14605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9" name="Ink 278">
                <a:extLst>
                  <a:ext uri="{FF2B5EF4-FFF2-40B4-BE49-F238E27FC236}">
                    <a16:creationId xmlns:a16="http://schemas.microsoft.com/office/drawing/2014/main" id="{06B2F94F-41B9-BD49-AD3C-F044C51407B7}"/>
                  </a:ext>
                </a:extLst>
              </p14:cNvPr>
              <p14:cNvContentPartPr/>
              <p14:nvPr/>
            </p14:nvContentPartPr>
            <p14:xfrm>
              <a:off x="7323395" y="2209503"/>
              <a:ext cx="25560" cy="157680"/>
            </p14:xfrm>
          </p:contentPart>
        </mc:Choice>
        <mc:Fallback xmlns="">
          <p:pic>
            <p:nvPicPr>
              <p:cNvPr id="279" name="Ink 278">
                <a:extLst>
                  <a:ext uri="{FF2B5EF4-FFF2-40B4-BE49-F238E27FC236}">
                    <a16:creationId xmlns:a16="http://schemas.microsoft.com/office/drawing/2014/main" id="{06B2F94F-41B9-BD49-AD3C-F044C51407B7}"/>
                  </a:ext>
                </a:extLst>
              </p:cNvPr>
              <p:cNvPicPr/>
              <p:nvPr/>
            </p:nvPicPr>
            <p:blipFill>
              <a:blip r:embed="rId29"/>
              <a:stretch>
                <a:fillRect/>
              </a:stretch>
            </p:blipFill>
            <p:spPr>
              <a:xfrm>
                <a:off x="7313675" y="2200122"/>
                <a:ext cx="43920" cy="17572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0" name="Ink 279">
                <a:extLst>
                  <a:ext uri="{FF2B5EF4-FFF2-40B4-BE49-F238E27FC236}">
                    <a16:creationId xmlns:a16="http://schemas.microsoft.com/office/drawing/2014/main" id="{6A17C6B3-7285-B749-B9C7-93A703DE2EB0}"/>
                  </a:ext>
                </a:extLst>
              </p14:cNvPr>
              <p14:cNvContentPartPr/>
              <p14:nvPr/>
            </p14:nvContentPartPr>
            <p14:xfrm>
              <a:off x="7442915" y="2297703"/>
              <a:ext cx="12960" cy="25560"/>
            </p14:xfrm>
          </p:contentPart>
        </mc:Choice>
        <mc:Fallback xmlns="">
          <p:pic>
            <p:nvPicPr>
              <p:cNvPr id="280" name="Ink 279">
                <a:extLst>
                  <a:ext uri="{FF2B5EF4-FFF2-40B4-BE49-F238E27FC236}">
                    <a16:creationId xmlns:a16="http://schemas.microsoft.com/office/drawing/2014/main" id="{6A17C6B3-7285-B749-B9C7-93A703DE2EB0}"/>
                  </a:ext>
                </a:extLst>
              </p:cNvPr>
              <p:cNvPicPr/>
              <p:nvPr/>
            </p:nvPicPr>
            <p:blipFill>
              <a:blip r:embed="rId31"/>
              <a:stretch>
                <a:fillRect/>
              </a:stretch>
            </p:blipFill>
            <p:spPr>
              <a:xfrm>
                <a:off x="7433555" y="2287983"/>
                <a:ext cx="316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1" name="Ink 280">
                <a:extLst>
                  <a:ext uri="{FF2B5EF4-FFF2-40B4-BE49-F238E27FC236}">
                    <a16:creationId xmlns:a16="http://schemas.microsoft.com/office/drawing/2014/main" id="{8FDA82BA-7AD8-C84F-802C-946B2E46C34B}"/>
                  </a:ext>
                </a:extLst>
              </p14:cNvPr>
              <p14:cNvContentPartPr/>
              <p14:nvPr/>
            </p14:nvContentPartPr>
            <p14:xfrm>
              <a:off x="7618955" y="2215983"/>
              <a:ext cx="107280" cy="151200"/>
            </p14:xfrm>
          </p:contentPart>
        </mc:Choice>
        <mc:Fallback xmlns="">
          <p:pic>
            <p:nvPicPr>
              <p:cNvPr id="281" name="Ink 280">
                <a:extLst>
                  <a:ext uri="{FF2B5EF4-FFF2-40B4-BE49-F238E27FC236}">
                    <a16:creationId xmlns:a16="http://schemas.microsoft.com/office/drawing/2014/main" id="{8FDA82BA-7AD8-C84F-802C-946B2E46C34B}"/>
                  </a:ext>
                </a:extLst>
              </p:cNvPr>
              <p:cNvPicPr/>
              <p:nvPr/>
            </p:nvPicPr>
            <p:blipFill>
              <a:blip r:embed="rId33"/>
              <a:stretch>
                <a:fillRect/>
              </a:stretch>
            </p:blipFill>
            <p:spPr>
              <a:xfrm>
                <a:off x="7609595" y="2206623"/>
                <a:ext cx="126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6" name="Ink 285">
                <a:extLst>
                  <a:ext uri="{FF2B5EF4-FFF2-40B4-BE49-F238E27FC236}">
                    <a16:creationId xmlns:a16="http://schemas.microsoft.com/office/drawing/2014/main" id="{ED2D2D3F-A45F-2242-9899-04BD017702AA}"/>
                  </a:ext>
                </a:extLst>
              </p14:cNvPr>
              <p14:cNvContentPartPr/>
              <p14:nvPr/>
            </p14:nvContentPartPr>
            <p14:xfrm>
              <a:off x="7103435" y="2957943"/>
              <a:ext cx="151200" cy="12960"/>
            </p14:xfrm>
          </p:contentPart>
        </mc:Choice>
        <mc:Fallback xmlns="">
          <p:pic>
            <p:nvPicPr>
              <p:cNvPr id="286" name="Ink 285">
                <a:extLst>
                  <a:ext uri="{FF2B5EF4-FFF2-40B4-BE49-F238E27FC236}">
                    <a16:creationId xmlns:a16="http://schemas.microsoft.com/office/drawing/2014/main" id="{ED2D2D3F-A45F-2242-9899-04BD017702AA}"/>
                  </a:ext>
                </a:extLst>
              </p:cNvPr>
              <p:cNvPicPr/>
              <p:nvPr/>
            </p:nvPicPr>
            <p:blipFill>
              <a:blip r:embed="rId35"/>
              <a:stretch>
                <a:fillRect/>
              </a:stretch>
            </p:blipFill>
            <p:spPr>
              <a:xfrm>
                <a:off x="7094435" y="2947863"/>
                <a:ext cx="168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7" name="Ink 286">
                <a:extLst>
                  <a:ext uri="{FF2B5EF4-FFF2-40B4-BE49-F238E27FC236}">
                    <a16:creationId xmlns:a16="http://schemas.microsoft.com/office/drawing/2014/main" id="{35BCE58E-6081-DD43-8389-B507CB2DFC90}"/>
                  </a:ext>
                </a:extLst>
              </p14:cNvPr>
              <p14:cNvContentPartPr/>
              <p14:nvPr/>
            </p14:nvContentPartPr>
            <p14:xfrm>
              <a:off x="7379915" y="2870463"/>
              <a:ext cx="6480" cy="144360"/>
            </p14:xfrm>
          </p:contentPart>
        </mc:Choice>
        <mc:Fallback xmlns="">
          <p:pic>
            <p:nvPicPr>
              <p:cNvPr id="287" name="Ink 286">
                <a:extLst>
                  <a:ext uri="{FF2B5EF4-FFF2-40B4-BE49-F238E27FC236}">
                    <a16:creationId xmlns:a16="http://schemas.microsoft.com/office/drawing/2014/main" id="{35BCE58E-6081-DD43-8389-B507CB2DFC90}"/>
                  </a:ext>
                </a:extLst>
              </p:cNvPr>
              <p:cNvPicPr/>
              <p:nvPr/>
            </p:nvPicPr>
            <p:blipFill>
              <a:blip r:embed="rId37"/>
              <a:stretch>
                <a:fillRect/>
              </a:stretch>
            </p:blipFill>
            <p:spPr>
              <a:xfrm>
                <a:off x="7370366" y="2861080"/>
                <a:ext cx="24215" cy="16240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8" name="Ink 287">
                <a:extLst>
                  <a:ext uri="{FF2B5EF4-FFF2-40B4-BE49-F238E27FC236}">
                    <a16:creationId xmlns:a16="http://schemas.microsoft.com/office/drawing/2014/main" id="{36606368-7BF3-7342-8B5F-9760EB160DDB}"/>
                  </a:ext>
                </a:extLst>
              </p14:cNvPr>
              <p14:cNvContentPartPr/>
              <p14:nvPr/>
            </p14:nvContentPartPr>
            <p14:xfrm>
              <a:off x="7492955" y="2945343"/>
              <a:ext cx="19080" cy="12960"/>
            </p14:xfrm>
          </p:contentPart>
        </mc:Choice>
        <mc:Fallback xmlns="">
          <p:pic>
            <p:nvPicPr>
              <p:cNvPr id="288" name="Ink 287">
                <a:extLst>
                  <a:ext uri="{FF2B5EF4-FFF2-40B4-BE49-F238E27FC236}">
                    <a16:creationId xmlns:a16="http://schemas.microsoft.com/office/drawing/2014/main" id="{36606368-7BF3-7342-8B5F-9760EB160DDB}"/>
                  </a:ext>
                </a:extLst>
              </p:cNvPr>
              <p:cNvPicPr/>
              <p:nvPr/>
            </p:nvPicPr>
            <p:blipFill>
              <a:blip r:embed="rId39"/>
              <a:stretch>
                <a:fillRect/>
              </a:stretch>
            </p:blipFill>
            <p:spPr>
              <a:xfrm>
                <a:off x="7483595" y="293670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9" name="Ink 288">
                <a:extLst>
                  <a:ext uri="{FF2B5EF4-FFF2-40B4-BE49-F238E27FC236}">
                    <a16:creationId xmlns:a16="http://schemas.microsoft.com/office/drawing/2014/main" id="{7F008000-7E04-B344-89E8-7AF7DE4D41D2}"/>
                  </a:ext>
                </a:extLst>
              </p14:cNvPr>
              <p14:cNvContentPartPr/>
              <p14:nvPr/>
            </p14:nvContentPartPr>
            <p14:xfrm>
              <a:off x="7681595" y="2888463"/>
              <a:ext cx="157680" cy="126000"/>
            </p14:xfrm>
          </p:contentPart>
        </mc:Choice>
        <mc:Fallback xmlns="">
          <p:pic>
            <p:nvPicPr>
              <p:cNvPr id="289" name="Ink 288">
                <a:extLst>
                  <a:ext uri="{FF2B5EF4-FFF2-40B4-BE49-F238E27FC236}">
                    <a16:creationId xmlns:a16="http://schemas.microsoft.com/office/drawing/2014/main" id="{7F008000-7E04-B344-89E8-7AF7DE4D41D2}"/>
                  </a:ext>
                </a:extLst>
              </p:cNvPr>
              <p:cNvPicPr/>
              <p:nvPr/>
            </p:nvPicPr>
            <p:blipFill>
              <a:blip r:embed="rId41"/>
              <a:stretch>
                <a:fillRect/>
              </a:stretch>
            </p:blipFill>
            <p:spPr>
              <a:xfrm>
                <a:off x="7672214" y="2879463"/>
                <a:ext cx="176443"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4" name="Ink 296">
                <a:extLst>
                  <a:ext uri="{FF2B5EF4-FFF2-40B4-BE49-F238E27FC236}">
                    <a16:creationId xmlns:a16="http://schemas.microsoft.com/office/drawing/2014/main" id="{E20D516D-E332-8D41-B59A-0AAD932623F8}"/>
                  </a:ext>
                </a:extLst>
              </p14:cNvPr>
              <p14:cNvContentPartPr/>
              <p14:nvPr/>
            </p14:nvContentPartPr>
            <p14:xfrm>
              <a:off x="8159675" y="2876223"/>
              <a:ext cx="163800" cy="176400"/>
            </p14:xfrm>
          </p:contentPart>
        </mc:Choice>
        <mc:Fallback xmlns="">
          <p:pic>
            <p:nvPicPr>
              <p:cNvPr id="294" name="Ink 296">
                <a:extLst>
                  <a:ext uri="{FF2B5EF4-FFF2-40B4-BE49-F238E27FC236}">
                    <a16:creationId xmlns:a16="http://schemas.microsoft.com/office/drawing/2014/main" id="{E20D516D-E332-8D41-B59A-0AAD932623F8}"/>
                  </a:ext>
                </a:extLst>
              </p:cNvPr>
              <p:cNvPicPr/>
              <p:nvPr/>
            </p:nvPicPr>
            <p:blipFill>
              <a:blip r:embed="rId43"/>
              <a:stretch>
                <a:fillRect/>
              </a:stretch>
            </p:blipFill>
            <p:spPr>
              <a:xfrm>
                <a:off x="8151395" y="2865783"/>
                <a:ext cx="181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5" name="Ink 297">
                <a:extLst>
                  <a:ext uri="{FF2B5EF4-FFF2-40B4-BE49-F238E27FC236}">
                    <a16:creationId xmlns:a16="http://schemas.microsoft.com/office/drawing/2014/main" id="{EB003CD0-92E3-524E-8024-84F5D590C18E}"/>
                  </a:ext>
                </a:extLst>
              </p14:cNvPr>
              <p14:cNvContentPartPr/>
              <p14:nvPr/>
            </p14:nvContentPartPr>
            <p14:xfrm>
              <a:off x="7945835" y="2894943"/>
              <a:ext cx="126000" cy="113400"/>
            </p14:xfrm>
          </p:contentPart>
        </mc:Choice>
        <mc:Fallback xmlns="">
          <p:pic>
            <p:nvPicPr>
              <p:cNvPr id="295" name="Ink 297">
                <a:extLst>
                  <a:ext uri="{FF2B5EF4-FFF2-40B4-BE49-F238E27FC236}">
                    <a16:creationId xmlns:a16="http://schemas.microsoft.com/office/drawing/2014/main" id="{EB003CD0-92E3-524E-8024-84F5D590C18E}"/>
                  </a:ext>
                </a:extLst>
              </p:cNvPr>
              <p:cNvPicPr/>
              <p:nvPr/>
            </p:nvPicPr>
            <p:blipFill>
              <a:blip r:embed="rId45"/>
              <a:stretch>
                <a:fillRect/>
              </a:stretch>
            </p:blipFill>
            <p:spPr>
              <a:xfrm>
                <a:off x="7936143" y="2885613"/>
                <a:ext cx="143949"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6" name="Ink 298">
                <a:extLst>
                  <a:ext uri="{FF2B5EF4-FFF2-40B4-BE49-F238E27FC236}">
                    <a16:creationId xmlns:a16="http://schemas.microsoft.com/office/drawing/2014/main" id="{AB04693E-A91C-524B-BA9B-CF1C92550521}"/>
                  </a:ext>
                </a:extLst>
              </p14:cNvPr>
              <p14:cNvContentPartPr/>
              <p14:nvPr/>
            </p14:nvContentPartPr>
            <p14:xfrm>
              <a:off x="7819835" y="2222103"/>
              <a:ext cx="390240" cy="189000"/>
            </p14:xfrm>
          </p:contentPart>
        </mc:Choice>
        <mc:Fallback xmlns="">
          <p:pic>
            <p:nvPicPr>
              <p:cNvPr id="296" name="Ink 298">
                <a:extLst>
                  <a:ext uri="{FF2B5EF4-FFF2-40B4-BE49-F238E27FC236}">
                    <a16:creationId xmlns:a16="http://schemas.microsoft.com/office/drawing/2014/main" id="{AB04693E-A91C-524B-BA9B-CF1C92550521}"/>
                  </a:ext>
                </a:extLst>
              </p:cNvPr>
              <p:cNvPicPr/>
              <p:nvPr/>
            </p:nvPicPr>
            <p:blipFill>
              <a:blip r:embed="rId47"/>
              <a:stretch>
                <a:fillRect/>
              </a:stretch>
            </p:blipFill>
            <p:spPr>
              <a:xfrm>
                <a:off x="7810115" y="2212023"/>
                <a:ext cx="4100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0" name="Ink 299">
                <a:extLst>
                  <a:ext uri="{FF2B5EF4-FFF2-40B4-BE49-F238E27FC236}">
                    <a16:creationId xmlns:a16="http://schemas.microsoft.com/office/drawing/2014/main" id="{E9C19CF9-59EA-AF42-8260-527FF244CFC2}"/>
                  </a:ext>
                </a:extLst>
              </p14:cNvPr>
              <p14:cNvContentPartPr/>
              <p14:nvPr/>
            </p14:nvContentPartPr>
            <p14:xfrm>
              <a:off x="9140315" y="2228583"/>
              <a:ext cx="12960" cy="151200"/>
            </p14:xfrm>
          </p:contentPart>
        </mc:Choice>
        <mc:Fallback xmlns="">
          <p:pic>
            <p:nvPicPr>
              <p:cNvPr id="300" name="Ink 299">
                <a:extLst>
                  <a:ext uri="{FF2B5EF4-FFF2-40B4-BE49-F238E27FC236}">
                    <a16:creationId xmlns:a16="http://schemas.microsoft.com/office/drawing/2014/main" id="{E9C19CF9-59EA-AF42-8260-527FF244CFC2}"/>
                  </a:ext>
                </a:extLst>
              </p:cNvPr>
              <p:cNvPicPr/>
              <p:nvPr/>
            </p:nvPicPr>
            <p:blipFill>
              <a:blip r:embed="rId49"/>
              <a:stretch>
                <a:fillRect/>
              </a:stretch>
            </p:blipFill>
            <p:spPr>
              <a:xfrm>
                <a:off x="9130235" y="2219223"/>
                <a:ext cx="316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1" name="Ink 300">
                <a:extLst>
                  <a:ext uri="{FF2B5EF4-FFF2-40B4-BE49-F238E27FC236}">
                    <a16:creationId xmlns:a16="http://schemas.microsoft.com/office/drawing/2014/main" id="{3A264A76-8840-B645-AE34-EC0D115FA4C9}"/>
                  </a:ext>
                </a:extLst>
              </p14:cNvPr>
              <p14:cNvContentPartPr/>
              <p14:nvPr/>
            </p14:nvContentPartPr>
            <p14:xfrm>
              <a:off x="9278555" y="2303823"/>
              <a:ext cx="6480" cy="360"/>
            </p14:xfrm>
          </p:contentPart>
        </mc:Choice>
        <mc:Fallback xmlns="">
          <p:pic>
            <p:nvPicPr>
              <p:cNvPr id="301" name="Ink 300">
                <a:extLst>
                  <a:ext uri="{FF2B5EF4-FFF2-40B4-BE49-F238E27FC236}">
                    <a16:creationId xmlns:a16="http://schemas.microsoft.com/office/drawing/2014/main" id="{3A264A76-8840-B645-AE34-EC0D115FA4C9}"/>
                  </a:ext>
                </a:extLst>
              </p:cNvPr>
              <p:cNvPicPr/>
              <p:nvPr/>
            </p:nvPicPr>
            <p:blipFill>
              <a:blip r:embed="rId51"/>
              <a:stretch>
                <a:fillRect/>
              </a:stretch>
            </p:blipFill>
            <p:spPr>
              <a:xfrm>
                <a:off x="9269555" y="2294823"/>
                <a:ext cx="24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2" name="Ink 301">
                <a:extLst>
                  <a:ext uri="{FF2B5EF4-FFF2-40B4-BE49-F238E27FC236}">
                    <a16:creationId xmlns:a16="http://schemas.microsoft.com/office/drawing/2014/main" id="{07DDA99E-0FFF-BB44-8F9B-EE0ABB80A28D}"/>
                  </a:ext>
                </a:extLst>
              </p14:cNvPr>
              <p14:cNvContentPartPr/>
              <p14:nvPr/>
            </p14:nvContentPartPr>
            <p14:xfrm>
              <a:off x="9455315" y="2272503"/>
              <a:ext cx="106560" cy="113400"/>
            </p14:xfrm>
          </p:contentPart>
        </mc:Choice>
        <mc:Fallback xmlns="">
          <p:pic>
            <p:nvPicPr>
              <p:cNvPr id="302" name="Ink 301">
                <a:extLst>
                  <a:ext uri="{FF2B5EF4-FFF2-40B4-BE49-F238E27FC236}">
                    <a16:creationId xmlns:a16="http://schemas.microsoft.com/office/drawing/2014/main" id="{07DDA99E-0FFF-BB44-8F9B-EE0ABB80A28D}"/>
                  </a:ext>
                </a:extLst>
              </p:cNvPr>
              <p:cNvPicPr/>
              <p:nvPr/>
            </p:nvPicPr>
            <p:blipFill>
              <a:blip r:embed="rId53"/>
              <a:stretch>
                <a:fillRect/>
              </a:stretch>
            </p:blipFill>
            <p:spPr>
              <a:xfrm>
                <a:off x="9446315" y="2263531"/>
                <a:ext cx="1242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3" name="Ink 302">
                <a:extLst>
                  <a:ext uri="{FF2B5EF4-FFF2-40B4-BE49-F238E27FC236}">
                    <a16:creationId xmlns:a16="http://schemas.microsoft.com/office/drawing/2014/main" id="{C110AADA-882F-2049-AEE7-4C733FCAA534}"/>
                  </a:ext>
                </a:extLst>
              </p14:cNvPr>
              <p14:cNvContentPartPr/>
              <p14:nvPr/>
            </p14:nvContentPartPr>
            <p14:xfrm>
              <a:off x="9643235" y="2253783"/>
              <a:ext cx="119880" cy="176400"/>
            </p14:xfrm>
          </p:contentPart>
        </mc:Choice>
        <mc:Fallback xmlns="">
          <p:pic>
            <p:nvPicPr>
              <p:cNvPr id="303" name="Ink 302">
                <a:extLst>
                  <a:ext uri="{FF2B5EF4-FFF2-40B4-BE49-F238E27FC236}">
                    <a16:creationId xmlns:a16="http://schemas.microsoft.com/office/drawing/2014/main" id="{C110AADA-882F-2049-AEE7-4C733FCAA534}"/>
                  </a:ext>
                </a:extLst>
              </p:cNvPr>
              <p:cNvPicPr/>
              <p:nvPr/>
            </p:nvPicPr>
            <p:blipFill>
              <a:blip r:embed="rId55"/>
              <a:stretch>
                <a:fillRect/>
              </a:stretch>
            </p:blipFill>
            <p:spPr>
              <a:xfrm>
                <a:off x="9633486" y="2244423"/>
                <a:ext cx="139379"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4" name="Ink 303">
                <a:extLst>
                  <a:ext uri="{FF2B5EF4-FFF2-40B4-BE49-F238E27FC236}">
                    <a16:creationId xmlns:a16="http://schemas.microsoft.com/office/drawing/2014/main" id="{3797D41E-D1F0-2548-A897-D7148319D38F}"/>
                  </a:ext>
                </a:extLst>
              </p14:cNvPr>
              <p14:cNvContentPartPr/>
              <p14:nvPr/>
            </p14:nvContentPartPr>
            <p14:xfrm>
              <a:off x="8951675" y="3001863"/>
              <a:ext cx="145080" cy="12960"/>
            </p14:xfrm>
          </p:contentPart>
        </mc:Choice>
        <mc:Fallback xmlns="">
          <p:pic>
            <p:nvPicPr>
              <p:cNvPr id="304" name="Ink 303">
                <a:extLst>
                  <a:ext uri="{FF2B5EF4-FFF2-40B4-BE49-F238E27FC236}">
                    <a16:creationId xmlns:a16="http://schemas.microsoft.com/office/drawing/2014/main" id="{3797D41E-D1F0-2548-A897-D7148319D38F}"/>
                  </a:ext>
                </a:extLst>
              </p:cNvPr>
              <p:cNvPicPr/>
              <p:nvPr/>
            </p:nvPicPr>
            <p:blipFill>
              <a:blip r:embed="rId57"/>
              <a:stretch>
                <a:fillRect/>
              </a:stretch>
            </p:blipFill>
            <p:spPr>
              <a:xfrm>
                <a:off x="8942292" y="2992143"/>
                <a:ext cx="162764"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5" name="Ink 304">
                <a:extLst>
                  <a:ext uri="{FF2B5EF4-FFF2-40B4-BE49-F238E27FC236}">
                    <a16:creationId xmlns:a16="http://schemas.microsoft.com/office/drawing/2014/main" id="{8A91C07A-5F8D-814E-9492-EC5E46669051}"/>
                  </a:ext>
                </a:extLst>
              </p14:cNvPr>
              <p14:cNvContentPartPr/>
              <p14:nvPr/>
            </p14:nvContentPartPr>
            <p14:xfrm>
              <a:off x="9222035" y="2920143"/>
              <a:ext cx="12960" cy="163800"/>
            </p14:xfrm>
          </p:contentPart>
        </mc:Choice>
        <mc:Fallback xmlns="">
          <p:pic>
            <p:nvPicPr>
              <p:cNvPr id="305" name="Ink 304">
                <a:extLst>
                  <a:ext uri="{FF2B5EF4-FFF2-40B4-BE49-F238E27FC236}">
                    <a16:creationId xmlns:a16="http://schemas.microsoft.com/office/drawing/2014/main" id="{8A91C07A-5F8D-814E-9492-EC5E46669051}"/>
                  </a:ext>
                </a:extLst>
              </p:cNvPr>
              <p:cNvPicPr/>
              <p:nvPr/>
            </p:nvPicPr>
            <p:blipFill>
              <a:blip r:embed="rId59"/>
              <a:stretch>
                <a:fillRect/>
              </a:stretch>
            </p:blipFill>
            <p:spPr>
              <a:xfrm>
                <a:off x="9212315" y="2910783"/>
                <a:ext cx="30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6" name="Ink 305">
                <a:extLst>
                  <a:ext uri="{FF2B5EF4-FFF2-40B4-BE49-F238E27FC236}">
                    <a16:creationId xmlns:a16="http://schemas.microsoft.com/office/drawing/2014/main" id="{84408DE3-D1B2-5D47-A5BE-48A8AC97D272}"/>
                  </a:ext>
                </a:extLst>
              </p14:cNvPr>
              <p14:cNvContentPartPr/>
              <p14:nvPr/>
            </p14:nvContentPartPr>
            <p14:xfrm>
              <a:off x="9335075" y="3001863"/>
              <a:ext cx="6480" cy="6480"/>
            </p14:xfrm>
          </p:contentPart>
        </mc:Choice>
        <mc:Fallback xmlns="">
          <p:pic>
            <p:nvPicPr>
              <p:cNvPr id="306" name="Ink 305">
                <a:extLst>
                  <a:ext uri="{FF2B5EF4-FFF2-40B4-BE49-F238E27FC236}">
                    <a16:creationId xmlns:a16="http://schemas.microsoft.com/office/drawing/2014/main" id="{84408DE3-D1B2-5D47-A5BE-48A8AC97D272}"/>
                  </a:ext>
                </a:extLst>
              </p:cNvPr>
              <p:cNvPicPr/>
              <p:nvPr/>
            </p:nvPicPr>
            <p:blipFill>
              <a:blip r:embed="rId61"/>
              <a:stretch>
                <a:fillRect/>
              </a:stretch>
            </p:blipFill>
            <p:spPr>
              <a:xfrm>
                <a:off x="9326075" y="2992655"/>
                <a:ext cx="2448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7" name="Ink 306">
                <a:extLst>
                  <a:ext uri="{FF2B5EF4-FFF2-40B4-BE49-F238E27FC236}">
                    <a16:creationId xmlns:a16="http://schemas.microsoft.com/office/drawing/2014/main" id="{159D65D6-7652-7C4A-8F2B-06C07AE6AA99}"/>
                  </a:ext>
                </a:extLst>
              </p14:cNvPr>
              <p14:cNvContentPartPr/>
              <p14:nvPr/>
            </p14:nvContentPartPr>
            <p14:xfrm>
              <a:off x="9523715" y="2951463"/>
              <a:ext cx="119880" cy="113400"/>
            </p14:xfrm>
          </p:contentPart>
        </mc:Choice>
        <mc:Fallback xmlns="">
          <p:pic>
            <p:nvPicPr>
              <p:cNvPr id="307" name="Ink 306">
                <a:extLst>
                  <a:ext uri="{FF2B5EF4-FFF2-40B4-BE49-F238E27FC236}">
                    <a16:creationId xmlns:a16="http://schemas.microsoft.com/office/drawing/2014/main" id="{159D65D6-7652-7C4A-8F2B-06C07AE6AA99}"/>
                  </a:ext>
                </a:extLst>
              </p:cNvPr>
              <p:cNvPicPr/>
              <p:nvPr/>
            </p:nvPicPr>
            <p:blipFill>
              <a:blip r:embed="rId63"/>
              <a:stretch>
                <a:fillRect/>
              </a:stretch>
            </p:blipFill>
            <p:spPr>
              <a:xfrm>
                <a:off x="9514715" y="2942103"/>
                <a:ext cx="137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8" name="Ink 307">
                <a:extLst>
                  <a:ext uri="{FF2B5EF4-FFF2-40B4-BE49-F238E27FC236}">
                    <a16:creationId xmlns:a16="http://schemas.microsoft.com/office/drawing/2014/main" id="{A8E90B40-ACF7-8743-AB8A-D24AE02FAF66}"/>
                  </a:ext>
                </a:extLst>
              </p14:cNvPr>
              <p14:cNvContentPartPr/>
              <p14:nvPr/>
            </p14:nvContentPartPr>
            <p14:xfrm>
              <a:off x="9712355" y="2926263"/>
              <a:ext cx="126000" cy="176400"/>
            </p14:xfrm>
          </p:contentPart>
        </mc:Choice>
        <mc:Fallback xmlns="">
          <p:pic>
            <p:nvPicPr>
              <p:cNvPr id="308" name="Ink 307">
                <a:extLst>
                  <a:ext uri="{FF2B5EF4-FFF2-40B4-BE49-F238E27FC236}">
                    <a16:creationId xmlns:a16="http://schemas.microsoft.com/office/drawing/2014/main" id="{A8E90B40-ACF7-8743-AB8A-D24AE02FAF66}"/>
                  </a:ext>
                </a:extLst>
              </p:cNvPr>
              <p:cNvPicPr/>
              <p:nvPr/>
            </p:nvPicPr>
            <p:blipFill>
              <a:blip r:embed="rId65"/>
              <a:stretch>
                <a:fillRect/>
              </a:stretch>
            </p:blipFill>
            <p:spPr>
              <a:xfrm>
                <a:off x="9703355" y="2917263"/>
                <a:ext cx="144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1" name="Ink 310">
                <a:extLst>
                  <a:ext uri="{FF2B5EF4-FFF2-40B4-BE49-F238E27FC236}">
                    <a16:creationId xmlns:a16="http://schemas.microsoft.com/office/drawing/2014/main" id="{37650C1C-65EC-0548-A6D8-B25D307687F6}"/>
                  </a:ext>
                </a:extLst>
              </p14:cNvPr>
              <p14:cNvContentPartPr/>
              <p14:nvPr/>
            </p14:nvContentPartPr>
            <p14:xfrm>
              <a:off x="7310795" y="1524423"/>
              <a:ext cx="12960" cy="19080"/>
            </p14:xfrm>
          </p:contentPart>
        </mc:Choice>
        <mc:Fallback xmlns="">
          <p:pic>
            <p:nvPicPr>
              <p:cNvPr id="311" name="Ink 310">
                <a:extLst>
                  <a:ext uri="{FF2B5EF4-FFF2-40B4-BE49-F238E27FC236}">
                    <a16:creationId xmlns:a16="http://schemas.microsoft.com/office/drawing/2014/main" id="{37650C1C-65EC-0548-A6D8-B25D307687F6}"/>
                  </a:ext>
                </a:extLst>
              </p:cNvPr>
              <p:cNvPicPr/>
              <p:nvPr/>
            </p:nvPicPr>
            <p:blipFill>
              <a:blip r:embed="rId67"/>
              <a:stretch>
                <a:fillRect/>
              </a:stretch>
            </p:blipFill>
            <p:spPr>
              <a:xfrm>
                <a:off x="7301795" y="1515943"/>
                <a:ext cx="3060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2" name="Ink 311">
                <a:extLst>
                  <a:ext uri="{FF2B5EF4-FFF2-40B4-BE49-F238E27FC236}">
                    <a16:creationId xmlns:a16="http://schemas.microsoft.com/office/drawing/2014/main" id="{7DD53FD4-412A-704F-AC78-3E5AE93D42C5}"/>
                  </a:ext>
                </a:extLst>
              </p14:cNvPr>
              <p14:cNvContentPartPr/>
              <p14:nvPr/>
            </p14:nvContentPartPr>
            <p14:xfrm>
              <a:off x="7455515" y="1448823"/>
              <a:ext cx="119880" cy="132480"/>
            </p14:xfrm>
          </p:contentPart>
        </mc:Choice>
        <mc:Fallback xmlns="">
          <p:pic>
            <p:nvPicPr>
              <p:cNvPr id="312" name="Ink 311">
                <a:extLst>
                  <a:ext uri="{FF2B5EF4-FFF2-40B4-BE49-F238E27FC236}">
                    <a16:creationId xmlns:a16="http://schemas.microsoft.com/office/drawing/2014/main" id="{7DD53FD4-412A-704F-AC78-3E5AE93D42C5}"/>
                  </a:ext>
                </a:extLst>
              </p:cNvPr>
              <p:cNvPicPr/>
              <p:nvPr/>
            </p:nvPicPr>
            <p:blipFill>
              <a:blip r:embed="rId69"/>
              <a:stretch>
                <a:fillRect/>
              </a:stretch>
            </p:blipFill>
            <p:spPr>
              <a:xfrm>
                <a:off x="7446875" y="1440159"/>
                <a:ext cx="136800" cy="14944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3" name="Ink 312">
                <a:extLst>
                  <a:ext uri="{FF2B5EF4-FFF2-40B4-BE49-F238E27FC236}">
                    <a16:creationId xmlns:a16="http://schemas.microsoft.com/office/drawing/2014/main" id="{93E1D156-06CC-8948-840A-BC5EAE63B055}"/>
                  </a:ext>
                </a:extLst>
              </p14:cNvPr>
              <p14:cNvContentPartPr/>
              <p14:nvPr/>
            </p14:nvContentPartPr>
            <p14:xfrm>
              <a:off x="7668995" y="1455303"/>
              <a:ext cx="82080" cy="126000"/>
            </p14:xfrm>
          </p:contentPart>
        </mc:Choice>
        <mc:Fallback xmlns="">
          <p:pic>
            <p:nvPicPr>
              <p:cNvPr id="313" name="Ink 312">
                <a:extLst>
                  <a:ext uri="{FF2B5EF4-FFF2-40B4-BE49-F238E27FC236}">
                    <a16:creationId xmlns:a16="http://schemas.microsoft.com/office/drawing/2014/main" id="{93E1D156-06CC-8948-840A-BC5EAE63B055}"/>
                  </a:ext>
                </a:extLst>
              </p:cNvPr>
              <p:cNvPicPr/>
              <p:nvPr/>
            </p:nvPicPr>
            <p:blipFill>
              <a:blip r:embed="rId71"/>
              <a:stretch>
                <a:fillRect/>
              </a:stretch>
            </p:blipFill>
            <p:spPr>
              <a:xfrm>
                <a:off x="7659995" y="1446663"/>
                <a:ext cx="100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15" name="Ink 314">
                <a:extLst>
                  <a:ext uri="{FF2B5EF4-FFF2-40B4-BE49-F238E27FC236}">
                    <a16:creationId xmlns:a16="http://schemas.microsoft.com/office/drawing/2014/main" id="{A9778EA0-6758-FF48-AF2B-6DFA84A384E9}"/>
                  </a:ext>
                </a:extLst>
              </p14:cNvPr>
              <p14:cNvContentPartPr/>
              <p14:nvPr/>
            </p14:nvContentPartPr>
            <p14:xfrm>
              <a:off x="7889315" y="1587063"/>
              <a:ext cx="19080" cy="75960"/>
            </p14:xfrm>
          </p:contentPart>
        </mc:Choice>
        <mc:Fallback xmlns="">
          <p:pic>
            <p:nvPicPr>
              <p:cNvPr id="315" name="Ink 314">
                <a:extLst>
                  <a:ext uri="{FF2B5EF4-FFF2-40B4-BE49-F238E27FC236}">
                    <a16:creationId xmlns:a16="http://schemas.microsoft.com/office/drawing/2014/main" id="{A9778EA0-6758-FF48-AF2B-6DFA84A384E9}"/>
                  </a:ext>
                </a:extLst>
              </p:cNvPr>
              <p:cNvPicPr/>
              <p:nvPr/>
            </p:nvPicPr>
            <p:blipFill>
              <a:blip r:embed="rId73"/>
              <a:stretch>
                <a:fillRect/>
              </a:stretch>
            </p:blipFill>
            <p:spPr>
              <a:xfrm>
                <a:off x="7880675" y="1577658"/>
                <a:ext cx="3708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6" name="Ink 315">
                <a:extLst>
                  <a:ext uri="{FF2B5EF4-FFF2-40B4-BE49-F238E27FC236}">
                    <a16:creationId xmlns:a16="http://schemas.microsoft.com/office/drawing/2014/main" id="{B251095C-77D7-EB49-8112-03BE6A363CCC}"/>
                  </a:ext>
                </a:extLst>
              </p14:cNvPr>
              <p14:cNvContentPartPr/>
              <p14:nvPr/>
            </p14:nvContentPartPr>
            <p14:xfrm>
              <a:off x="7436435" y="1782183"/>
              <a:ext cx="12960" cy="100800"/>
            </p14:xfrm>
          </p:contentPart>
        </mc:Choice>
        <mc:Fallback xmlns="">
          <p:pic>
            <p:nvPicPr>
              <p:cNvPr id="316" name="Ink 315">
                <a:extLst>
                  <a:ext uri="{FF2B5EF4-FFF2-40B4-BE49-F238E27FC236}">
                    <a16:creationId xmlns:a16="http://schemas.microsoft.com/office/drawing/2014/main" id="{B251095C-77D7-EB49-8112-03BE6A363CCC}"/>
                  </a:ext>
                </a:extLst>
              </p:cNvPr>
              <p:cNvPicPr/>
              <p:nvPr/>
            </p:nvPicPr>
            <p:blipFill>
              <a:blip r:embed="rId75"/>
              <a:stretch>
                <a:fillRect/>
              </a:stretch>
            </p:blipFill>
            <p:spPr>
              <a:xfrm>
                <a:off x="7427435" y="1773215"/>
                <a:ext cx="30600"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17" name="Ink 316">
                <a:extLst>
                  <a:ext uri="{FF2B5EF4-FFF2-40B4-BE49-F238E27FC236}">
                    <a16:creationId xmlns:a16="http://schemas.microsoft.com/office/drawing/2014/main" id="{DDFA0FC9-32DD-8847-AADE-C6BB72048645}"/>
                  </a:ext>
                </a:extLst>
              </p14:cNvPr>
              <p14:cNvContentPartPr/>
              <p14:nvPr/>
            </p14:nvContentPartPr>
            <p14:xfrm>
              <a:off x="7530755" y="1838703"/>
              <a:ext cx="25560" cy="19080"/>
            </p14:xfrm>
          </p:contentPart>
        </mc:Choice>
        <mc:Fallback xmlns="">
          <p:pic>
            <p:nvPicPr>
              <p:cNvPr id="317" name="Ink 316">
                <a:extLst>
                  <a:ext uri="{FF2B5EF4-FFF2-40B4-BE49-F238E27FC236}">
                    <a16:creationId xmlns:a16="http://schemas.microsoft.com/office/drawing/2014/main" id="{DDFA0FC9-32DD-8847-AADE-C6BB72048645}"/>
                  </a:ext>
                </a:extLst>
              </p:cNvPr>
              <p:cNvPicPr/>
              <p:nvPr/>
            </p:nvPicPr>
            <p:blipFill>
              <a:blip r:embed="rId77"/>
              <a:stretch>
                <a:fillRect/>
              </a:stretch>
            </p:blipFill>
            <p:spPr>
              <a:xfrm>
                <a:off x="7521626" y="1830576"/>
                <a:ext cx="43087"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18" name="Ink 317">
                <a:extLst>
                  <a:ext uri="{FF2B5EF4-FFF2-40B4-BE49-F238E27FC236}">
                    <a16:creationId xmlns:a16="http://schemas.microsoft.com/office/drawing/2014/main" id="{550B2509-C11E-E64F-B31E-6573D72FB4D3}"/>
                  </a:ext>
                </a:extLst>
              </p14:cNvPr>
              <p14:cNvContentPartPr/>
              <p14:nvPr/>
            </p14:nvContentPartPr>
            <p14:xfrm>
              <a:off x="7656395" y="1750503"/>
              <a:ext cx="100800" cy="170280"/>
            </p14:xfrm>
          </p:contentPart>
        </mc:Choice>
        <mc:Fallback xmlns="">
          <p:pic>
            <p:nvPicPr>
              <p:cNvPr id="318" name="Ink 317">
                <a:extLst>
                  <a:ext uri="{FF2B5EF4-FFF2-40B4-BE49-F238E27FC236}">
                    <a16:creationId xmlns:a16="http://schemas.microsoft.com/office/drawing/2014/main" id="{550B2509-C11E-E64F-B31E-6573D72FB4D3}"/>
                  </a:ext>
                </a:extLst>
              </p:cNvPr>
              <p:cNvPicPr/>
              <p:nvPr/>
            </p:nvPicPr>
            <p:blipFill>
              <a:blip r:embed="rId79"/>
              <a:stretch>
                <a:fillRect/>
              </a:stretch>
            </p:blipFill>
            <p:spPr>
              <a:xfrm>
                <a:off x="7647755" y="1741484"/>
                <a:ext cx="11880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19" name="Ink 318">
                <a:extLst>
                  <a:ext uri="{FF2B5EF4-FFF2-40B4-BE49-F238E27FC236}">
                    <a16:creationId xmlns:a16="http://schemas.microsoft.com/office/drawing/2014/main" id="{1793ED8B-C62B-1A43-89DB-1BEBD4DA0335}"/>
                  </a:ext>
                </a:extLst>
              </p14:cNvPr>
              <p14:cNvContentPartPr/>
              <p14:nvPr/>
            </p14:nvContentPartPr>
            <p14:xfrm>
              <a:off x="7876715" y="1769583"/>
              <a:ext cx="113400" cy="145080"/>
            </p14:xfrm>
          </p:contentPart>
        </mc:Choice>
        <mc:Fallback xmlns="">
          <p:pic>
            <p:nvPicPr>
              <p:cNvPr id="319" name="Ink 318">
                <a:extLst>
                  <a:ext uri="{FF2B5EF4-FFF2-40B4-BE49-F238E27FC236}">
                    <a16:creationId xmlns:a16="http://schemas.microsoft.com/office/drawing/2014/main" id="{1793ED8B-C62B-1A43-89DB-1BEBD4DA0335}"/>
                  </a:ext>
                </a:extLst>
              </p:cNvPr>
              <p:cNvPicPr/>
              <p:nvPr/>
            </p:nvPicPr>
            <p:blipFill>
              <a:blip r:embed="rId81"/>
              <a:stretch>
                <a:fillRect/>
              </a:stretch>
            </p:blipFill>
            <p:spPr>
              <a:xfrm>
                <a:off x="7867743" y="1760583"/>
                <a:ext cx="131702"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20" name="Ink 319">
                <a:extLst>
                  <a:ext uri="{FF2B5EF4-FFF2-40B4-BE49-F238E27FC236}">
                    <a16:creationId xmlns:a16="http://schemas.microsoft.com/office/drawing/2014/main" id="{81FAA79B-9E70-D548-B92C-72682623E289}"/>
                  </a:ext>
                </a:extLst>
              </p14:cNvPr>
              <p14:cNvContentPartPr/>
              <p14:nvPr/>
            </p14:nvContentPartPr>
            <p14:xfrm>
              <a:off x="8058875" y="1706583"/>
              <a:ext cx="113400" cy="245520"/>
            </p14:xfrm>
          </p:contentPart>
        </mc:Choice>
        <mc:Fallback xmlns="">
          <p:pic>
            <p:nvPicPr>
              <p:cNvPr id="320" name="Ink 319">
                <a:extLst>
                  <a:ext uri="{FF2B5EF4-FFF2-40B4-BE49-F238E27FC236}">
                    <a16:creationId xmlns:a16="http://schemas.microsoft.com/office/drawing/2014/main" id="{81FAA79B-9E70-D548-B92C-72682623E289}"/>
                  </a:ext>
                </a:extLst>
              </p:cNvPr>
              <p:cNvPicPr/>
              <p:nvPr/>
            </p:nvPicPr>
            <p:blipFill>
              <a:blip r:embed="rId83"/>
              <a:stretch>
                <a:fillRect/>
              </a:stretch>
            </p:blipFill>
            <p:spPr>
              <a:xfrm>
                <a:off x="8049875" y="1697583"/>
                <a:ext cx="131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1" name="Ink 321">
                <a:extLst>
                  <a:ext uri="{FF2B5EF4-FFF2-40B4-BE49-F238E27FC236}">
                    <a16:creationId xmlns:a16="http://schemas.microsoft.com/office/drawing/2014/main" id="{83DE392E-ACE5-174A-905C-121168FD1B64}"/>
                  </a:ext>
                </a:extLst>
              </p14:cNvPr>
              <p14:cNvContentPartPr/>
              <p14:nvPr/>
            </p14:nvContentPartPr>
            <p14:xfrm>
              <a:off x="6996515" y="1423623"/>
              <a:ext cx="207720" cy="176400"/>
            </p14:xfrm>
          </p:contentPart>
        </mc:Choice>
        <mc:Fallback xmlns="">
          <p:pic>
            <p:nvPicPr>
              <p:cNvPr id="321" name="Ink 321">
                <a:extLst>
                  <a:ext uri="{FF2B5EF4-FFF2-40B4-BE49-F238E27FC236}">
                    <a16:creationId xmlns:a16="http://schemas.microsoft.com/office/drawing/2014/main" id="{83DE392E-ACE5-174A-905C-121168FD1B64}"/>
                  </a:ext>
                </a:extLst>
              </p:cNvPr>
              <p:cNvPicPr/>
              <p:nvPr/>
            </p:nvPicPr>
            <p:blipFill>
              <a:blip r:embed="rId85"/>
              <a:stretch>
                <a:fillRect/>
              </a:stretch>
            </p:blipFill>
            <p:spPr>
              <a:xfrm>
                <a:off x="6987515" y="1414623"/>
                <a:ext cx="22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25" name="Ink 324">
                <a:extLst>
                  <a:ext uri="{FF2B5EF4-FFF2-40B4-BE49-F238E27FC236}">
                    <a16:creationId xmlns:a16="http://schemas.microsoft.com/office/drawing/2014/main" id="{F1D59CE2-67C1-D54E-B53E-FAFA1601DF26}"/>
                  </a:ext>
                </a:extLst>
              </p14:cNvPr>
              <p14:cNvContentPartPr/>
              <p14:nvPr/>
            </p14:nvContentPartPr>
            <p14:xfrm>
              <a:off x="9247235" y="1492743"/>
              <a:ext cx="119880" cy="107280"/>
            </p14:xfrm>
          </p:contentPart>
        </mc:Choice>
        <mc:Fallback xmlns="">
          <p:pic>
            <p:nvPicPr>
              <p:cNvPr id="325" name="Ink 324">
                <a:extLst>
                  <a:ext uri="{FF2B5EF4-FFF2-40B4-BE49-F238E27FC236}">
                    <a16:creationId xmlns:a16="http://schemas.microsoft.com/office/drawing/2014/main" id="{F1D59CE2-67C1-D54E-B53E-FAFA1601DF26}"/>
                  </a:ext>
                </a:extLst>
              </p:cNvPr>
              <p:cNvPicPr/>
              <p:nvPr/>
            </p:nvPicPr>
            <p:blipFill>
              <a:blip r:embed="rId87"/>
              <a:stretch>
                <a:fillRect/>
              </a:stretch>
            </p:blipFill>
            <p:spPr>
              <a:xfrm>
                <a:off x="9238235" y="1483743"/>
                <a:ext cx="137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34" name="Ink 335">
                <a:extLst>
                  <a:ext uri="{FF2B5EF4-FFF2-40B4-BE49-F238E27FC236}">
                    <a16:creationId xmlns:a16="http://schemas.microsoft.com/office/drawing/2014/main" id="{6065C018-385D-A547-B545-DD46E747B783}"/>
                  </a:ext>
                </a:extLst>
              </p14:cNvPr>
              <p14:cNvContentPartPr/>
              <p14:nvPr/>
            </p14:nvContentPartPr>
            <p14:xfrm>
              <a:off x="8882555" y="1448823"/>
              <a:ext cx="245520" cy="182520"/>
            </p14:xfrm>
          </p:contentPart>
        </mc:Choice>
        <mc:Fallback xmlns="">
          <p:pic>
            <p:nvPicPr>
              <p:cNvPr id="334" name="Ink 335">
                <a:extLst>
                  <a:ext uri="{FF2B5EF4-FFF2-40B4-BE49-F238E27FC236}">
                    <a16:creationId xmlns:a16="http://schemas.microsoft.com/office/drawing/2014/main" id="{6065C018-385D-A547-B545-DD46E747B783}"/>
                  </a:ext>
                </a:extLst>
              </p:cNvPr>
              <p:cNvPicPr/>
              <p:nvPr/>
            </p:nvPicPr>
            <p:blipFill>
              <a:blip r:embed="rId89"/>
              <a:stretch>
                <a:fillRect/>
              </a:stretch>
            </p:blipFill>
            <p:spPr>
              <a:xfrm>
                <a:off x="8873209" y="1439823"/>
                <a:ext cx="262775"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44" name="Ink 345">
                <a:extLst>
                  <a:ext uri="{FF2B5EF4-FFF2-40B4-BE49-F238E27FC236}">
                    <a16:creationId xmlns:a16="http://schemas.microsoft.com/office/drawing/2014/main" id="{5B5B7F4A-03DE-ED49-BD6E-0B6934935490}"/>
                  </a:ext>
                </a:extLst>
              </p14:cNvPr>
              <p14:cNvContentPartPr/>
              <p14:nvPr/>
            </p14:nvContentPartPr>
            <p14:xfrm>
              <a:off x="9461075" y="1448823"/>
              <a:ext cx="792360" cy="503280"/>
            </p14:xfrm>
          </p:contentPart>
        </mc:Choice>
        <mc:Fallback xmlns="">
          <p:pic>
            <p:nvPicPr>
              <p:cNvPr id="344" name="Ink 345">
                <a:extLst>
                  <a:ext uri="{FF2B5EF4-FFF2-40B4-BE49-F238E27FC236}">
                    <a16:creationId xmlns:a16="http://schemas.microsoft.com/office/drawing/2014/main" id="{5B5B7F4A-03DE-ED49-BD6E-0B6934935490}"/>
                  </a:ext>
                </a:extLst>
              </p:cNvPr>
              <p:cNvPicPr/>
              <p:nvPr/>
            </p:nvPicPr>
            <p:blipFill>
              <a:blip r:embed="rId91"/>
              <a:stretch>
                <a:fillRect/>
              </a:stretch>
            </p:blipFill>
            <p:spPr>
              <a:xfrm>
                <a:off x="9452079" y="1439103"/>
                <a:ext cx="811071"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45" name="Ink 346">
                <a:extLst>
                  <a:ext uri="{FF2B5EF4-FFF2-40B4-BE49-F238E27FC236}">
                    <a16:creationId xmlns:a16="http://schemas.microsoft.com/office/drawing/2014/main" id="{BDDF9923-C842-1940-9743-A9165EC12C77}"/>
                  </a:ext>
                </a:extLst>
              </p14:cNvPr>
              <p14:cNvContentPartPr/>
              <p14:nvPr/>
            </p14:nvContentPartPr>
            <p14:xfrm>
              <a:off x="9165515" y="1775703"/>
              <a:ext cx="213840" cy="94680"/>
            </p14:xfrm>
          </p:contentPart>
        </mc:Choice>
        <mc:Fallback xmlns="">
          <p:pic>
            <p:nvPicPr>
              <p:cNvPr id="345" name="Ink 346">
                <a:extLst>
                  <a:ext uri="{FF2B5EF4-FFF2-40B4-BE49-F238E27FC236}">
                    <a16:creationId xmlns:a16="http://schemas.microsoft.com/office/drawing/2014/main" id="{BDDF9923-C842-1940-9743-A9165EC12C77}"/>
                  </a:ext>
                </a:extLst>
              </p:cNvPr>
              <p:cNvPicPr/>
              <p:nvPr/>
            </p:nvPicPr>
            <p:blipFill>
              <a:blip r:embed="rId93"/>
              <a:stretch>
                <a:fillRect/>
              </a:stretch>
            </p:blipFill>
            <p:spPr>
              <a:xfrm>
                <a:off x="9156890" y="1766703"/>
                <a:ext cx="231091"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49" name="Ink 349">
                <a:extLst>
                  <a:ext uri="{FF2B5EF4-FFF2-40B4-BE49-F238E27FC236}">
                    <a16:creationId xmlns:a16="http://schemas.microsoft.com/office/drawing/2014/main" id="{F27DE25E-97B2-8B43-8BA5-BFAFCFBFB265}"/>
                  </a:ext>
                </a:extLst>
              </p14:cNvPr>
              <p14:cNvContentPartPr/>
              <p14:nvPr/>
            </p14:nvContentPartPr>
            <p14:xfrm>
              <a:off x="5009675" y="1436223"/>
              <a:ext cx="151200" cy="182520"/>
            </p14:xfrm>
          </p:contentPart>
        </mc:Choice>
        <mc:Fallback xmlns="">
          <p:pic>
            <p:nvPicPr>
              <p:cNvPr id="349" name="Ink 349">
                <a:extLst>
                  <a:ext uri="{FF2B5EF4-FFF2-40B4-BE49-F238E27FC236}">
                    <a16:creationId xmlns:a16="http://schemas.microsoft.com/office/drawing/2014/main" id="{F27DE25E-97B2-8B43-8BA5-BFAFCFBFB265}"/>
                  </a:ext>
                </a:extLst>
              </p:cNvPr>
              <p:cNvPicPr/>
              <p:nvPr/>
            </p:nvPicPr>
            <p:blipFill>
              <a:blip r:embed="rId95"/>
              <a:stretch>
                <a:fillRect/>
              </a:stretch>
            </p:blipFill>
            <p:spPr>
              <a:xfrm>
                <a:off x="4991718" y="1418583"/>
                <a:ext cx="178495"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7" name="Ink 587">
                <a:extLst>
                  <a:ext uri="{FF2B5EF4-FFF2-40B4-BE49-F238E27FC236}">
                    <a16:creationId xmlns:a16="http://schemas.microsoft.com/office/drawing/2014/main" id="{C941DC76-5AA1-D24A-8363-EBB28BA1E4AF}"/>
                  </a:ext>
                </a:extLst>
              </p14:cNvPr>
              <p14:cNvContentPartPr/>
              <p14:nvPr/>
            </p14:nvContentPartPr>
            <p14:xfrm>
              <a:off x="1601915" y="3617823"/>
              <a:ext cx="8947080" cy="2804400"/>
            </p14:xfrm>
          </p:contentPart>
        </mc:Choice>
        <mc:Fallback xmlns="">
          <p:pic>
            <p:nvPicPr>
              <p:cNvPr id="587" name="Ink 587">
                <a:extLst>
                  <a:ext uri="{FF2B5EF4-FFF2-40B4-BE49-F238E27FC236}">
                    <a16:creationId xmlns:a16="http://schemas.microsoft.com/office/drawing/2014/main" id="{C941DC76-5AA1-D24A-8363-EBB28BA1E4AF}"/>
                  </a:ext>
                </a:extLst>
              </p:cNvPr>
              <p:cNvPicPr/>
              <p:nvPr/>
            </p:nvPicPr>
            <p:blipFill>
              <a:blip r:embed="rId97"/>
              <a:stretch>
                <a:fillRect/>
              </a:stretch>
            </p:blipFill>
            <p:spPr>
              <a:xfrm>
                <a:off x="1593275" y="3608103"/>
                <a:ext cx="8964001" cy="2822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 name="Ink 1">
                <a:extLst>
                  <a:ext uri="{FF2B5EF4-FFF2-40B4-BE49-F238E27FC236}">
                    <a16:creationId xmlns:a16="http://schemas.microsoft.com/office/drawing/2014/main" id="{B12626E9-4AF2-8C48-B2D4-7072C1119141}"/>
                  </a:ext>
                </a:extLst>
              </p14:cNvPr>
              <p14:cNvContentPartPr/>
              <p14:nvPr/>
            </p14:nvContentPartPr>
            <p14:xfrm>
              <a:off x="8649995" y="1159743"/>
              <a:ext cx="6480" cy="12960"/>
            </p14:xfrm>
          </p:contentPart>
        </mc:Choice>
        <mc:Fallback xmlns="">
          <p:pic>
            <p:nvPicPr>
              <p:cNvPr id="2" name="Ink 1">
                <a:extLst>
                  <a:ext uri="{FF2B5EF4-FFF2-40B4-BE49-F238E27FC236}">
                    <a16:creationId xmlns:a16="http://schemas.microsoft.com/office/drawing/2014/main" id="{B12626E9-4AF2-8C48-B2D4-7072C1119141}"/>
                  </a:ext>
                </a:extLst>
              </p:cNvPr>
              <p:cNvPicPr/>
              <p:nvPr/>
            </p:nvPicPr>
            <p:blipFill>
              <a:blip r:embed="rId99"/>
              <a:stretch>
                <a:fillRect/>
              </a:stretch>
            </p:blipFill>
            <p:spPr>
              <a:xfrm>
                <a:off x="8641128" y="1150383"/>
                <a:ext cx="24215"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 name="Ink 2">
                <a:extLst>
                  <a:ext uri="{FF2B5EF4-FFF2-40B4-BE49-F238E27FC236}">
                    <a16:creationId xmlns:a16="http://schemas.microsoft.com/office/drawing/2014/main" id="{DA555788-F21E-C74D-86F9-A70F33645354}"/>
                  </a:ext>
                </a:extLst>
              </p14:cNvPr>
              <p14:cNvContentPartPr/>
              <p14:nvPr/>
            </p14:nvContentPartPr>
            <p14:xfrm>
              <a:off x="8649995" y="1285383"/>
              <a:ext cx="1899000" cy="94680"/>
            </p14:xfrm>
          </p:contentPart>
        </mc:Choice>
        <mc:Fallback xmlns="">
          <p:pic>
            <p:nvPicPr>
              <p:cNvPr id="3" name="Ink 2">
                <a:extLst>
                  <a:ext uri="{FF2B5EF4-FFF2-40B4-BE49-F238E27FC236}">
                    <a16:creationId xmlns:a16="http://schemas.microsoft.com/office/drawing/2014/main" id="{DA555788-F21E-C74D-86F9-A70F33645354}"/>
                  </a:ext>
                </a:extLst>
              </p:cNvPr>
              <p:cNvPicPr/>
              <p:nvPr/>
            </p:nvPicPr>
            <p:blipFill>
              <a:blip r:embed="rId101"/>
              <a:stretch>
                <a:fillRect/>
              </a:stretch>
            </p:blipFill>
            <p:spPr>
              <a:xfrm>
                <a:off x="8641715" y="1276743"/>
                <a:ext cx="1915200" cy="111600"/>
              </a:xfrm>
              <a:prstGeom prst="rect">
                <a:avLst/>
              </a:prstGeom>
            </p:spPr>
          </p:pic>
        </mc:Fallback>
      </mc:AlternateContent>
    </p:spTree>
    <p:extLst>
      <p:ext uri="{BB962C8B-B14F-4D97-AF65-F5344CB8AC3E}">
        <p14:creationId xmlns:p14="http://schemas.microsoft.com/office/powerpoint/2010/main" val="3119381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hi square distribution t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270" y="76201"/>
            <a:ext cx="11701669" cy="648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101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09800" y="2769642"/>
            <a:ext cx="8077200" cy="1192758"/>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3266732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In this the population is divided into non overlapping </a:t>
            </a:r>
            <a:r>
              <a:rPr lang="en-US" sz="2800" b="1" dirty="0">
                <a:latin typeface="Calibri" panose="020F0502020204030204" pitchFamily="34" charset="0"/>
                <a:cs typeface="Calibri" panose="020F0502020204030204" pitchFamily="34" charset="0"/>
              </a:rPr>
              <a:t>subpopulations</a:t>
            </a:r>
            <a:r>
              <a:rPr lang="en-US" sz="2800" dirty="0">
                <a:latin typeface="Calibri" panose="020F0502020204030204" pitchFamily="34" charset="0"/>
                <a:cs typeface="Calibri" panose="020F0502020204030204" pitchFamily="34" charset="0"/>
              </a:rPr>
              <a:t> called </a:t>
            </a:r>
            <a:r>
              <a:rPr lang="en-US" sz="2800" b="1" dirty="0">
                <a:latin typeface="Calibri" panose="020F0502020204030204" pitchFamily="34" charset="0"/>
                <a:cs typeface="Calibri" panose="020F0502020204030204" pitchFamily="34" charset="0"/>
              </a:rPr>
              <a:t>strata</a:t>
            </a:r>
            <a:r>
              <a:rPr lang="en-US" sz="2800" dirty="0">
                <a:latin typeface="Calibri" panose="020F0502020204030204" pitchFamily="34" charset="0"/>
                <a:cs typeface="Calibri" panose="020F0502020204030204" pitchFamily="34" charset="0"/>
              </a:rPr>
              <a:t>.</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The researcher then extracts a random sample from each of the subpopulations.</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The main reason for using stratified random sampling is that it has the potential for reducing sampling error.</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With stratified random sampling, the potential to match the sample closely to the population is greater than it is with simple random sampling because portions of the total sample are taken from different population subgroups. </a:t>
            </a:r>
          </a:p>
        </p:txBody>
      </p:sp>
      <p:sp>
        <p:nvSpPr>
          <p:cNvPr id="3" name="Content Placeholder 2"/>
          <p:cNvSpPr>
            <a:spLocks noGrp="1"/>
          </p:cNvSpPr>
          <p:nvPr>
            <p:ph sz="quarter" idx="10"/>
          </p:nvPr>
        </p:nvSpPr>
        <p:spPr/>
        <p:txBody>
          <a:bodyPr/>
          <a:lstStyle/>
          <a:p>
            <a:r>
              <a:rPr lang="en-IN" dirty="0"/>
              <a:t>Stratified Random Sampling</a:t>
            </a:r>
          </a:p>
        </p:txBody>
      </p:sp>
    </p:spTree>
    <p:extLst>
      <p:ext uri="{BB962C8B-B14F-4D97-AF65-F5344CB8AC3E}">
        <p14:creationId xmlns:p14="http://schemas.microsoft.com/office/powerpoint/2010/main" val="2976758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lgn="just">
              <a:buFont typeface="Wingdings" panose="05000000000000000000" pitchFamily="2" charset="2"/>
              <a:buChar char="Ø"/>
            </a:pPr>
            <a:endParaRPr lang="en-US" sz="3200" b="1"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3200" b="1" dirty="0">
                <a:latin typeface="Calibri" panose="020F0502020204030204" pitchFamily="34" charset="0"/>
                <a:cs typeface="Calibri" panose="020F0502020204030204" pitchFamily="34" charset="0"/>
              </a:rPr>
              <a:t>Sampling error </a:t>
            </a:r>
            <a:r>
              <a:rPr lang="en-US" sz="3200" dirty="0">
                <a:latin typeface="Calibri" panose="020F0502020204030204" pitchFamily="34" charset="0"/>
                <a:cs typeface="Calibri" panose="020F0502020204030204" pitchFamily="34" charset="0"/>
              </a:rPr>
              <a:t>occurs </a:t>
            </a:r>
            <a:r>
              <a:rPr lang="en-US" sz="3200" i="1" dirty="0">
                <a:latin typeface="Calibri" panose="020F0502020204030204" pitchFamily="34" charset="0"/>
                <a:cs typeface="Calibri" panose="020F0502020204030204" pitchFamily="34" charset="0"/>
              </a:rPr>
              <a:t>when the sample is not representative of the population. </a:t>
            </a:r>
          </a:p>
          <a:p>
            <a:pPr marL="457200" indent="-457200" algn="just">
              <a:buFont typeface="Wingdings" panose="05000000000000000000" pitchFamily="2" charset="2"/>
              <a:buChar char="Ø"/>
            </a:pPr>
            <a:endParaRPr lang="en-US" sz="3200" dirty="0">
              <a:latin typeface="Calibri" panose="020F0502020204030204" pitchFamily="34" charset="0"/>
              <a:cs typeface="Calibri" panose="020F0502020204030204" pitchFamily="34" charset="0"/>
            </a:endParaRPr>
          </a:p>
          <a:p>
            <a:pPr marL="457200" indent="-457200"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When random sampling techniques are used to select elements for the sample, sampling error occurs by chance.</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pPr algn="ctr"/>
            <a:r>
              <a:rPr lang="en-IN" dirty="0"/>
              <a:t>Sampling Error</a:t>
            </a:r>
          </a:p>
        </p:txBody>
      </p:sp>
    </p:spTree>
    <p:extLst>
      <p:ext uri="{BB962C8B-B14F-4D97-AF65-F5344CB8AC3E}">
        <p14:creationId xmlns:p14="http://schemas.microsoft.com/office/powerpoint/2010/main" val="813668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3232</Words>
  <Application>Microsoft Office PowerPoint</Application>
  <PresentationFormat>Widescreen</PresentationFormat>
  <Paragraphs>313</Paragraphs>
  <Slides>76</Slides>
  <Notes>21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76</vt:i4>
      </vt:variant>
    </vt:vector>
  </HeadingPairs>
  <TitlesOfParts>
    <vt:vector size="89" baseType="lpstr">
      <vt:lpstr>Arial</vt:lpstr>
      <vt:lpstr>Calibri</vt:lpstr>
      <vt:lpstr>Calibri Light</vt:lpstr>
      <vt:lpstr>Cambria Math</vt:lpstr>
      <vt:lpstr>Helvetica Neue</vt:lpstr>
      <vt:lpstr>Symbol</vt:lpstr>
      <vt:lpstr>Times New Roman</vt:lpstr>
      <vt:lpstr>Univers</vt:lpstr>
      <vt:lpstr>Verdana</vt:lpstr>
      <vt:lpstr>Wingdings</vt:lpstr>
      <vt:lpstr>Office Theme</vt:lpstr>
      <vt:lpstr>1_Office Theme</vt:lpstr>
      <vt:lpstr>Equation</vt:lpstr>
      <vt:lpstr>Introduction to Statistical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Testing of Hypothesis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Statistical Methods</dc:title>
  <dc:creator>Sireesha</dc:creator>
  <cp:lastModifiedBy>YVKRaviKumar</cp:lastModifiedBy>
  <cp:revision>18</cp:revision>
  <dcterms:created xsi:type="dcterms:W3CDTF">2020-10-09T14:56:16Z</dcterms:created>
  <dcterms:modified xsi:type="dcterms:W3CDTF">2020-10-10T07:45:51Z</dcterms:modified>
</cp:coreProperties>
</file>